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tags/tag29.xml" ContentType="application/vnd.openxmlformats-officedocument.presentationml.tags+xml"/>
  <Override PartName="/ppt/charts/chart2.xml" ContentType="application/vnd.openxmlformats-officedocument.drawingml.chart+xml"/>
  <Override PartName="/ppt/tags/tag30.xml" ContentType="application/vnd.openxmlformats-officedocument.presentationml.tags+xml"/>
  <Override PartName="/ppt/charts/chart3.xml" ContentType="application/vnd.openxmlformats-officedocument.drawingml.chart+xml"/>
  <Override PartName="/ppt/tags/tag31.xml" ContentType="application/vnd.openxmlformats-officedocument.presentationml.tags+xml"/>
  <Override PartName="/ppt/charts/chart4.xml" ContentType="application/vnd.openxmlformats-officedocument.drawingml.chart+xml"/>
  <Override PartName="/ppt/tags/tag32.xml" ContentType="application/vnd.openxmlformats-officedocument.presentationml.tags+xml"/>
  <Override PartName="/ppt/charts/chart5.xml" ContentType="application/vnd.openxmlformats-officedocument.drawingml.chart+xml"/>
  <Override PartName="/ppt/tags/tag33.xml" ContentType="application/vnd.openxmlformats-officedocument.presentationml.tags+xml"/>
  <Override PartName="/ppt/charts/chart6.xml" ContentType="application/vnd.openxmlformats-officedocument.drawingml.chart+xml"/>
  <Override PartName="/ppt/tags/tag34.xml" ContentType="application/vnd.openxmlformats-officedocument.presentationml.tags+xml"/>
  <Override PartName="/ppt/charts/chart7.xml" ContentType="application/vnd.openxmlformats-officedocument.drawingml.chart+xml"/>
  <Override PartName="/ppt/tags/tag35.xml" ContentType="application/vnd.openxmlformats-officedocument.presentationml.tags+xml"/>
  <Override PartName="/ppt/charts/chart8.xml" ContentType="application/vnd.openxmlformats-officedocument.drawingml.chart+xml"/>
  <Override PartName="/ppt/tags/tag36.xml" ContentType="application/vnd.openxmlformats-officedocument.presentationml.tags+xml"/>
  <Override PartName="/ppt/charts/chart9.xml" ContentType="application/vnd.openxmlformats-officedocument.drawingml.chart+xml"/>
  <Override PartName="/ppt/tags/tag37.xml" ContentType="application/vnd.openxmlformats-officedocument.presentationml.tags+xml"/>
  <Override PartName="/ppt/charts/chart10.xml" ContentType="application/vnd.openxmlformats-officedocument.drawingml.chart+xml"/>
  <Override PartName="/ppt/tags/tag38.xml" ContentType="application/vnd.openxmlformats-officedocument.presentationml.tags+xml"/>
  <Override PartName="/ppt/charts/chart11.xml" ContentType="application/vnd.openxmlformats-officedocument.drawingml.chart+xml"/>
  <Override PartName="/ppt/tags/tag39.xml" ContentType="application/vnd.openxmlformats-officedocument.presentationml.tags+xml"/>
  <Override PartName="/ppt/charts/chart12.xml" ContentType="application/vnd.openxmlformats-officedocument.drawingml.chart+xml"/>
  <Override PartName="/ppt/tags/tag40.xml" ContentType="application/vnd.openxmlformats-officedocument.presentationml.tags+xml"/>
  <Override PartName="/ppt/charts/chart13.xml" ContentType="application/vnd.openxmlformats-officedocument.drawingml.chart+xml"/>
  <Override PartName="/ppt/tags/tag41.xml" ContentType="application/vnd.openxmlformats-officedocument.presentationml.tags+xml"/>
  <Override PartName="/ppt/charts/chart14.xml" ContentType="application/vnd.openxmlformats-officedocument.drawingml.chart+xml"/>
  <Override PartName="/ppt/tags/tag42.xml" ContentType="application/vnd.openxmlformats-officedocument.presentationml.tags+xml"/>
  <Override PartName="/ppt/charts/chart15.xml" ContentType="application/vnd.openxmlformats-officedocument.drawingml.chart+xml"/>
  <Override PartName="/ppt/tags/tag43.xml" ContentType="application/vnd.openxmlformats-officedocument.presentationml.tags+xml"/>
  <Override PartName="/ppt/charts/chart16.xml" ContentType="application/vnd.openxmlformats-officedocument.drawingml.chart+xml"/>
  <Override PartName="/ppt/tags/tag44.xml" ContentType="application/vnd.openxmlformats-officedocument.presentationml.tags+xml"/>
  <Override PartName="/ppt/charts/chart17.xml" ContentType="application/vnd.openxmlformats-officedocument.drawingml.chart+xml"/>
  <Override PartName="/ppt/tags/tag45.xml" ContentType="application/vnd.openxmlformats-officedocument.presentationml.tags+xml"/>
  <Override PartName="/ppt/charts/chart18.xml" ContentType="application/vnd.openxmlformats-officedocument.drawingml.chart+xml"/>
  <Override PartName="/ppt/tags/tag46.xml" ContentType="application/vnd.openxmlformats-officedocument.presentationml.tags+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tags/tag47.xml" ContentType="application/vnd.openxmlformats-officedocument.presentationml.tags+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tags/tag48.xml" ContentType="application/vnd.openxmlformats-officedocument.presentationml.tags+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tags/tag49.xml" ContentType="application/vnd.openxmlformats-officedocument.presentationml.tags+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tags/tag50.xml" ContentType="application/vnd.openxmlformats-officedocument.presentationml.tags+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tags/tag51.xml" ContentType="application/vnd.openxmlformats-officedocument.presentationml.tags+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tags/tag52.xml" ContentType="application/vnd.openxmlformats-officedocument.presentationml.tags+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tags/tag53.xml" ContentType="application/vnd.openxmlformats-officedocument.presentationml.tags+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tags/tag54.xml" ContentType="application/vnd.openxmlformats-officedocument.presentationml.tags+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tags/tag55.xml" ContentType="application/vnd.openxmlformats-officedocument.presentationml.tags+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tags/tag56.xml" ContentType="application/vnd.openxmlformats-officedocument.presentationml.tags+xml"/>
  <Override PartName="/ppt/charts/chart49.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tags/tag57.xml" ContentType="application/vnd.openxmlformats-officedocument.presentationml.tags+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tags/tag58.xml" ContentType="application/vnd.openxmlformats-officedocument.presentationml.tags+xml"/>
  <Override PartName="/ppt/charts/chart55.xml" ContentType="application/vnd.openxmlformats-officedocument.drawingml.chart+xml"/>
  <Override PartName="/ppt/charts/chart56.xml" ContentType="application/vnd.openxmlformats-officedocument.drawingml.chart+xml"/>
  <Override PartName="/ppt/charts/chart57.xml" ContentType="application/vnd.openxmlformats-officedocument.drawingml.chart+xml"/>
  <Override PartName="/ppt/tags/tag59.xml" ContentType="application/vnd.openxmlformats-officedocument.presentationml.tags+xml"/>
  <Override PartName="/ppt/charts/chart58.xml" ContentType="application/vnd.openxmlformats-officedocument.drawingml.chart+xml"/>
  <Override PartName="/ppt/charts/chart59.xml" ContentType="application/vnd.openxmlformats-officedocument.drawingml.chart+xml"/>
  <Override PartName="/ppt/charts/chart60.xml" ContentType="application/vnd.openxmlformats-officedocument.drawingml.chart+xml"/>
  <Override PartName="/ppt/tags/tag60.xml" ContentType="application/vnd.openxmlformats-officedocument.presentationml.tags+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tags/tag61.xml" ContentType="application/vnd.openxmlformats-officedocument.presentationml.tags+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tags/tag62.xml" ContentType="application/vnd.openxmlformats-officedocument.presentationml.tags+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tags/tag63.xml" ContentType="application/vnd.openxmlformats-officedocument.presentationml.tags+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tags/tag64.xml" ContentType="application/vnd.openxmlformats-officedocument.presentationml.tags+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tags/tag65.xml" ContentType="application/vnd.openxmlformats-officedocument.presentationml.tags+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0.xml" ContentType="application/vnd.openxmlformats-officedocument.drawingml.chart+xml"/>
  <Override PartName="/ppt/tags/tag66.xml" ContentType="application/vnd.openxmlformats-officedocument.presentationml.tags+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tags/tag67.xml" ContentType="application/vnd.openxmlformats-officedocument.presentationml.tags+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tags/tag68.xml" ContentType="application/vnd.openxmlformats-officedocument.presentationml.tags+xml"/>
  <Override PartName="/ppt/charts/chart88.xml" ContentType="application/vnd.openxmlformats-officedocument.drawingml.chart+xml"/>
  <Override PartName="/ppt/charts/chart8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tags/tag69.xml" ContentType="application/vnd.openxmlformats-officedocument.presentationml.tags+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tags/tag70.xml" ContentType="application/vnd.openxmlformats-officedocument.presentationml.tags+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tags/tag71.xml" ContentType="application/vnd.openxmlformats-officedocument.presentationml.tags+xml"/>
  <Override PartName="/ppt/charts/chart99.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tags/tag72.xml" ContentType="application/vnd.openxmlformats-officedocument.presentationml.tags+xml"/>
  <Override PartName="/ppt/charts/chart103.xml" ContentType="application/vnd.openxmlformats-officedocument.drawingml.chart+xml"/>
  <Override PartName="/ppt/charts/chart104.xml" ContentType="application/vnd.openxmlformats-officedocument.drawingml.chart+xml"/>
  <Override PartName="/ppt/tags/tag73.xml" ContentType="application/vnd.openxmlformats-officedocument.presentationml.tags+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tags/tag74.xml" ContentType="application/vnd.openxmlformats-officedocument.presentationml.tags+xml"/>
  <Override PartName="/ppt/charts/chart109.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tags/tag75.xml" ContentType="application/vnd.openxmlformats-officedocument.presentationml.tags+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tags/tag76.xml" ContentType="application/vnd.openxmlformats-officedocument.presentationml.tags+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tags/tag77.xml" ContentType="application/vnd.openxmlformats-officedocument.presentationml.tags+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tags/tag78.xml" ContentType="application/vnd.openxmlformats-officedocument.presentationml.tags+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tags/tag79.xml" ContentType="application/vnd.openxmlformats-officedocument.presentationml.tags+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0.xml" ContentType="application/vnd.openxmlformats-officedocument.drawingml.chart+xml"/>
  <Override PartName="/ppt/tags/tag80.xml" ContentType="application/vnd.openxmlformats-officedocument.presentationml.tags+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tags/tag81.xml" ContentType="application/vnd.openxmlformats-officedocument.presentationml.tags+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tags/tag82.xml" ContentType="application/vnd.openxmlformats-officedocument.presentationml.tags+xml"/>
  <Override PartName="/ppt/charts/chart138.xml" ContentType="application/vnd.openxmlformats-officedocument.drawingml.chart+xml"/>
  <Override PartName="/ppt/charts/chart139.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tags/tag83.xml" ContentType="application/vnd.openxmlformats-officedocument.presentationml.tags+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tags/tag84.xml" ContentType="application/vnd.openxmlformats-officedocument.presentationml.tags+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tags/tag85.xml" ContentType="application/vnd.openxmlformats-officedocument.presentationml.tags+xml"/>
  <Override PartName="/ppt/charts/chart149.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tags/tag86.xml" ContentType="application/vnd.openxmlformats-officedocument.presentationml.tags+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tags/tag87.xml" ContentType="application/vnd.openxmlformats-officedocument.presentationml.tags+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tags/tag88.xml" ContentType="application/vnd.openxmlformats-officedocument.presentationml.tags+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tags/tag89.xml" ContentType="application/vnd.openxmlformats-officedocument.presentationml.tags+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tags/tag90.xml" ContentType="application/vnd.openxmlformats-officedocument.presentationml.tags+xml"/>
  <Override PartName="/ppt/charts/chart168.xml" ContentType="application/vnd.openxmlformats-officedocument.drawingml.chart+xml"/>
  <Override PartName="/ppt/charts/chart169.xml" ContentType="application/vnd.openxmlformats-officedocument.drawingml.chart+xml"/>
  <Override PartName="/ppt/charts/chart170.xml" ContentType="application/vnd.openxmlformats-officedocument.drawingml.chart+xml"/>
  <Override PartName="/ppt/tags/tag91.xml" ContentType="application/vnd.openxmlformats-officedocument.presentationml.tags+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tags/tag92.xml" ContentType="application/vnd.openxmlformats-officedocument.presentationml.tags+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tags/tag93.xml" ContentType="application/vnd.openxmlformats-officedocument.presentationml.tags+xml"/>
  <Override PartName="/ppt/charts/chart179.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tags/tag94.xml" ContentType="application/vnd.openxmlformats-officedocument.presentationml.tags+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tags/tag95.xml" ContentType="application/vnd.openxmlformats-officedocument.presentationml.tags+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tags/tag96.xml" ContentType="application/vnd.openxmlformats-officedocument.presentationml.tags+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tags/tag97.xml" ContentType="application/vnd.openxmlformats-officedocument.presentationml.tags+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tags/tag98.xml" ContentType="application/vnd.openxmlformats-officedocument.presentationml.tags+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00.xml" ContentType="application/vnd.openxmlformats-officedocument.drawingml.chart+xml"/>
  <Override PartName="/ppt/tags/tag99.xml" ContentType="application/vnd.openxmlformats-officedocument.presentationml.tags+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tags/tag100.xml" ContentType="application/vnd.openxmlformats-officedocument.presentationml.tags+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tags/tag101.xml" ContentType="application/vnd.openxmlformats-officedocument.presentationml.tags+xml"/>
  <Override PartName="/ppt/charts/chart208.xml" ContentType="application/vnd.openxmlformats-officedocument.drawingml.chart+xml"/>
  <Override PartName="/ppt/charts/chart209.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tags/tag102.xml" ContentType="application/vnd.openxmlformats-officedocument.presentationml.tags+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tags/tag103.xml" ContentType="application/vnd.openxmlformats-officedocument.presentationml.tags+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tags/tag104.xml" ContentType="application/vnd.openxmlformats-officedocument.presentationml.tags+xml"/>
  <Override PartName="/ppt/charts/chart219.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tags/tag105.xml" ContentType="application/vnd.openxmlformats-officedocument.presentationml.tags+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tags/tag106.xml" ContentType="application/vnd.openxmlformats-officedocument.presentationml.tags+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tags/tag107.xml" ContentType="application/vnd.openxmlformats-officedocument.presentationml.tags+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tags/tag108.xml" ContentType="application/vnd.openxmlformats-officedocument.presentationml.tags+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tags/tag109.xml" ContentType="application/vnd.openxmlformats-officedocument.presentationml.tags+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0.xml" ContentType="application/vnd.openxmlformats-officedocument.drawingml.chart+xml"/>
  <Override PartName="/ppt/tags/tag110.xml" ContentType="application/vnd.openxmlformats-officedocument.presentationml.tags+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tags/tag111.xml" ContentType="application/vnd.openxmlformats-officedocument.presentationml.tags+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tags/tag112.xml" ContentType="application/vnd.openxmlformats-officedocument.presentationml.tags+xml"/>
  <Override PartName="/ppt/charts/chart248.xml" ContentType="application/vnd.openxmlformats-officedocument.drawingml.chart+xml"/>
  <Override PartName="/ppt/charts/chart249.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tags/tag113.xml" ContentType="application/vnd.openxmlformats-officedocument.presentationml.tags+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tags/tag114.xml" ContentType="application/vnd.openxmlformats-officedocument.presentationml.tags+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tags/tag115.xml" ContentType="application/vnd.openxmlformats-officedocument.presentationml.tags+xml"/>
  <Override PartName="/ppt/charts/chart259.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tags/tag116.xml" ContentType="application/vnd.openxmlformats-officedocument.presentationml.tags+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tags/tag117.xml" ContentType="application/vnd.openxmlformats-officedocument.presentationml.tags+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tags/tag118.xml" ContentType="application/vnd.openxmlformats-officedocument.presentationml.tags+xml"/>
  <Override PartName="/ppt/charts/chart270.xml" ContentType="application/vnd.openxmlformats-officedocument.drawingml.chart+xml"/>
  <Override PartName="/ppt/tags/tag119.xml" ContentType="application/vnd.openxmlformats-officedocument.presentationml.tags+xml"/>
  <Override PartName="/ppt/charts/chart271.xml" ContentType="application/vnd.openxmlformats-officedocument.drawingml.chart+xml"/>
  <Override PartName="/ppt/tags/tag120.xml" ContentType="application/vnd.openxmlformats-officedocument.presentationml.tags+xml"/>
  <Override PartName="/ppt/charts/chart272.xml" ContentType="application/vnd.openxmlformats-officedocument.drawingml.chart+xml"/>
  <Override PartName="/ppt/tags/tag121.xml" ContentType="application/vnd.openxmlformats-officedocument.presentationml.tags+xml"/>
  <Override PartName="/ppt/charts/chart273.xml" ContentType="application/vnd.openxmlformats-officedocument.drawingml.chart+xml"/>
  <Override PartName="/ppt/tags/tag122.xml" ContentType="application/vnd.openxmlformats-officedocument.presentationml.tags+xml"/>
  <Override PartName="/ppt/charts/chart274.xml" ContentType="application/vnd.openxmlformats-officedocument.drawingml.chart+xml"/>
  <Override PartName="/ppt/tags/tag123.xml" ContentType="application/vnd.openxmlformats-officedocument.presentationml.tags+xml"/>
  <Override PartName="/ppt/charts/chart275.xml" ContentType="application/vnd.openxmlformats-officedocument.drawingml.chart+xml"/>
  <Override PartName="/ppt/tags/tag124.xml" ContentType="application/vnd.openxmlformats-officedocument.presentationml.tags+xml"/>
  <Override PartName="/ppt/charts/chart276.xml" ContentType="application/vnd.openxmlformats-officedocument.drawingml.chart+xml"/>
  <Override PartName="/ppt/tags/tag125.xml" ContentType="application/vnd.openxmlformats-officedocument.presentationml.tags+xml"/>
  <Override PartName="/ppt/charts/chart277.xml" ContentType="application/vnd.openxmlformats-officedocument.drawingml.chart+xml"/>
  <Override PartName="/ppt/tags/tag126.xml" ContentType="application/vnd.openxmlformats-officedocument.presentationml.tags+xml"/>
  <Override PartName="/ppt/charts/chart278.xml" ContentType="application/vnd.openxmlformats-officedocument.drawingml.chart+xml"/>
  <Override PartName="/ppt/tags/tag127.xml" ContentType="application/vnd.openxmlformats-officedocument.presentationml.tags+xml"/>
  <Override PartName="/ppt/charts/chart279.xml" ContentType="application/vnd.openxmlformats-officedocument.drawingml.chart+xml"/>
  <Override PartName="/ppt/tags/tag128.xml" ContentType="application/vnd.openxmlformats-officedocument.presentationml.tags+xml"/>
  <Override PartName="/ppt/charts/chart280.xml" ContentType="application/vnd.openxmlformats-officedocument.drawingml.chart+xml"/>
  <Override PartName="/ppt/tags/tag129.xml" ContentType="application/vnd.openxmlformats-officedocument.presentationml.tags+xml"/>
  <Override PartName="/ppt/charts/chart281.xml" ContentType="application/vnd.openxmlformats-officedocument.drawingml.chart+xml"/>
  <Override PartName="/ppt/tags/tag130.xml" ContentType="application/vnd.openxmlformats-officedocument.presentationml.tags+xml"/>
  <Override PartName="/ppt/charts/chart282.xml" ContentType="application/vnd.openxmlformats-officedocument.drawingml.chart+xml"/>
  <Override PartName="/ppt/tags/tag131.xml" ContentType="application/vnd.openxmlformats-officedocument.presentationml.tags+xml"/>
  <Override PartName="/ppt/charts/chart283.xml" ContentType="application/vnd.openxmlformats-officedocument.drawingml.chart+xml"/>
  <Override PartName="/ppt/tags/tag132.xml" ContentType="application/vnd.openxmlformats-officedocument.presentationml.tags+xml"/>
  <Override PartName="/ppt/charts/chart284.xml" ContentType="application/vnd.openxmlformats-officedocument.drawingml.chart+xml"/>
  <Override PartName="/ppt/tags/tag133.xml" ContentType="application/vnd.openxmlformats-officedocument.presentationml.tags+xml"/>
  <Override PartName="/ppt/charts/chart285.xml" ContentType="application/vnd.openxmlformats-officedocument.drawingml.chart+xml"/>
  <Override PartName="/ppt/tags/tag134.xml" ContentType="application/vnd.openxmlformats-officedocument.presentationml.tags+xml"/>
  <Override PartName="/ppt/charts/chart286.xml" ContentType="application/vnd.openxmlformats-officedocument.drawingml.chart+xml"/>
  <Override PartName="/ppt/tags/tag135.xml" ContentType="application/vnd.openxmlformats-officedocument.presentationml.tags+xml"/>
  <Override PartName="/ppt/charts/chart287.xml" ContentType="application/vnd.openxmlformats-officedocument.drawingml.chart+xml"/>
  <Override PartName="/ppt/tags/tag136.xml" ContentType="application/vnd.openxmlformats-officedocument.presentationml.tags+xml"/>
  <Override PartName="/ppt/charts/chart288.xml" ContentType="application/vnd.openxmlformats-officedocument.drawingml.chart+xml"/>
  <Override PartName="/ppt/tags/tag137.xml" ContentType="application/vnd.openxmlformats-officedocument.presentationml.tags+xml"/>
  <Override PartName="/ppt/charts/chart289.xml" ContentType="application/vnd.openxmlformats-officedocument.drawingml.chart+xml"/>
  <Override PartName="/ppt/tags/tag138.xml" ContentType="application/vnd.openxmlformats-officedocument.presentationml.tags+xml"/>
  <Override PartName="/ppt/charts/chart290.xml" ContentType="application/vnd.openxmlformats-officedocument.drawingml.chart+xml"/>
  <Override PartName="/ppt/tags/tag139.xml" ContentType="application/vnd.openxmlformats-officedocument.presentationml.tags+xml"/>
  <Override PartName="/ppt/charts/chart291.xml" ContentType="application/vnd.openxmlformats-officedocument.drawingml.chart+xml"/>
  <Override PartName="/ppt/tags/tag140.xml" ContentType="application/vnd.openxmlformats-officedocument.presentationml.tags+xml"/>
  <Override PartName="/ppt/charts/chart292.xml" ContentType="application/vnd.openxmlformats-officedocument.drawingml.chart+xml"/>
  <Override PartName="/ppt/tags/tag141.xml" ContentType="application/vnd.openxmlformats-officedocument.presentationml.tags+xml"/>
  <Override PartName="/ppt/charts/chart293.xml" ContentType="application/vnd.openxmlformats-officedocument.drawingml.chart+xml"/>
  <Override PartName="/ppt/tags/tag142.xml" ContentType="application/vnd.openxmlformats-officedocument.presentationml.tags+xml"/>
  <Override PartName="/ppt/charts/chart294.xml" ContentType="application/vnd.openxmlformats-officedocument.drawingml.chart+xml"/>
  <Override PartName="/ppt/tags/tag143.xml" ContentType="application/vnd.openxmlformats-officedocument.presentationml.tags+xml"/>
  <Override PartName="/ppt/charts/chart295.xml" ContentType="application/vnd.openxmlformats-officedocument.drawingml.chart+xml"/>
  <Override PartName="/ppt/tags/tag144.xml" ContentType="application/vnd.openxmlformats-officedocument.presentationml.tags+xml"/>
  <Override PartName="/ppt/charts/chart296.xml" ContentType="application/vnd.openxmlformats-officedocument.drawingml.chart+xml"/>
  <Override PartName="/ppt/tags/tag145.xml" ContentType="application/vnd.openxmlformats-officedocument.presentationml.tags+xml"/>
  <Override PartName="/ppt/charts/chart297.xml" ContentType="application/vnd.openxmlformats-officedocument.drawingml.chart+xml"/>
  <Override PartName="/ppt/tags/tag146.xml" ContentType="application/vnd.openxmlformats-officedocument.presentationml.tags+xml"/>
  <Override PartName="/ppt/charts/chart298.xml" ContentType="application/vnd.openxmlformats-officedocument.drawingml.chart+xml"/>
  <Override PartName="/ppt/tags/tag147.xml" ContentType="application/vnd.openxmlformats-officedocument.presentationml.tags+xml"/>
  <Override PartName="/ppt/charts/chart299.xml" ContentType="application/vnd.openxmlformats-officedocument.drawingml.chart+xml"/>
  <Override PartName="/ppt/tags/tag148.xml" ContentType="application/vnd.openxmlformats-officedocument.presentationml.tags+xml"/>
  <Override PartName="/ppt/charts/chart300.xml" ContentType="application/vnd.openxmlformats-officedocument.drawingml.chart+xml"/>
  <Override PartName="/ppt/tags/tag149.xml" ContentType="application/vnd.openxmlformats-officedocument.presentationml.tags+xml"/>
  <Override PartName="/ppt/charts/chart301.xml" ContentType="application/vnd.openxmlformats-officedocument.drawingml.chart+xml"/>
  <Override PartName="/ppt/tags/tag150.xml" ContentType="application/vnd.openxmlformats-officedocument.presentationml.tags+xml"/>
  <Override PartName="/ppt/charts/chart302.xml" ContentType="application/vnd.openxmlformats-officedocument.drawingml.chart+xml"/>
  <Override PartName="/ppt/tags/tag151.xml" ContentType="application/vnd.openxmlformats-officedocument.presentationml.tags+xml"/>
  <Override PartName="/ppt/charts/chart303.xml" ContentType="application/vnd.openxmlformats-officedocument.drawingml.chart+xml"/>
  <Override PartName="/ppt/tags/tag152.xml" ContentType="application/vnd.openxmlformats-officedocument.presentationml.tags+xml"/>
  <Override PartName="/ppt/charts/chart304.xml" ContentType="application/vnd.openxmlformats-officedocument.drawingml.chart+xml"/>
  <Override PartName="/ppt/tags/tag153.xml" ContentType="application/vnd.openxmlformats-officedocument.presentationml.tags+xml"/>
  <Override PartName="/ppt/charts/chart305.xml" ContentType="application/vnd.openxmlformats-officedocument.drawingml.chart+xml"/>
  <Override PartName="/ppt/tags/tag154.xml" ContentType="application/vnd.openxmlformats-officedocument.presentationml.tags+xml"/>
  <Override PartName="/ppt/charts/chart306.xml" ContentType="application/vnd.openxmlformats-officedocument.drawingml.chart+xml"/>
  <Override PartName="/ppt/tags/tag155.xml" ContentType="application/vnd.openxmlformats-officedocument.presentationml.tags+xml"/>
  <Override PartName="/ppt/charts/chart307.xml" ContentType="application/vnd.openxmlformats-officedocument.drawingml.chart+xml"/>
  <Override PartName="/ppt/tags/tag156.xml" ContentType="application/vnd.openxmlformats-officedocument.presentationml.tags+xml"/>
  <Override PartName="/ppt/charts/chart308.xml" ContentType="application/vnd.openxmlformats-officedocument.drawingml.chart+xml"/>
  <Override PartName="/ppt/tags/tag157.xml" ContentType="application/vnd.openxmlformats-officedocument.presentationml.tags+xml"/>
  <Override PartName="/ppt/charts/chart309.xml" ContentType="application/vnd.openxmlformats-officedocument.drawingml.chart+xml"/>
  <Override PartName="/ppt/tags/tag158.xml" ContentType="application/vnd.openxmlformats-officedocument.presentationml.tags+xml"/>
  <Override PartName="/ppt/charts/chart310.xml" ContentType="application/vnd.openxmlformats-officedocument.drawingml.chart+xml"/>
  <Override PartName="/ppt/tags/tag159.xml" ContentType="application/vnd.openxmlformats-officedocument.presentationml.tags+xml"/>
  <Override PartName="/ppt/charts/chart311.xml" ContentType="application/vnd.openxmlformats-officedocument.drawingml.chart+xml"/>
  <Override PartName="/ppt/tags/tag160.xml" ContentType="application/vnd.openxmlformats-officedocument.presentationml.tags+xml"/>
  <Override PartName="/ppt/charts/chart312.xml" ContentType="application/vnd.openxmlformats-officedocument.drawingml.chart+xml"/>
  <Override PartName="/ppt/tags/tag161.xml" ContentType="application/vnd.openxmlformats-officedocument.presentationml.tags+xml"/>
  <Override PartName="/ppt/charts/chart313.xml" ContentType="application/vnd.openxmlformats-officedocument.drawingml.chart+xml"/>
  <Override PartName="/ppt/tags/tag162.xml" ContentType="application/vnd.openxmlformats-officedocument.presentationml.tags+xml"/>
  <Override PartName="/ppt/charts/chart314.xml" ContentType="application/vnd.openxmlformats-officedocument.drawingml.chart+xml"/>
  <Override PartName="/ppt/tags/tag163.xml" ContentType="application/vnd.openxmlformats-officedocument.presentationml.tags+xml"/>
  <Override PartName="/ppt/charts/chart315.xml" ContentType="application/vnd.openxmlformats-officedocument.drawingml.chart+xml"/>
  <Override PartName="/ppt/tags/tag164.xml" ContentType="application/vnd.openxmlformats-officedocument.presentationml.tags+xml"/>
  <Override PartName="/ppt/charts/chart316.xml" ContentType="application/vnd.openxmlformats-officedocument.drawingml.chart+xml"/>
  <Override PartName="/ppt/tags/tag165.xml" ContentType="application/vnd.openxmlformats-officedocument.presentationml.tags+xml"/>
  <Override PartName="/ppt/charts/chart317.xml" ContentType="application/vnd.openxmlformats-officedocument.drawingml.chart+xml"/>
  <Override PartName="/ppt/tags/tag166.xml" ContentType="application/vnd.openxmlformats-officedocument.presentationml.tags+xml"/>
  <Override PartName="/ppt/charts/chart318.xml" ContentType="application/vnd.openxmlformats-officedocument.drawingml.chart+xml"/>
  <Override PartName="/ppt/tags/tag167.xml" ContentType="application/vnd.openxmlformats-officedocument.presentationml.tags+xml"/>
  <Override PartName="/ppt/charts/chart319.xml" ContentType="application/vnd.openxmlformats-officedocument.drawingml.chart+xml"/>
  <Override PartName="/ppt/tags/tag168.xml" ContentType="application/vnd.openxmlformats-officedocument.presentationml.tags+xml"/>
  <Override PartName="/ppt/charts/chart320.xml" ContentType="application/vnd.openxmlformats-officedocument.drawingml.chart+xml"/>
  <Override PartName="/ppt/tags/tag169.xml" ContentType="application/vnd.openxmlformats-officedocument.presentationml.tags+xml"/>
  <Override PartName="/ppt/charts/chart321.xml" ContentType="application/vnd.openxmlformats-officedocument.drawingml.chart+xml"/>
  <Override PartName="/ppt/tags/tag170.xml" ContentType="application/vnd.openxmlformats-officedocument.presentationml.tags+xml"/>
  <Override PartName="/ppt/charts/chart322.xml" ContentType="application/vnd.openxmlformats-officedocument.drawingml.chart+xml"/>
  <Override PartName="/ppt/tags/tag171.xml" ContentType="application/vnd.openxmlformats-officedocument.presentationml.tags+xml"/>
  <Override PartName="/ppt/charts/chart323.xml" ContentType="application/vnd.openxmlformats-officedocument.drawingml.chart+xml"/>
  <Override PartName="/ppt/tags/tag172.xml" ContentType="application/vnd.openxmlformats-officedocument.presentationml.tags+xml"/>
  <Override PartName="/ppt/charts/chart324.xml" ContentType="application/vnd.openxmlformats-officedocument.drawingml.chart+xml"/>
  <Override PartName="/ppt/tags/tag173.xml" ContentType="application/vnd.openxmlformats-officedocument.presentationml.tags+xml"/>
  <Override PartName="/ppt/charts/chart325.xml" ContentType="application/vnd.openxmlformats-officedocument.drawingml.chart+xml"/>
  <Override PartName="/ppt/tags/tag174.xml" ContentType="application/vnd.openxmlformats-officedocument.presentationml.tags+xml"/>
  <Override PartName="/ppt/charts/chart326.xml" ContentType="application/vnd.openxmlformats-officedocument.drawingml.chart+xml"/>
  <Override PartName="/ppt/tags/tag175.xml" ContentType="application/vnd.openxmlformats-officedocument.presentationml.tags+xml"/>
  <Override PartName="/ppt/charts/chart327.xml" ContentType="application/vnd.openxmlformats-officedocument.drawingml.chart+xml"/>
  <Override PartName="/ppt/tags/tag176.xml" ContentType="application/vnd.openxmlformats-officedocument.presentationml.tags+xml"/>
  <Override PartName="/ppt/charts/chart328.xml" ContentType="application/vnd.openxmlformats-officedocument.drawingml.chart+xml"/>
  <Override PartName="/ppt/tags/tag177.xml" ContentType="application/vnd.openxmlformats-officedocument.presentationml.tags+xml"/>
  <Override PartName="/ppt/charts/chart329.xml" ContentType="application/vnd.openxmlformats-officedocument.drawingml.chart+xml"/>
  <Override PartName="/ppt/tags/tag178.xml" ContentType="application/vnd.openxmlformats-officedocument.presentationml.tags+xml"/>
  <Override PartName="/ppt/charts/chart330.xml" ContentType="application/vnd.openxmlformats-officedocument.drawingml.chart+xml"/>
  <Override PartName="/ppt/tags/tag179.xml" ContentType="application/vnd.openxmlformats-officedocument.presentationml.tags+xml"/>
  <Override PartName="/ppt/charts/chart331.xml" ContentType="application/vnd.openxmlformats-officedocument.drawingml.chart+xml"/>
  <Override PartName="/ppt/tags/tag180.xml" ContentType="application/vnd.openxmlformats-officedocument.presentationml.tags+xml"/>
  <Override PartName="/ppt/charts/chart332.xml" ContentType="application/vnd.openxmlformats-officedocument.drawingml.chart+xml"/>
  <Override PartName="/ppt/tags/tag181.xml" ContentType="application/vnd.openxmlformats-officedocument.presentationml.tags+xml"/>
  <Override PartName="/ppt/charts/chart333.xml" ContentType="application/vnd.openxmlformats-officedocument.drawingml.chart+xml"/>
  <Override PartName="/ppt/tags/tag182.xml" ContentType="application/vnd.openxmlformats-officedocument.presentationml.tags+xml"/>
  <Override PartName="/ppt/charts/chart334.xml" ContentType="application/vnd.openxmlformats-officedocument.drawingml.chart+xml"/>
  <Override PartName="/ppt/tags/tag183.xml" ContentType="application/vnd.openxmlformats-officedocument.presentationml.tags+xml"/>
  <Override PartName="/ppt/charts/chart335.xml" ContentType="application/vnd.openxmlformats-officedocument.drawingml.chart+xml"/>
  <Override PartName="/ppt/tags/tag184.xml" ContentType="application/vnd.openxmlformats-officedocument.presentationml.tags+xml"/>
  <Override PartName="/ppt/charts/chart336.xml" ContentType="application/vnd.openxmlformats-officedocument.drawingml.chart+xml"/>
  <Override PartName="/ppt/tags/tag185.xml" ContentType="application/vnd.openxmlformats-officedocument.presentationml.tags+xml"/>
  <Override PartName="/ppt/charts/chart337.xml" ContentType="application/vnd.openxmlformats-officedocument.drawingml.chart+xml"/>
  <Override PartName="/ppt/tags/tag186.xml" ContentType="application/vnd.openxmlformats-officedocument.presentationml.tags+xml"/>
  <Override PartName="/ppt/charts/chart338.xml" ContentType="application/vnd.openxmlformats-officedocument.drawingml.chart+xml"/>
  <Override PartName="/ppt/tags/tag187.xml" ContentType="application/vnd.openxmlformats-officedocument.presentationml.tags+xml"/>
  <Override PartName="/ppt/charts/chart339.xml" ContentType="application/vnd.openxmlformats-officedocument.drawingml.chart+xml"/>
  <Override PartName="/ppt/tags/tag188.xml" ContentType="application/vnd.openxmlformats-officedocument.presentationml.tags+xml"/>
  <Override PartName="/ppt/charts/chart340.xml" ContentType="application/vnd.openxmlformats-officedocument.drawingml.chart+xml"/>
  <Override PartName="/ppt/tags/tag189.xml" ContentType="application/vnd.openxmlformats-officedocument.presentationml.tags+xml"/>
  <Override PartName="/ppt/charts/chart341.xml" ContentType="application/vnd.openxmlformats-officedocument.drawingml.chart+xml"/>
  <Override PartName="/ppt/tags/tag190.xml" ContentType="application/vnd.openxmlformats-officedocument.presentationml.tags+xml"/>
  <Override PartName="/ppt/charts/chart342.xml" ContentType="application/vnd.openxmlformats-officedocument.drawingml.chart+xml"/>
  <Override PartName="/ppt/tags/tag191.xml" ContentType="application/vnd.openxmlformats-officedocument.presentationml.tags+xml"/>
  <Override PartName="/ppt/charts/chart343.xml" ContentType="application/vnd.openxmlformats-officedocument.drawingml.chart+xml"/>
  <Override PartName="/ppt/tags/tag192.xml" ContentType="application/vnd.openxmlformats-officedocument.presentationml.tags+xml"/>
  <Override PartName="/ppt/charts/chart344.xml" ContentType="application/vnd.openxmlformats-officedocument.drawingml.chart+xml"/>
  <Override PartName="/ppt/tags/tag193.xml" ContentType="application/vnd.openxmlformats-officedocument.presentationml.tags+xml"/>
  <Override PartName="/ppt/charts/chart345.xml" ContentType="application/vnd.openxmlformats-officedocument.drawingml.chart+xml"/>
  <Override PartName="/ppt/tags/tag194.xml" ContentType="application/vnd.openxmlformats-officedocument.presentationml.tags+xml"/>
  <Override PartName="/ppt/charts/chart346.xml" ContentType="application/vnd.openxmlformats-officedocument.drawingml.chart+xml"/>
  <Override PartName="/ppt/tags/tag195.xml" ContentType="application/vnd.openxmlformats-officedocument.presentationml.tags+xml"/>
  <Override PartName="/ppt/charts/chart347.xml" ContentType="application/vnd.openxmlformats-officedocument.drawingml.chart+xml"/>
  <Override PartName="/ppt/tags/tag196.xml" ContentType="application/vnd.openxmlformats-officedocument.presentationml.tags+xml"/>
  <Override PartName="/ppt/charts/chart348.xml" ContentType="application/vnd.openxmlformats-officedocument.drawingml.chart+xml"/>
  <Override PartName="/ppt/tags/tag197.xml" ContentType="application/vnd.openxmlformats-officedocument.presentationml.tags+xml"/>
  <Override PartName="/ppt/charts/chart349.xml" ContentType="application/vnd.openxmlformats-officedocument.drawingml.chart+xml"/>
  <Override PartName="/ppt/tags/tag198.xml" ContentType="application/vnd.openxmlformats-officedocument.presentationml.tags+xml"/>
  <Override PartName="/ppt/charts/chart350.xml" ContentType="application/vnd.openxmlformats-officedocument.drawingml.chart+xml"/>
  <Override PartName="/ppt/tags/tag199.xml" ContentType="application/vnd.openxmlformats-officedocument.presentationml.tags+xml"/>
  <Override PartName="/ppt/charts/chart351.xml" ContentType="application/vnd.openxmlformats-officedocument.drawingml.chart+xml"/>
  <Override PartName="/ppt/tags/tag200.xml" ContentType="application/vnd.openxmlformats-officedocument.presentationml.tags+xml"/>
  <Override PartName="/ppt/charts/chart352.xml" ContentType="application/vnd.openxmlformats-officedocument.drawingml.chart+xml"/>
  <Override PartName="/ppt/tags/tag201.xml" ContentType="application/vnd.openxmlformats-officedocument.presentationml.tags+xml"/>
  <Override PartName="/ppt/charts/chart353.xml" ContentType="application/vnd.openxmlformats-officedocument.drawingml.chart+xml"/>
  <Override PartName="/ppt/tags/tag202.xml" ContentType="application/vnd.openxmlformats-officedocument.presentationml.tags+xml"/>
  <Override PartName="/ppt/charts/chart354.xml" ContentType="application/vnd.openxmlformats-officedocument.drawingml.chart+xml"/>
  <Override PartName="/ppt/tags/tag203.xml" ContentType="application/vnd.openxmlformats-officedocument.presentationml.tags+xml"/>
  <Override PartName="/ppt/charts/chart355.xml" ContentType="application/vnd.openxmlformats-officedocument.drawingml.chart+xml"/>
  <Override PartName="/ppt/tags/tag204.xml" ContentType="application/vnd.openxmlformats-officedocument.presentationml.tags+xml"/>
  <Override PartName="/ppt/charts/chart356.xml" ContentType="application/vnd.openxmlformats-officedocument.drawingml.chart+xml"/>
  <Override PartName="/ppt/tags/tag205.xml" ContentType="application/vnd.openxmlformats-officedocument.presentationml.tags+xml"/>
  <Override PartName="/ppt/charts/chart357.xml" ContentType="application/vnd.openxmlformats-officedocument.drawingml.chart+xml"/>
  <Override PartName="/ppt/tags/tag206.xml" ContentType="application/vnd.openxmlformats-officedocument.presentationml.tags+xml"/>
  <Override PartName="/ppt/charts/chart358.xml" ContentType="application/vnd.openxmlformats-officedocument.drawingml.chart+xml"/>
  <Override PartName="/ppt/tags/tag207.xml" ContentType="application/vnd.openxmlformats-officedocument.presentationml.tags+xml"/>
  <Override PartName="/ppt/charts/chart359.xml" ContentType="application/vnd.openxmlformats-officedocument.drawingml.chart+xml"/>
  <Override PartName="/ppt/tags/tag208.xml" ContentType="application/vnd.openxmlformats-officedocument.presentationml.tags+xml"/>
  <Override PartName="/ppt/charts/chart360.xml" ContentType="application/vnd.openxmlformats-officedocument.drawingml.chart+xml"/>
  <Override PartName="/ppt/tags/tag209.xml" ContentType="application/vnd.openxmlformats-officedocument.presentationml.tags+xml"/>
  <Override PartName="/ppt/charts/chart361.xml" ContentType="application/vnd.openxmlformats-officedocument.drawingml.chart+xml"/>
  <Override PartName="/ppt/tags/tag210.xml" ContentType="application/vnd.openxmlformats-officedocument.presentationml.tags+xml"/>
  <Override PartName="/ppt/charts/chart362.xml" ContentType="application/vnd.openxmlformats-officedocument.drawingml.chart+xml"/>
  <Override PartName="/ppt/tags/tag211.xml" ContentType="application/vnd.openxmlformats-officedocument.presentationml.tags+xml"/>
  <Override PartName="/ppt/charts/chart363.xml" ContentType="application/vnd.openxmlformats-officedocument.drawingml.chart+xml"/>
  <Override PartName="/ppt/tags/tag212.xml" ContentType="application/vnd.openxmlformats-officedocument.presentationml.tags+xml"/>
  <Override PartName="/ppt/charts/chart364.xml" ContentType="application/vnd.openxmlformats-officedocument.drawingml.chart+xml"/>
  <Override PartName="/ppt/tags/tag213.xml" ContentType="application/vnd.openxmlformats-officedocument.presentationml.tags+xml"/>
  <Override PartName="/ppt/charts/chart365.xml" ContentType="application/vnd.openxmlformats-officedocument.drawingml.chart+xml"/>
  <Override PartName="/ppt/tags/tag214.xml" ContentType="application/vnd.openxmlformats-officedocument.presentationml.tags+xml"/>
  <Override PartName="/ppt/charts/chart366.xml" ContentType="application/vnd.openxmlformats-officedocument.drawingml.chart+xml"/>
  <Override PartName="/ppt/tags/tag215.xml" ContentType="application/vnd.openxmlformats-officedocument.presentationml.tags+xml"/>
  <Override PartName="/ppt/charts/chart367.xml" ContentType="application/vnd.openxmlformats-officedocument.drawingml.chart+xml"/>
  <Override PartName="/ppt/tags/tag216.xml" ContentType="application/vnd.openxmlformats-officedocument.presentationml.tags+xml"/>
  <Override PartName="/ppt/charts/chart368.xml" ContentType="application/vnd.openxmlformats-officedocument.drawingml.chart+xml"/>
  <Override PartName="/ppt/tags/tag217.xml" ContentType="application/vnd.openxmlformats-officedocument.presentationml.tags+xml"/>
  <Override PartName="/ppt/charts/chart369.xml" ContentType="application/vnd.openxmlformats-officedocument.drawingml.chart+xml"/>
  <Override PartName="/ppt/tags/tag218.xml" ContentType="application/vnd.openxmlformats-officedocument.presentationml.tags+xml"/>
  <Override PartName="/ppt/charts/chart370.xml" ContentType="application/vnd.openxmlformats-officedocument.drawingml.chart+xml"/>
  <Override PartName="/ppt/tags/tag219.xml" ContentType="application/vnd.openxmlformats-officedocument.presentationml.tags+xml"/>
  <Override PartName="/ppt/charts/chart371.xml" ContentType="application/vnd.openxmlformats-officedocument.drawingml.chart+xml"/>
  <Override PartName="/ppt/tags/tag220.xml" ContentType="application/vnd.openxmlformats-officedocument.presentationml.tags+xml"/>
  <Override PartName="/ppt/charts/chart372.xml" ContentType="application/vnd.openxmlformats-officedocument.drawingml.chart+xml"/>
  <Override PartName="/ppt/tags/tag221.xml" ContentType="application/vnd.openxmlformats-officedocument.presentationml.tags+xml"/>
  <Override PartName="/ppt/charts/chart373.xml" ContentType="application/vnd.openxmlformats-officedocument.drawingml.chart+xml"/>
  <Override PartName="/ppt/tags/tag222.xml" ContentType="application/vnd.openxmlformats-officedocument.presentationml.tags+xml"/>
  <Override PartName="/ppt/charts/chart374.xml" ContentType="application/vnd.openxmlformats-officedocument.drawingml.chart+xml"/>
  <Override PartName="/ppt/tags/tag223.xml" ContentType="application/vnd.openxmlformats-officedocument.presentationml.tags+xml"/>
  <Override PartName="/ppt/charts/chart375.xml" ContentType="application/vnd.openxmlformats-officedocument.drawingml.chart+xml"/>
  <Override PartName="/ppt/tags/tag224.xml" ContentType="application/vnd.openxmlformats-officedocument.presentationml.tags+xml"/>
  <Override PartName="/ppt/charts/chart376.xml" ContentType="application/vnd.openxmlformats-officedocument.drawingml.chart+xml"/>
  <Override PartName="/ppt/tags/tag225.xml" ContentType="application/vnd.openxmlformats-officedocument.presentationml.tags+xml"/>
  <Override PartName="/ppt/charts/chart377.xml" ContentType="application/vnd.openxmlformats-officedocument.drawingml.chart+xml"/>
  <Override PartName="/ppt/tags/tag226.xml" ContentType="application/vnd.openxmlformats-officedocument.presentationml.tags+xml"/>
  <Override PartName="/ppt/charts/chart378.xml" ContentType="application/vnd.openxmlformats-officedocument.drawingml.chart+xml"/>
  <Override PartName="/ppt/tags/tag227.xml" ContentType="application/vnd.openxmlformats-officedocument.presentationml.tags+xml"/>
  <Override PartName="/ppt/charts/chart379.xml" ContentType="application/vnd.openxmlformats-officedocument.drawingml.chart+xml"/>
  <Override PartName="/ppt/tags/tag228.xml" ContentType="application/vnd.openxmlformats-officedocument.presentationml.tags+xml"/>
  <Override PartName="/ppt/charts/chart380.xml" ContentType="application/vnd.openxmlformats-officedocument.drawingml.chart+xml"/>
  <Override PartName="/ppt/tags/tag229.xml" ContentType="application/vnd.openxmlformats-officedocument.presentationml.tags+xml"/>
  <Override PartName="/ppt/charts/chart381.xml" ContentType="application/vnd.openxmlformats-officedocument.drawingml.chart+xml"/>
  <Override PartName="/ppt/tags/tag230.xml" ContentType="application/vnd.openxmlformats-officedocument.presentationml.tags+xml"/>
  <Override PartName="/ppt/charts/chart382.xml" ContentType="application/vnd.openxmlformats-officedocument.drawingml.chart+xml"/>
  <Override PartName="/ppt/tags/tag231.xml" ContentType="application/vnd.openxmlformats-officedocument.presentationml.tags+xml"/>
  <Override PartName="/ppt/charts/chart383.xml" ContentType="application/vnd.openxmlformats-officedocument.drawingml.chart+xml"/>
  <Override PartName="/ppt/tags/tag232.xml" ContentType="application/vnd.openxmlformats-officedocument.presentationml.tags+xml"/>
  <Override PartName="/ppt/charts/chart384.xml" ContentType="application/vnd.openxmlformats-officedocument.drawingml.chart+xml"/>
  <Override PartName="/ppt/tags/tag233.xml" ContentType="application/vnd.openxmlformats-officedocument.presentationml.tags+xml"/>
  <Override PartName="/ppt/charts/chart385.xml" ContentType="application/vnd.openxmlformats-officedocument.drawingml.chart+xml"/>
  <Override PartName="/ppt/tags/tag234.xml" ContentType="application/vnd.openxmlformats-officedocument.presentationml.tags+xml"/>
  <Override PartName="/ppt/charts/chart386.xml" ContentType="application/vnd.openxmlformats-officedocument.drawingml.chart+xml"/>
  <Override PartName="/ppt/tags/tag235.xml" ContentType="application/vnd.openxmlformats-officedocument.presentationml.tags+xml"/>
  <Override PartName="/ppt/charts/chart387.xml" ContentType="application/vnd.openxmlformats-officedocument.drawingml.chart+xml"/>
  <Override PartName="/ppt/tags/tag236.xml" ContentType="application/vnd.openxmlformats-officedocument.presentationml.tags+xml"/>
  <Override PartName="/ppt/charts/chart388.xml" ContentType="application/vnd.openxmlformats-officedocument.drawingml.chart+xml"/>
  <Override PartName="/ppt/tags/tag237.xml" ContentType="application/vnd.openxmlformats-officedocument.presentationml.tags+xml"/>
  <Override PartName="/ppt/charts/chart389.xml" ContentType="application/vnd.openxmlformats-officedocument.drawingml.chart+xml"/>
  <Override PartName="/ppt/tags/tag238.xml" ContentType="application/vnd.openxmlformats-officedocument.presentationml.tags+xml"/>
  <Override PartName="/ppt/charts/chart390.xml" ContentType="application/vnd.openxmlformats-officedocument.drawingml.chart+xml"/>
  <Override PartName="/ppt/tags/tag239.xml" ContentType="application/vnd.openxmlformats-officedocument.presentationml.tags+xml"/>
  <Override PartName="/ppt/charts/chart391.xml" ContentType="application/vnd.openxmlformats-officedocument.drawingml.chart+xml"/>
  <Override PartName="/ppt/tags/tag240.xml" ContentType="application/vnd.openxmlformats-officedocument.presentationml.tags+xml"/>
  <Override PartName="/ppt/charts/chart392.xml" ContentType="application/vnd.openxmlformats-officedocument.drawingml.chart+xml"/>
  <Override PartName="/ppt/tags/tag241.xml" ContentType="application/vnd.openxmlformats-officedocument.presentationml.tags+xml"/>
  <Override PartName="/ppt/charts/chart393.xml" ContentType="application/vnd.openxmlformats-officedocument.drawingml.chart+xml"/>
  <Override PartName="/ppt/tags/tag242.xml" ContentType="application/vnd.openxmlformats-officedocument.presentationml.tags+xml"/>
  <Override PartName="/ppt/charts/chart394.xml" ContentType="application/vnd.openxmlformats-officedocument.drawingml.chart+xml"/>
  <Override PartName="/ppt/tags/tag243.xml" ContentType="application/vnd.openxmlformats-officedocument.presentationml.tags+xml"/>
  <Override PartName="/ppt/charts/chart395.xml" ContentType="application/vnd.openxmlformats-officedocument.drawingml.chart+xml"/>
  <Override PartName="/ppt/tags/tag244.xml" ContentType="application/vnd.openxmlformats-officedocument.presentationml.tags+xml"/>
  <Override PartName="/ppt/charts/chart396.xml" ContentType="application/vnd.openxmlformats-officedocument.drawingml.chart+xml"/>
  <Override PartName="/ppt/tags/tag245.xml" ContentType="application/vnd.openxmlformats-officedocument.presentationml.tags+xml"/>
  <Override PartName="/ppt/charts/chart397.xml" ContentType="application/vnd.openxmlformats-officedocument.drawingml.chart+xml"/>
  <Override PartName="/ppt/tags/tag246.xml" ContentType="application/vnd.openxmlformats-officedocument.presentationml.tags+xml"/>
  <Override PartName="/ppt/charts/chart398.xml" ContentType="application/vnd.openxmlformats-officedocument.drawingml.chart+xml"/>
  <Override PartName="/ppt/tags/tag247.xml" ContentType="application/vnd.openxmlformats-officedocument.presentationml.tags+xml"/>
  <Override PartName="/ppt/charts/chart399.xml" ContentType="application/vnd.openxmlformats-officedocument.drawingml.chart+xml"/>
  <Override PartName="/ppt/tags/tag248.xml" ContentType="application/vnd.openxmlformats-officedocument.presentationml.tags+xml"/>
  <Override PartName="/ppt/charts/chart400.xml" ContentType="application/vnd.openxmlformats-officedocument.drawingml.chart+xml"/>
  <Override PartName="/ppt/tags/tag249.xml" ContentType="application/vnd.openxmlformats-officedocument.presentationml.tags+xml"/>
  <Override PartName="/ppt/charts/chart401.xml" ContentType="application/vnd.openxmlformats-officedocument.drawingml.chart+xml"/>
  <Override PartName="/ppt/tags/tag250.xml" ContentType="application/vnd.openxmlformats-officedocument.presentationml.tags+xml"/>
  <Override PartName="/ppt/charts/chart402.xml" ContentType="application/vnd.openxmlformats-officedocument.drawingml.chart+xml"/>
  <Override PartName="/ppt/tags/tag251.xml" ContentType="application/vnd.openxmlformats-officedocument.presentationml.tags+xml"/>
  <Override PartName="/ppt/charts/chart403.xml" ContentType="application/vnd.openxmlformats-officedocument.drawingml.chart+xml"/>
  <Override PartName="/ppt/tags/tag252.xml" ContentType="application/vnd.openxmlformats-officedocument.presentationml.tags+xml"/>
  <Override PartName="/ppt/charts/chart404.xml" ContentType="application/vnd.openxmlformats-officedocument.drawingml.chart+xml"/>
  <Override PartName="/ppt/tags/tag253.xml" ContentType="application/vnd.openxmlformats-officedocument.presentationml.tags+xml"/>
  <Override PartName="/ppt/charts/chart405.xml" ContentType="application/vnd.openxmlformats-officedocument.drawingml.chart+xml"/>
  <Override PartName="/ppt/tags/tag254.xml" ContentType="application/vnd.openxmlformats-officedocument.presentationml.tags+xml"/>
  <Override PartName="/ppt/charts/chart406.xml" ContentType="application/vnd.openxmlformats-officedocument.drawingml.chart+xml"/>
  <Override PartName="/ppt/tags/tag255.xml" ContentType="application/vnd.openxmlformats-officedocument.presentationml.tags+xml"/>
  <Override PartName="/ppt/charts/chart407.xml" ContentType="application/vnd.openxmlformats-officedocument.drawingml.chart+xml"/>
  <Override PartName="/ppt/tags/tag256.xml" ContentType="application/vnd.openxmlformats-officedocument.presentationml.tags+xml"/>
  <Override PartName="/ppt/charts/chart408.xml" ContentType="application/vnd.openxmlformats-officedocument.drawingml.chart+xml"/>
  <Override PartName="/ppt/tags/tag257.xml" ContentType="application/vnd.openxmlformats-officedocument.presentationml.tags+xml"/>
  <Override PartName="/ppt/charts/chart409.xml" ContentType="application/vnd.openxmlformats-officedocument.drawingml.chart+xml"/>
  <Override PartName="/ppt/tags/tag258.xml" ContentType="application/vnd.openxmlformats-officedocument.presentationml.tags+xml"/>
  <Override PartName="/ppt/charts/chart410.xml" ContentType="application/vnd.openxmlformats-officedocument.drawingml.chart+xml"/>
  <Override PartName="/ppt/tags/tag259.xml" ContentType="application/vnd.openxmlformats-officedocument.presentationml.tags+xml"/>
  <Override PartName="/ppt/charts/chart411.xml" ContentType="application/vnd.openxmlformats-officedocument.drawingml.chart+xml"/>
  <Override PartName="/ppt/tags/tag260.xml" ContentType="application/vnd.openxmlformats-officedocument.presentationml.tags+xml"/>
  <Override PartName="/ppt/charts/chart412.xml" ContentType="application/vnd.openxmlformats-officedocument.drawingml.chart+xml"/>
  <Override PartName="/ppt/tags/tag261.xml" ContentType="application/vnd.openxmlformats-officedocument.presentationml.tags+xml"/>
  <Override PartName="/ppt/charts/chart413.xml" ContentType="application/vnd.openxmlformats-officedocument.drawingml.chart+xml"/>
  <Override PartName="/ppt/tags/tag262.xml" ContentType="application/vnd.openxmlformats-officedocument.presentationml.tags+xml"/>
  <Override PartName="/ppt/charts/chart414.xml" ContentType="application/vnd.openxmlformats-officedocument.drawingml.chart+xml"/>
  <Override PartName="/ppt/tags/tag263.xml" ContentType="application/vnd.openxmlformats-officedocument.presentationml.tags+xml"/>
  <Override PartName="/ppt/charts/chart415.xml" ContentType="application/vnd.openxmlformats-officedocument.drawingml.chart+xml"/>
  <Override PartName="/ppt/tags/tag264.xml" ContentType="application/vnd.openxmlformats-officedocument.presentationml.tags+xml"/>
  <Override PartName="/ppt/charts/chart416.xml" ContentType="application/vnd.openxmlformats-officedocument.drawingml.chart+xml"/>
  <Override PartName="/ppt/tags/tag265.xml" ContentType="application/vnd.openxmlformats-officedocument.presentationml.tags+xml"/>
  <Override PartName="/ppt/charts/chart417.xml" ContentType="application/vnd.openxmlformats-officedocument.drawingml.chart+xml"/>
  <Override PartName="/ppt/tags/tag266.xml" ContentType="application/vnd.openxmlformats-officedocument.presentationml.tags+xml"/>
  <Override PartName="/ppt/charts/chart418.xml" ContentType="application/vnd.openxmlformats-officedocument.drawingml.chart+xml"/>
  <Override PartName="/ppt/tags/tag267.xml" ContentType="application/vnd.openxmlformats-officedocument.presentationml.tags+xml"/>
  <Override PartName="/ppt/charts/chart419.xml" ContentType="application/vnd.openxmlformats-officedocument.drawingml.chart+xml"/>
  <Override PartName="/ppt/tags/tag268.xml" ContentType="application/vnd.openxmlformats-officedocument.presentationml.tags+xml"/>
  <Override PartName="/ppt/charts/chart420.xml" ContentType="application/vnd.openxmlformats-officedocument.drawingml.chart+xml"/>
  <Override PartName="/ppt/tags/tag269.xml" ContentType="application/vnd.openxmlformats-officedocument.presentationml.tags+xml"/>
  <Override PartName="/ppt/charts/chart421.xml" ContentType="application/vnd.openxmlformats-officedocument.drawingml.chart+xml"/>
  <Override PartName="/ppt/tags/tag270.xml" ContentType="application/vnd.openxmlformats-officedocument.presentationml.tags+xml"/>
  <Override PartName="/ppt/charts/chart422.xml" ContentType="application/vnd.openxmlformats-officedocument.drawingml.chart+xml"/>
  <Override PartName="/ppt/tags/tag271.xml" ContentType="application/vnd.openxmlformats-officedocument.presentationml.tags+xml"/>
  <Override PartName="/ppt/charts/chart423.xml" ContentType="application/vnd.openxmlformats-officedocument.drawingml.chart+xml"/>
  <Override PartName="/ppt/tags/tag272.xml" ContentType="application/vnd.openxmlformats-officedocument.presentationml.tags+xml"/>
  <Override PartName="/ppt/charts/chart424.xml" ContentType="application/vnd.openxmlformats-officedocument.drawingml.chart+xml"/>
  <Override PartName="/ppt/tags/tag273.xml" ContentType="application/vnd.openxmlformats-officedocument.presentationml.tags+xml"/>
  <Override PartName="/ppt/charts/chart425.xml" ContentType="application/vnd.openxmlformats-officedocument.drawingml.chart+xml"/>
  <Override PartName="/ppt/tags/tag274.xml" ContentType="application/vnd.openxmlformats-officedocument.presentationml.tags+xml"/>
  <Override PartName="/ppt/charts/chart426.xml" ContentType="application/vnd.openxmlformats-officedocument.drawingml.chart+xml"/>
  <Override PartName="/ppt/tags/tag275.xml" ContentType="application/vnd.openxmlformats-officedocument.presentationml.tags+xml"/>
  <Override PartName="/ppt/charts/chart427.xml" ContentType="application/vnd.openxmlformats-officedocument.drawingml.chart+xml"/>
  <Override PartName="/ppt/tags/tag276.xml" ContentType="application/vnd.openxmlformats-officedocument.presentationml.tags+xml"/>
  <Override PartName="/ppt/charts/chart428.xml" ContentType="application/vnd.openxmlformats-officedocument.drawingml.chart+xml"/>
  <Override PartName="/ppt/tags/tag277.xml" ContentType="application/vnd.openxmlformats-officedocument.presentationml.tags+xml"/>
  <Override PartName="/ppt/charts/chart429.xml" ContentType="application/vnd.openxmlformats-officedocument.drawingml.chart+xml"/>
  <Override PartName="/ppt/tags/tag278.xml" ContentType="application/vnd.openxmlformats-officedocument.presentationml.tags+xml"/>
  <Override PartName="/ppt/charts/chart430.xml" ContentType="application/vnd.openxmlformats-officedocument.drawingml.chart+xml"/>
  <Override PartName="/ppt/tags/tag279.xml" ContentType="application/vnd.openxmlformats-officedocument.presentationml.tags+xml"/>
  <Override PartName="/ppt/charts/chart431.xml" ContentType="application/vnd.openxmlformats-officedocument.drawingml.chart+xml"/>
  <Override PartName="/ppt/tags/tag280.xml" ContentType="application/vnd.openxmlformats-officedocument.presentationml.tags+xml"/>
  <Override PartName="/ppt/charts/chart432.xml" ContentType="application/vnd.openxmlformats-officedocument.drawingml.chart+xml"/>
  <Override PartName="/ppt/tags/tag281.xml" ContentType="application/vnd.openxmlformats-officedocument.presentationml.tags+xml"/>
  <Override PartName="/ppt/charts/chart433.xml" ContentType="application/vnd.openxmlformats-officedocument.drawingml.chart+xml"/>
  <Override PartName="/ppt/tags/tag282.xml" ContentType="application/vnd.openxmlformats-officedocument.presentationml.tags+xml"/>
  <Override PartName="/ppt/charts/chart434.xml" ContentType="application/vnd.openxmlformats-officedocument.drawingml.chart+xml"/>
  <Override PartName="/ppt/tags/tag283.xml" ContentType="application/vnd.openxmlformats-officedocument.presentationml.tags+xml"/>
  <Override PartName="/ppt/charts/chart435.xml" ContentType="application/vnd.openxmlformats-officedocument.drawingml.chart+xml"/>
  <Override PartName="/ppt/tags/tag284.xml" ContentType="application/vnd.openxmlformats-officedocument.presentationml.tags+xml"/>
  <Override PartName="/ppt/charts/chart436.xml" ContentType="application/vnd.openxmlformats-officedocument.drawingml.chart+xml"/>
  <Override PartName="/ppt/tags/tag285.xml" ContentType="application/vnd.openxmlformats-officedocument.presentationml.tags+xml"/>
  <Override PartName="/ppt/charts/chart437.xml" ContentType="application/vnd.openxmlformats-officedocument.drawingml.chart+xml"/>
  <Override PartName="/ppt/tags/tag286.xml" ContentType="application/vnd.openxmlformats-officedocument.presentationml.tags+xml"/>
  <Override PartName="/ppt/charts/chart438.xml" ContentType="application/vnd.openxmlformats-officedocument.drawingml.chart+xml"/>
  <Override PartName="/ppt/tags/tag287.xml" ContentType="application/vnd.openxmlformats-officedocument.presentationml.tags+xml"/>
  <Override PartName="/ppt/charts/chart439.xml" ContentType="application/vnd.openxmlformats-officedocument.drawingml.chart+xml"/>
  <Override PartName="/ppt/tags/tag288.xml" ContentType="application/vnd.openxmlformats-officedocument.presentationml.tags+xml"/>
  <Override PartName="/ppt/charts/chart440.xml" ContentType="application/vnd.openxmlformats-officedocument.drawingml.chart+xml"/>
  <Override PartName="/ppt/tags/tag289.xml" ContentType="application/vnd.openxmlformats-officedocument.presentationml.tags+xml"/>
  <Override PartName="/ppt/charts/chart441.xml" ContentType="application/vnd.openxmlformats-officedocument.drawingml.chart+xml"/>
  <Override PartName="/ppt/tags/tag290.xml" ContentType="application/vnd.openxmlformats-officedocument.presentationml.tags+xml"/>
  <Override PartName="/ppt/charts/chart442.xml" ContentType="application/vnd.openxmlformats-officedocument.drawingml.chart+xml"/>
  <Override PartName="/ppt/tags/tag291.xml" ContentType="application/vnd.openxmlformats-officedocument.presentationml.tags+xml"/>
  <Override PartName="/ppt/charts/chart443.xml" ContentType="application/vnd.openxmlformats-officedocument.drawingml.chart+xml"/>
  <Override PartName="/ppt/tags/tag292.xml" ContentType="application/vnd.openxmlformats-officedocument.presentationml.tags+xml"/>
  <Override PartName="/ppt/charts/chart444.xml" ContentType="application/vnd.openxmlformats-officedocument.drawingml.chart+xml"/>
  <Override PartName="/ppt/tags/tag293.xml" ContentType="application/vnd.openxmlformats-officedocument.presentationml.tags+xml"/>
  <Override PartName="/ppt/charts/chart445.xml" ContentType="application/vnd.openxmlformats-officedocument.drawingml.chart+xml"/>
  <Override PartName="/ppt/tags/tag294.xml" ContentType="application/vnd.openxmlformats-officedocument.presentationml.tags+xml"/>
  <Override PartName="/ppt/charts/chart446.xml" ContentType="application/vnd.openxmlformats-officedocument.drawingml.chart+xml"/>
  <Override PartName="/ppt/tags/tag295.xml" ContentType="application/vnd.openxmlformats-officedocument.presentationml.tags+xml"/>
  <Override PartName="/ppt/charts/chart447.xml" ContentType="application/vnd.openxmlformats-officedocument.drawingml.chart+xml"/>
  <Override PartName="/ppt/tags/tag296.xml" ContentType="application/vnd.openxmlformats-officedocument.presentationml.tags+xml"/>
  <Override PartName="/ppt/charts/chart448.xml" ContentType="application/vnd.openxmlformats-officedocument.drawingml.chart+xml"/>
  <Override PartName="/ppt/tags/tag297.xml" ContentType="application/vnd.openxmlformats-officedocument.presentationml.tags+xml"/>
  <Override PartName="/ppt/charts/chart449.xml" ContentType="application/vnd.openxmlformats-officedocument.drawingml.chart+xml"/>
  <Override PartName="/ppt/tags/tag298.xml" ContentType="application/vnd.openxmlformats-officedocument.presentationml.tags+xml"/>
  <Override PartName="/ppt/charts/chart450.xml" ContentType="application/vnd.openxmlformats-officedocument.drawingml.chart+xml"/>
  <Override PartName="/ppt/tags/tag299.xml" ContentType="application/vnd.openxmlformats-officedocument.presentationml.tags+xml"/>
  <Override PartName="/ppt/charts/chart451.xml" ContentType="application/vnd.openxmlformats-officedocument.drawingml.chart+xml"/>
  <Override PartName="/ppt/tags/tag300.xml" ContentType="application/vnd.openxmlformats-officedocument.presentationml.tags+xml"/>
  <Override PartName="/ppt/charts/chart452.xml" ContentType="application/vnd.openxmlformats-officedocument.drawingml.chart+xml"/>
  <Override PartName="/ppt/tags/tag301.xml" ContentType="application/vnd.openxmlformats-officedocument.presentationml.tags+xml"/>
  <Override PartName="/ppt/charts/chart453.xml" ContentType="application/vnd.openxmlformats-officedocument.drawingml.chart+xml"/>
  <Override PartName="/ppt/tags/tag302.xml" ContentType="application/vnd.openxmlformats-officedocument.presentationml.tags+xml"/>
  <Override PartName="/ppt/charts/chart454.xml" ContentType="application/vnd.openxmlformats-officedocument.drawingml.chart+xml"/>
  <Override PartName="/ppt/tags/tag303.xml" ContentType="application/vnd.openxmlformats-officedocument.presentationml.tags+xml"/>
  <Override PartName="/ppt/charts/chart455.xml" ContentType="application/vnd.openxmlformats-officedocument.drawingml.chart+xml"/>
  <Override PartName="/ppt/tags/tag304.xml" ContentType="application/vnd.openxmlformats-officedocument.presentationml.tags+xml"/>
  <Override PartName="/ppt/charts/chart456.xml" ContentType="application/vnd.openxmlformats-officedocument.drawingml.chart+xml"/>
  <Override PartName="/ppt/tags/tag305.xml" ContentType="application/vnd.openxmlformats-officedocument.presentationml.tags+xml"/>
  <Override PartName="/ppt/charts/chart457.xml" ContentType="application/vnd.openxmlformats-officedocument.drawingml.chart+xml"/>
  <Override PartName="/ppt/tags/tag306.xml" ContentType="application/vnd.openxmlformats-officedocument.presentationml.tags+xml"/>
  <Override PartName="/ppt/charts/chart458.xml" ContentType="application/vnd.openxmlformats-officedocument.drawingml.chart+xml"/>
  <Override PartName="/ppt/tags/tag307.xml" ContentType="application/vnd.openxmlformats-officedocument.presentationml.tags+xml"/>
  <Override PartName="/ppt/charts/chart459.xml" ContentType="application/vnd.openxmlformats-officedocument.drawingml.chart+xml"/>
  <Override PartName="/ppt/tags/tag308.xml" ContentType="application/vnd.openxmlformats-officedocument.presentationml.tags+xml"/>
  <Override PartName="/ppt/charts/chart460.xml" ContentType="application/vnd.openxmlformats-officedocument.drawingml.chart+xml"/>
  <Override PartName="/ppt/tags/tag309.xml" ContentType="application/vnd.openxmlformats-officedocument.presentationml.tags+xml"/>
  <Override PartName="/ppt/charts/chart461.xml" ContentType="application/vnd.openxmlformats-officedocument.drawingml.chart+xml"/>
  <Override PartName="/ppt/tags/tag310.xml" ContentType="application/vnd.openxmlformats-officedocument.presentationml.tags+xml"/>
  <Override PartName="/ppt/charts/chart462.xml" ContentType="application/vnd.openxmlformats-officedocument.drawingml.chart+xml"/>
  <Override PartName="/ppt/tags/tag311.xml" ContentType="application/vnd.openxmlformats-officedocument.presentationml.tags+xml"/>
  <Override PartName="/ppt/charts/chart463.xml" ContentType="application/vnd.openxmlformats-officedocument.drawingml.chart+xml"/>
  <Override PartName="/ppt/tags/tag312.xml" ContentType="application/vnd.openxmlformats-officedocument.presentationml.tags+xml"/>
  <Override PartName="/ppt/charts/chart464.xml" ContentType="application/vnd.openxmlformats-officedocument.drawingml.chart+xml"/>
  <Override PartName="/ppt/tags/tag313.xml" ContentType="application/vnd.openxmlformats-officedocument.presentationml.tags+xml"/>
  <Override PartName="/ppt/charts/chart465.xml" ContentType="application/vnd.openxmlformats-officedocument.drawingml.chart+xml"/>
  <Override PartName="/ppt/tags/tag314.xml" ContentType="application/vnd.openxmlformats-officedocument.presentationml.tags+xml"/>
  <Override PartName="/ppt/charts/chart466.xml" ContentType="application/vnd.openxmlformats-officedocument.drawingml.chart+xml"/>
  <Override PartName="/ppt/tags/tag315.xml" ContentType="application/vnd.openxmlformats-officedocument.presentationml.tags+xml"/>
  <Override PartName="/ppt/charts/chart467.xml" ContentType="application/vnd.openxmlformats-officedocument.drawingml.chart+xml"/>
  <Override PartName="/ppt/tags/tag316.xml" ContentType="application/vnd.openxmlformats-officedocument.presentationml.tags+xml"/>
  <Override PartName="/ppt/charts/chart468.xml" ContentType="application/vnd.openxmlformats-officedocument.drawingml.chart+xml"/>
  <Override PartName="/ppt/tags/tag317.xml" ContentType="application/vnd.openxmlformats-officedocument.presentationml.tags+xml"/>
  <Override PartName="/ppt/charts/chart469.xml" ContentType="application/vnd.openxmlformats-officedocument.drawingml.chart+xml"/>
  <Override PartName="/ppt/tags/tag318.xml" ContentType="application/vnd.openxmlformats-officedocument.presentationml.tags+xml"/>
  <Override PartName="/ppt/charts/chart470.xml" ContentType="application/vnd.openxmlformats-officedocument.drawingml.chart+xml"/>
  <Override PartName="/ppt/tags/tag319.xml" ContentType="application/vnd.openxmlformats-officedocument.presentationml.tags+xml"/>
  <Override PartName="/ppt/charts/chart471.xml" ContentType="application/vnd.openxmlformats-officedocument.drawingml.chart+xml"/>
  <Override PartName="/ppt/tags/tag320.xml" ContentType="application/vnd.openxmlformats-officedocument.presentationml.tags+xml"/>
  <Override PartName="/ppt/charts/chart472.xml" ContentType="application/vnd.openxmlformats-officedocument.drawingml.chart+xml"/>
  <Override PartName="/ppt/tags/tag321.xml" ContentType="application/vnd.openxmlformats-officedocument.presentationml.tags+xml"/>
  <Override PartName="/ppt/charts/chart473.xml" ContentType="application/vnd.openxmlformats-officedocument.drawingml.chart+xml"/>
  <Override PartName="/ppt/tags/tag322.xml" ContentType="application/vnd.openxmlformats-officedocument.presentationml.tags+xml"/>
  <Override PartName="/ppt/charts/chart474.xml" ContentType="application/vnd.openxmlformats-officedocument.drawingml.chart+xml"/>
  <Override PartName="/ppt/tags/tag323.xml" ContentType="application/vnd.openxmlformats-officedocument.presentationml.tags+xml"/>
  <Override PartName="/ppt/charts/chart475.xml" ContentType="application/vnd.openxmlformats-officedocument.drawingml.chart+xml"/>
  <Override PartName="/ppt/tags/tag324.xml" ContentType="application/vnd.openxmlformats-officedocument.presentationml.tags+xml"/>
  <Override PartName="/ppt/charts/chart476.xml" ContentType="application/vnd.openxmlformats-officedocument.drawingml.chart+xml"/>
  <Override PartName="/ppt/tags/tag325.xml" ContentType="application/vnd.openxmlformats-officedocument.presentationml.tags+xml"/>
  <Override PartName="/ppt/charts/chart477.xml" ContentType="application/vnd.openxmlformats-officedocument.drawingml.chart+xml"/>
  <Override PartName="/ppt/tags/tag326.xml" ContentType="application/vnd.openxmlformats-officedocument.presentationml.tags+xml"/>
  <Override PartName="/ppt/charts/chart478.xml" ContentType="application/vnd.openxmlformats-officedocument.drawingml.chart+xml"/>
  <Override PartName="/ppt/tags/tag327.xml" ContentType="application/vnd.openxmlformats-officedocument.presentationml.tags+xml"/>
  <Override PartName="/ppt/charts/chart479.xml" ContentType="application/vnd.openxmlformats-officedocument.drawingml.chart+xml"/>
  <Override PartName="/ppt/tags/tag328.xml" ContentType="application/vnd.openxmlformats-officedocument.presentationml.tags+xml"/>
  <Override PartName="/ppt/charts/chart480.xml" ContentType="application/vnd.openxmlformats-officedocument.drawingml.chart+xml"/>
  <Override PartName="/ppt/tags/tag329.xml" ContentType="application/vnd.openxmlformats-officedocument.presentationml.tags+xml"/>
  <Override PartName="/ppt/charts/chart481.xml" ContentType="application/vnd.openxmlformats-officedocument.drawingml.chart+xml"/>
  <Override PartName="/ppt/tags/tag330.xml" ContentType="application/vnd.openxmlformats-officedocument.presentationml.tags+xml"/>
  <Override PartName="/ppt/charts/chart482.xml" ContentType="application/vnd.openxmlformats-officedocument.drawingml.chart+xml"/>
  <Override PartName="/ppt/tags/tag331.xml" ContentType="application/vnd.openxmlformats-officedocument.presentationml.tags+xml"/>
  <Override PartName="/ppt/charts/chart483.xml" ContentType="application/vnd.openxmlformats-officedocument.drawingml.chart+xml"/>
  <Override PartName="/ppt/tags/tag332.xml" ContentType="application/vnd.openxmlformats-officedocument.presentationml.tags+xml"/>
  <Override PartName="/ppt/charts/chart484.xml" ContentType="application/vnd.openxmlformats-officedocument.drawingml.chart+xml"/>
  <Override PartName="/ppt/tags/tag333.xml" ContentType="application/vnd.openxmlformats-officedocument.presentationml.tags+xml"/>
  <Override PartName="/ppt/charts/chart485.xml" ContentType="application/vnd.openxmlformats-officedocument.drawingml.chart+xml"/>
  <Override PartName="/ppt/tags/tag334.xml" ContentType="application/vnd.openxmlformats-officedocument.presentationml.tags+xml"/>
  <Override PartName="/ppt/charts/chart486.xml" ContentType="application/vnd.openxmlformats-officedocument.drawingml.chart+xml"/>
  <Override PartName="/ppt/tags/tag335.xml" ContentType="application/vnd.openxmlformats-officedocument.presentationml.tags+xml"/>
  <Override PartName="/ppt/charts/chart487.xml" ContentType="application/vnd.openxmlformats-officedocument.drawingml.chart+xml"/>
  <Override PartName="/ppt/tags/tag336.xml" ContentType="application/vnd.openxmlformats-officedocument.presentationml.tags+xml"/>
  <Override PartName="/ppt/charts/chart488.xml" ContentType="application/vnd.openxmlformats-officedocument.drawingml.chart+xml"/>
  <Override PartName="/ppt/tags/tag337.xml" ContentType="application/vnd.openxmlformats-officedocument.presentationml.tags+xml"/>
  <Override PartName="/ppt/charts/chart489.xml" ContentType="application/vnd.openxmlformats-officedocument.drawingml.chart+xml"/>
  <Override PartName="/ppt/tags/tag338.xml" ContentType="application/vnd.openxmlformats-officedocument.presentationml.tags+xml"/>
  <Override PartName="/ppt/charts/chart490.xml" ContentType="application/vnd.openxmlformats-officedocument.drawingml.chart+xml"/>
  <Override PartName="/ppt/tags/tag339.xml" ContentType="application/vnd.openxmlformats-officedocument.presentationml.tags+xml"/>
  <Override PartName="/ppt/charts/chart491.xml" ContentType="application/vnd.openxmlformats-officedocument.drawingml.chart+xml"/>
  <Override PartName="/ppt/tags/tag340.xml" ContentType="application/vnd.openxmlformats-officedocument.presentationml.tags+xml"/>
  <Override PartName="/ppt/charts/chart492.xml" ContentType="application/vnd.openxmlformats-officedocument.drawingml.chart+xml"/>
  <Override PartName="/ppt/tags/tag341.xml" ContentType="application/vnd.openxmlformats-officedocument.presentationml.tags+xml"/>
  <Override PartName="/ppt/charts/chart493.xml" ContentType="application/vnd.openxmlformats-officedocument.drawingml.chart+xml"/>
  <Override PartName="/ppt/tags/tag342.xml" ContentType="application/vnd.openxmlformats-officedocument.presentationml.tags+xml"/>
  <Override PartName="/ppt/charts/chart494.xml" ContentType="application/vnd.openxmlformats-officedocument.drawingml.chart+xml"/>
  <Override PartName="/ppt/tags/tag343.xml" ContentType="application/vnd.openxmlformats-officedocument.presentationml.tags+xml"/>
  <Override PartName="/ppt/charts/chart495.xml" ContentType="application/vnd.openxmlformats-officedocument.drawingml.chart+xml"/>
  <Override PartName="/ppt/tags/tag344.xml" ContentType="application/vnd.openxmlformats-officedocument.presentationml.tags+xml"/>
  <Override PartName="/ppt/charts/chart496.xml" ContentType="application/vnd.openxmlformats-officedocument.drawingml.chart+xml"/>
  <Override PartName="/ppt/tags/tag345.xml" ContentType="application/vnd.openxmlformats-officedocument.presentationml.tags+xml"/>
  <Override PartName="/ppt/charts/chart497.xml" ContentType="application/vnd.openxmlformats-officedocument.drawingml.chart+xml"/>
  <Override PartName="/ppt/tags/tag346.xml" ContentType="application/vnd.openxmlformats-officedocument.presentationml.tags+xml"/>
  <Override PartName="/ppt/charts/chart498.xml" ContentType="application/vnd.openxmlformats-officedocument.drawingml.chart+xml"/>
  <Override PartName="/ppt/tags/tag347.xml" ContentType="application/vnd.openxmlformats-officedocument.presentationml.tags+xml"/>
  <Override PartName="/ppt/charts/chart499.xml" ContentType="application/vnd.openxmlformats-officedocument.drawingml.chart+xml"/>
  <Override PartName="/ppt/tags/tag348.xml" ContentType="application/vnd.openxmlformats-officedocument.presentationml.tags+xml"/>
  <Override PartName="/ppt/charts/chart500.xml" ContentType="application/vnd.openxmlformats-officedocument.drawingml.chart+xml"/>
  <Override PartName="/ppt/tags/tag349.xml" ContentType="application/vnd.openxmlformats-officedocument.presentationml.tags+xml"/>
  <Override PartName="/ppt/charts/chart501.xml" ContentType="application/vnd.openxmlformats-officedocument.drawingml.chart+xml"/>
  <Override PartName="/ppt/tags/tag350.xml" ContentType="application/vnd.openxmlformats-officedocument.presentationml.tags+xml"/>
  <Override PartName="/ppt/charts/chart502.xml" ContentType="application/vnd.openxmlformats-officedocument.drawingml.chart+xml"/>
  <Override PartName="/ppt/tags/tag351.xml" ContentType="application/vnd.openxmlformats-officedocument.presentationml.tags+xml"/>
  <Override PartName="/ppt/charts/chart503.xml" ContentType="application/vnd.openxmlformats-officedocument.drawingml.chart+xml"/>
  <Override PartName="/ppt/tags/tag352.xml" ContentType="application/vnd.openxmlformats-officedocument.presentationml.tags+xml"/>
  <Override PartName="/ppt/charts/chart504.xml" ContentType="application/vnd.openxmlformats-officedocument.drawingml.chart+xml"/>
  <Override PartName="/ppt/tags/tag353.xml" ContentType="application/vnd.openxmlformats-officedocument.presentationml.tags+xml"/>
  <Override PartName="/ppt/charts/chart505.xml" ContentType="application/vnd.openxmlformats-officedocument.drawingml.chart+xml"/>
  <Override PartName="/ppt/tags/tag354.xml" ContentType="application/vnd.openxmlformats-officedocument.presentationml.tags+xml"/>
  <Override PartName="/ppt/charts/chart506.xml" ContentType="application/vnd.openxmlformats-officedocument.drawingml.chart+xml"/>
  <Override PartName="/ppt/tags/tag355.xml" ContentType="application/vnd.openxmlformats-officedocument.presentationml.tags+xml"/>
  <Override PartName="/ppt/charts/chart507.xml" ContentType="application/vnd.openxmlformats-officedocument.drawingml.chart+xml"/>
  <Override PartName="/ppt/tags/tag356.xml" ContentType="application/vnd.openxmlformats-officedocument.presentationml.tags+xml"/>
  <Override PartName="/ppt/charts/chart508.xml" ContentType="application/vnd.openxmlformats-officedocument.drawingml.chart+xml"/>
  <Override PartName="/ppt/tags/tag357.xml" ContentType="application/vnd.openxmlformats-officedocument.presentationml.tags+xml"/>
  <Override PartName="/ppt/charts/chart509.xml" ContentType="application/vnd.openxmlformats-officedocument.drawingml.chart+xml"/>
  <Override PartName="/ppt/tags/tag358.xml" ContentType="application/vnd.openxmlformats-officedocument.presentationml.tags+xml"/>
  <Override PartName="/ppt/charts/chart510.xml" ContentType="application/vnd.openxmlformats-officedocument.drawingml.chart+xml"/>
  <Override PartName="/ppt/tags/tag359.xml" ContentType="application/vnd.openxmlformats-officedocument.presentationml.tags+xml"/>
  <Override PartName="/ppt/charts/chart511.xml" ContentType="application/vnd.openxmlformats-officedocument.drawingml.chart+xml"/>
  <Override PartName="/ppt/tags/tag360.xml" ContentType="application/vnd.openxmlformats-officedocument.presentationml.tags+xml"/>
  <Override PartName="/ppt/charts/chart512.xml" ContentType="application/vnd.openxmlformats-officedocument.drawingml.chart+xml"/>
  <Override PartName="/ppt/tags/tag361.xml" ContentType="application/vnd.openxmlformats-officedocument.presentationml.tags+xml"/>
  <Override PartName="/ppt/charts/chart513.xml" ContentType="application/vnd.openxmlformats-officedocument.drawingml.chart+xml"/>
  <Override PartName="/ppt/tags/tag362.xml" ContentType="application/vnd.openxmlformats-officedocument.presentationml.tags+xml"/>
  <Override PartName="/ppt/charts/chart514.xml" ContentType="application/vnd.openxmlformats-officedocument.drawingml.chart+xml"/>
  <Override PartName="/ppt/tags/tag363.xml" ContentType="application/vnd.openxmlformats-officedocument.presentationml.tags+xml"/>
  <Override PartName="/ppt/charts/chart515.xml" ContentType="application/vnd.openxmlformats-officedocument.drawingml.chart+xml"/>
  <Override PartName="/ppt/tags/tag364.xml" ContentType="application/vnd.openxmlformats-officedocument.presentationml.tags+xml"/>
  <Override PartName="/ppt/charts/chart516.xml" ContentType="application/vnd.openxmlformats-officedocument.drawingml.chart+xml"/>
  <Override PartName="/ppt/tags/tag365.xml" ContentType="application/vnd.openxmlformats-officedocument.presentationml.tags+xml"/>
  <Override PartName="/ppt/charts/chart517.xml" ContentType="application/vnd.openxmlformats-officedocument.drawingml.chart+xml"/>
  <Override PartName="/ppt/tags/tag366.xml" ContentType="application/vnd.openxmlformats-officedocument.presentationml.tags+xml"/>
  <Override PartName="/ppt/charts/chart518.xml" ContentType="application/vnd.openxmlformats-officedocument.drawingml.chart+xml"/>
  <Override PartName="/ppt/tags/tag367.xml" ContentType="application/vnd.openxmlformats-officedocument.presentationml.tags+xml"/>
  <Override PartName="/ppt/charts/chart519.xml" ContentType="application/vnd.openxmlformats-officedocument.drawingml.chart+xml"/>
  <Override PartName="/ppt/tags/tag368.xml" ContentType="application/vnd.openxmlformats-officedocument.presentationml.tags+xml"/>
  <Override PartName="/ppt/charts/chart520.xml" ContentType="application/vnd.openxmlformats-officedocument.drawingml.chart+xml"/>
  <Override PartName="/ppt/tags/tag369.xml" ContentType="application/vnd.openxmlformats-officedocument.presentationml.tags+xml"/>
  <Override PartName="/ppt/charts/chart521.xml" ContentType="application/vnd.openxmlformats-officedocument.drawingml.chart+xml"/>
  <Override PartName="/ppt/tags/tag370.xml" ContentType="application/vnd.openxmlformats-officedocument.presentationml.tags+xml"/>
  <Override PartName="/ppt/charts/chart522.xml" ContentType="application/vnd.openxmlformats-officedocument.drawingml.chart+xml"/>
  <Override PartName="/ppt/tags/tag371.xml" ContentType="application/vnd.openxmlformats-officedocument.presentationml.tags+xml"/>
  <Override PartName="/ppt/charts/chart523.xml" ContentType="application/vnd.openxmlformats-officedocument.drawingml.chart+xml"/>
  <Override PartName="/ppt/tags/tag372.xml" ContentType="application/vnd.openxmlformats-officedocument.presentationml.tags+xml"/>
  <Override PartName="/ppt/charts/chart524.xml" ContentType="application/vnd.openxmlformats-officedocument.drawingml.chart+xml"/>
  <Override PartName="/ppt/tags/tag373.xml" ContentType="application/vnd.openxmlformats-officedocument.presentationml.tags+xml"/>
  <Override PartName="/ppt/charts/chart525.xml" ContentType="application/vnd.openxmlformats-officedocument.drawingml.chart+xml"/>
  <Override PartName="/ppt/tags/tag374.xml" ContentType="application/vnd.openxmlformats-officedocument.presentationml.tags+xml"/>
  <Override PartName="/ppt/charts/chart526.xml" ContentType="application/vnd.openxmlformats-officedocument.drawingml.chart+xml"/>
  <Override PartName="/ppt/tags/tag375.xml" ContentType="application/vnd.openxmlformats-officedocument.presentationml.tags+xml"/>
  <Override PartName="/ppt/charts/chart527.xml" ContentType="application/vnd.openxmlformats-officedocument.drawingml.chart+xml"/>
  <Override PartName="/ppt/tags/tag376.xml" ContentType="application/vnd.openxmlformats-officedocument.presentationml.tags+xml"/>
  <Override PartName="/ppt/charts/chart528.xml" ContentType="application/vnd.openxmlformats-officedocument.drawingml.chart+xml"/>
  <Override PartName="/ppt/tags/tag377.xml" ContentType="application/vnd.openxmlformats-officedocument.presentationml.tags+xml"/>
  <Override PartName="/ppt/charts/chart529.xml" ContentType="application/vnd.openxmlformats-officedocument.drawingml.chart+xml"/>
  <Override PartName="/ppt/tags/tag378.xml" ContentType="application/vnd.openxmlformats-officedocument.presentationml.tags+xml"/>
  <Override PartName="/ppt/charts/chart530.xml" ContentType="application/vnd.openxmlformats-officedocument.drawingml.chart+xml"/>
  <Override PartName="/ppt/tags/tag379.xml" ContentType="application/vnd.openxmlformats-officedocument.presentationml.tags+xml"/>
  <Override PartName="/ppt/charts/chart531.xml" ContentType="application/vnd.openxmlformats-officedocument.drawingml.chart+xml"/>
  <Override PartName="/ppt/tags/tag380.xml" ContentType="application/vnd.openxmlformats-officedocument.presentationml.tags+xml"/>
  <Override PartName="/ppt/charts/chart532.xml" ContentType="application/vnd.openxmlformats-officedocument.drawingml.chart+xml"/>
  <Override PartName="/ppt/tags/tag381.xml" ContentType="application/vnd.openxmlformats-officedocument.presentationml.tags+xml"/>
  <Override PartName="/ppt/charts/chart533.xml" ContentType="application/vnd.openxmlformats-officedocument.drawingml.chart+xml"/>
  <Override PartName="/ppt/tags/tag382.xml" ContentType="application/vnd.openxmlformats-officedocument.presentationml.tags+xml"/>
  <Override PartName="/ppt/charts/chart534.xml" ContentType="application/vnd.openxmlformats-officedocument.drawingml.chart+xml"/>
  <Override PartName="/ppt/tags/tag383.xml" ContentType="application/vnd.openxmlformats-officedocument.presentationml.tags+xml"/>
  <Override PartName="/ppt/charts/chart535.xml" ContentType="application/vnd.openxmlformats-officedocument.drawingml.chart+xml"/>
  <Override PartName="/ppt/tags/tag384.xml" ContentType="application/vnd.openxmlformats-officedocument.presentationml.tags+xml"/>
  <Override PartName="/ppt/charts/chart536.xml" ContentType="application/vnd.openxmlformats-officedocument.drawingml.chart+xml"/>
  <Override PartName="/ppt/tags/tag385.xml" ContentType="application/vnd.openxmlformats-officedocument.presentationml.tags+xml"/>
  <Override PartName="/ppt/charts/chart537.xml" ContentType="application/vnd.openxmlformats-officedocument.drawingml.chart+xml"/>
  <Override PartName="/ppt/tags/tag386.xml" ContentType="application/vnd.openxmlformats-officedocument.presentationml.tags+xml"/>
  <Override PartName="/ppt/charts/chart538.xml" ContentType="application/vnd.openxmlformats-officedocument.drawingml.chart+xml"/>
  <Override PartName="/ppt/tags/tag387.xml" ContentType="application/vnd.openxmlformats-officedocument.presentationml.tags+xml"/>
  <Override PartName="/ppt/charts/chart539.xml" ContentType="application/vnd.openxmlformats-officedocument.drawingml.chart+xml"/>
  <Override PartName="/ppt/tags/tag388.xml" ContentType="application/vnd.openxmlformats-officedocument.presentationml.tags+xml"/>
  <Override PartName="/ppt/charts/chart540.xml" ContentType="application/vnd.openxmlformats-officedocument.drawingml.chart+xml"/>
  <Override PartName="/ppt/tags/tag389.xml" ContentType="application/vnd.openxmlformats-officedocument.presentationml.tags+xml"/>
  <Override PartName="/ppt/charts/chart541.xml" ContentType="application/vnd.openxmlformats-officedocument.drawingml.chart+xml"/>
  <Override PartName="/ppt/tags/tag390.xml" ContentType="application/vnd.openxmlformats-officedocument.presentationml.tags+xml"/>
  <Override PartName="/ppt/charts/chart542.xml" ContentType="application/vnd.openxmlformats-officedocument.drawingml.chart+xml"/>
  <Override PartName="/ppt/tags/tag391.xml" ContentType="application/vnd.openxmlformats-officedocument.presentationml.tags+xml"/>
  <Override PartName="/ppt/charts/chart543.xml" ContentType="application/vnd.openxmlformats-officedocument.drawingml.chart+xml"/>
  <Override PartName="/ppt/tags/tag392.xml" ContentType="application/vnd.openxmlformats-officedocument.presentationml.tags+xml"/>
  <Override PartName="/ppt/charts/chart544.xml" ContentType="application/vnd.openxmlformats-officedocument.drawingml.chart+xml"/>
  <Override PartName="/ppt/tags/tag393.xml" ContentType="application/vnd.openxmlformats-officedocument.presentationml.tags+xml"/>
  <Override PartName="/ppt/charts/chart545.xml" ContentType="application/vnd.openxmlformats-officedocument.drawingml.chart+xml"/>
  <Override PartName="/ppt/tags/tag394.xml" ContentType="application/vnd.openxmlformats-officedocument.presentationml.tags+xml"/>
  <Override PartName="/ppt/charts/chart546.xml" ContentType="application/vnd.openxmlformats-officedocument.drawingml.chart+xml"/>
  <Override PartName="/ppt/tags/tag395.xml" ContentType="application/vnd.openxmlformats-officedocument.presentationml.tags+xml"/>
  <Override PartName="/ppt/charts/chart547.xml" ContentType="application/vnd.openxmlformats-officedocument.drawingml.chart+xml"/>
  <Override PartName="/ppt/tags/tag396.xml" ContentType="application/vnd.openxmlformats-officedocument.presentationml.tags+xml"/>
  <Override PartName="/ppt/charts/chart548.xml" ContentType="application/vnd.openxmlformats-officedocument.drawingml.chart+xml"/>
  <Override PartName="/ppt/tags/tag397.xml" ContentType="application/vnd.openxmlformats-officedocument.presentationml.tags+xml"/>
  <Override PartName="/ppt/charts/chart549.xml" ContentType="application/vnd.openxmlformats-officedocument.drawingml.chart+xml"/>
  <Override PartName="/ppt/tags/tag398.xml" ContentType="application/vnd.openxmlformats-officedocument.presentationml.tags+xml"/>
  <Override PartName="/ppt/charts/chart550.xml" ContentType="application/vnd.openxmlformats-officedocument.drawingml.chart+xml"/>
  <Override PartName="/ppt/tags/tag399.xml" ContentType="application/vnd.openxmlformats-officedocument.presentationml.tags+xml"/>
  <Override PartName="/ppt/charts/chart551.xml" ContentType="application/vnd.openxmlformats-officedocument.drawingml.chart+xml"/>
  <Override PartName="/ppt/tags/tag400.xml" ContentType="application/vnd.openxmlformats-officedocument.presentationml.tags+xml"/>
  <Override PartName="/ppt/charts/chart552.xml" ContentType="application/vnd.openxmlformats-officedocument.drawingml.chart+xml"/>
  <Override PartName="/ppt/tags/tag401.xml" ContentType="application/vnd.openxmlformats-officedocument.presentationml.tags+xml"/>
  <Override PartName="/ppt/charts/chart553.xml" ContentType="application/vnd.openxmlformats-officedocument.drawingml.chart+xml"/>
  <Override PartName="/ppt/tags/tag402.xml" ContentType="application/vnd.openxmlformats-officedocument.presentationml.tags+xml"/>
  <Override PartName="/ppt/charts/chart554.xml" ContentType="application/vnd.openxmlformats-officedocument.drawingml.chart+xml"/>
  <Override PartName="/ppt/tags/tag403.xml" ContentType="application/vnd.openxmlformats-officedocument.presentationml.tags+xml"/>
  <Override PartName="/ppt/charts/chart555.xml" ContentType="application/vnd.openxmlformats-officedocument.drawingml.chart+xml"/>
  <Override PartName="/ppt/tags/tag404.xml" ContentType="application/vnd.openxmlformats-officedocument.presentationml.tags+xml"/>
  <Override PartName="/ppt/charts/chart556.xml" ContentType="application/vnd.openxmlformats-officedocument.drawingml.chart+xml"/>
  <Override PartName="/ppt/tags/tag405.xml" ContentType="application/vnd.openxmlformats-officedocument.presentationml.tags+xml"/>
  <Override PartName="/ppt/charts/chart557.xml" ContentType="application/vnd.openxmlformats-officedocument.drawingml.chart+xml"/>
  <Override PartName="/ppt/tags/tag406.xml" ContentType="application/vnd.openxmlformats-officedocument.presentationml.tags+xml"/>
  <Override PartName="/ppt/charts/chart558.xml" ContentType="application/vnd.openxmlformats-officedocument.drawingml.chart+xml"/>
  <Override PartName="/ppt/tags/tag407.xml" ContentType="application/vnd.openxmlformats-officedocument.presentationml.tags+xml"/>
  <Override PartName="/ppt/charts/chart559.xml" ContentType="application/vnd.openxmlformats-officedocument.drawingml.chart+xml"/>
  <Override PartName="/ppt/tags/tag408.xml" ContentType="application/vnd.openxmlformats-officedocument.presentationml.tags+xml"/>
  <Override PartName="/ppt/charts/chart560.xml" ContentType="application/vnd.openxmlformats-officedocument.drawingml.chart+xml"/>
  <Override PartName="/ppt/tags/tag409.xml" ContentType="application/vnd.openxmlformats-officedocument.presentationml.tags+xml"/>
  <Override PartName="/ppt/charts/chart561.xml" ContentType="application/vnd.openxmlformats-officedocument.drawingml.chart+xml"/>
  <Override PartName="/ppt/tags/tag410.xml" ContentType="application/vnd.openxmlformats-officedocument.presentationml.tags+xml"/>
  <Override PartName="/ppt/charts/chart562.xml" ContentType="application/vnd.openxmlformats-officedocument.drawingml.chart+xml"/>
  <Override PartName="/ppt/tags/tag411.xml" ContentType="application/vnd.openxmlformats-officedocument.presentationml.tags+xml"/>
  <Override PartName="/ppt/charts/chart563.xml" ContentType="application/vnd.openxmlformats-officedocument.drawingml.chart+xml"/>
  <Override PartName="/ppt/tags/tag412.xml" ContentType="application/vnd.openxmlformats-officedocument.presentationml.tags+xml"/>
  <Override PartName="/ppt/charts/chart564.xml" ContentType="application/vnd.openxmlformats-officedocument.drawingml.chart+xml"/>
  <Override PartName="/ppt/tags/tag413.xml" ContentType="application/vnd.openxmlformats-officedocument.presentationml.tags+xml"/>
  <Override PartName="/ppt/charts/chart565.xml" ContentType="application/vnd.openxmlformats-officedocument.drawingml.chart+xml"/>
  <Override PartName="/ppt/tags/tag414.xml" ContentType="application/vnd.openxmlformats-officedocument.presentationml.tags+xml"/>
  <Override PartName="/ppt/charts/chart566.xml" ContentType="application/vnd.openxmlformats-officedocument.drawingml.chart+xml"/>
  <Override PartName="/ppt/tags/tag415.xml" ContentType="application/vnd.openxmlformats-officedocument.presentationml.tags+xml"/>
  <Override PartName="/ppt/charts/chart567.xml" ContentType="application/vnd.openxmlformats-officedocument.drawingml.chart+xml"/>
  <Override PartName="/ppt/tags/tag416.xml" ContentType="application/vnd.openxmlformats-officedocument.presentationml.tags+xml"/>
  <Override PartName="/ppt/charts/chart568.xml" ContentType="application/vnd.openxmlformats-officedocument.drawingml.chart+xml"/>
  <Override PartName="/ppt/tags/tag417.xml" ContentType="application/vnd.openxmlformats-officedocument.presentationml.tags+xml"/>
  <Override PartName="/ppt/charts/chart569.xml" ContentType="application/vnd.openxmlformats-officedocument.drawingml.chart+xml"/>
  <Override PartName="/ppt/tags/tag418.xml" ContentType="application/vnd.openxmlformats-officedocument.presentationml.tags+xml"/>
  <Override PartName="/ppt/charts/chart570.xml" ContentType="application/vnd.openxmlformats-officedocument.drawingml.chart+xml"/>
  <Override PartName="/ppt/tags/tag419.xml" ContentType="application/vnd.openxmlformats-officedocument.presentationml.tags+xml"/>
  <Override PartName="/ppt/charts/chart571.xml" ContentType="application/vnd.openxmlformats-officedocument.drawingml.chart+xml"/>
  <Override PartName="/ppt/tags/tag420.xml" ContentType="application/vnd.openxmlformats-officedocument.presentationml.tags+xml"/>
  <Override PartName="/ppt/charts/chart572.xml" ContentType="application/vnd.openxmlformats-officedocument.drawingml.chart+xml"/>
  <Override PartName="/ppt/tags/tag421.xml" ContentType="application/vnd.openxmlformats-officedocument.presentationml.tags+xml"/>
  <Override PartName="/ppt/charts/chart573.xml" ContentType="application/vnd.openxmlformats-officedocument.drawingml.chart+xml"/>
  <Override PartName="/ppt/tags/tag422.xml" ContentType="application/vnd.openxmlformats-officedocument.presentationml.tags+xml"/>
  <Override PartName="/ppt/charts/chart574.xml" ContentType="application/vnd.openxmlformats-officedocument.drawingml.chart+xml"/>
  <Override PartName="/ppt/tags/tag423.xml" ContentType="application/vnd.openxmlformats-officedocument.presentationml.tags+xml"/>
  <Override PartName="/ppt/charts/chart575.xml" ContentType="application/vnd.openxmlformats-officedocument.drawingml.chart+xml"/>
  <Override PartName="/ppt/tags/tag424.xml" ContentType="application/vnd.openxmlformats-officedocument.presentationml.tags+xml"/>
  <Override PartName="/ppt/charts/chart576.xml" ContentType="application/vnd.openxmlformats-officedocument.drawingml.chart+xml"/>
  <Override PartName="/ppt/tags/tag425.xml" ContentType="application/vnd.openxmlformats-officedocument.presentationml.tags+xml"/>
  <Override PartName="/ppt/charts/chart577.xml" ContentType="application/vnd.openxmlformats-officedocument.drawingml.chart+xml"/>
  <Override PartName="/ppt/tags/tag426.xml" ContentType="application/vnd.openxmlformats-officedocument.presentationml.tags+xml"/>
  <Override PartName="/ppt/charts/chart578.xml" ContentType="application/vnd.openxmlformats-officedocument.drawingml.chart+xml"/>
  <Override PartName="/ppt/tags/tag427.xml" ContentType="application/vnd.openxmlformats-officedocument.presentationml.tags+xml"/>
  <Override PartName="/ppt/charts/chart579.xml" ContentType="application/vnd.openxmlformats-officedocument.drawingml.chart+xml"/>
  <Override PartName="/ppt/tags/tag428.xml" ContentType="application/vnd.openxmlformats-officedocument.presentationml.tags+xml"/>
  <Override PartName="/ppt/charts/chart580.xml" ContentType="application/vnd.openxmlformats-officedocument.drawingml.chart+xml"/>
  <Override PartName="/ppt/tags/tag429.xml" ContentType="application/vnd.openxmlformats-officedocument.presentationml.tags+xml"/>
  <Override PartName="/ppt/charts/chart581.xml" ContentType="application/vnd.openxmlformats-officedocument.drawingml.chart+xml"/>
  <Override PartName="/ppt/tags/tag430.xml" ContentType="application/vnd.openxmlformats-officedocument.presentationml.tags+xml"/>
  <Override PartName="/ppt/charts/chart582.xml" ContentType="application/vnd.openxmlformats-officedocument.drawingml.chart+xml"/>
  <Override PartName="/ppt/tags/tag431.xml" ContentType="application/vnd.openxmlformats-officedocument.presentationml.tags+xml"/>
  <Override PartName="/ppt/charts/chart583.xml" ContentType="application/vnd.openxmlformats-officedocument.drawingml.chart+xml"/>
  <Override PartName="/ppt/tags/tag432.xml" ContentType="application/vnd.openxmlformats-officedocument.presentationml.tags+xml"/>
  <Override PartName="/ppt/charts/chart584.xml" ContentType="application/vnd.openxmlformats-officedocument.drawingml.chart+xml"/>
  <Override PartName="/ppt/tags/tag433.xml" ContentType="application/vnd.openxmlformats-officedocument.presentationml.tags+xml"/>
  <Override PartName="/ppt/charts/chart585.xml" ContentType="application/vnd.openxmlformats-officedocument.drawingml.chart+xml"/>
  <Override PartName="/ppt/tags/tag434.xml" ContentType="application/vnd.openxmlformats-officedocument.presentationml.tags+xml"/>
  <Override PartName="/ppt/charts/chart586.xml" ContentType="application/vnd.openxmlformats-officedocument.drawingml.chart+xml"/>
  <Override PartName="/ppt/tags/tag435.xml" ContentType="application/vnd.openxmlformats-officedocument.presentationml.tags+xml"/>
  <Override PartName="/ppt/charts/chart587.xml" ContentType="application/vnd.openxmlformats-officedocument.drawingml.chart+xml"/>
  <Override PartName="/ppt/tags/tag436.xml" ContentType="application/vnd.openxmlformats-officedocument.presentationml.tags+xml"/>
  <Override PartName="/ppt/charts/chart588.xml" ContentType="application/vnd.openxmlformats-officedocument.drawingml.chart+xml"/>
  <Override PartName="/ppt/tags/tag437.xml" ContentType="application/vnd.openxmlformats-officedocument.presentationml.tags+xml"/>
  <Override PartName="/ppt/charts/chart589.xml" ContentType="application/vnd.openxmlformats-officedocument.drawingml.chart+xml"/>
  <Override PartName="/ppt/tags/tag438.xml" ContentType="application/vnd.openxmlformats-officedocument.presentationml.tags+xml"/>
  <Override PartName="/ppt/charts/chart590.xml" ContentType="application/vnd.openxmlformats-officedocument.drawingml.chart+xml"/>
  <Override PartName="/ppt/tags/tag439.xml" ContentType="application/vnd.openxmlformats-officedocument.presentationml.tags+xml"/>
  <Override PartName="/ppt/charts/chart591.xml" ContentType="application/vnd.openxmlformats-officedocument.drawingml.chart+xml"/>
  <Override PartName="/ppt/tags/tag440.xml" ContentType="application/vnd.openxmlformats-officedocument.presentationml.tags+xml"/>
  <Override PartName="/ppt/charts/chart592.xml" ContentType="application/vnd.openxmlformats-officedocument.drawingml.chart+xml"/>
  <Override PartName="/ppt/tags/tag441.xml" ContentType="application/vnd.openxmlformats-officedocument.presentationml.tags+xml"/>
  <Override PartName="/ppt/charts/chart593.xml" ContentType="application/vnd.openxmlformats-officedocument.drawingml.chart+xml"/>
  <Override PartName="/ppt/tags/tag442.xml" ContentType="application/vnd.openxmlformats-officedocument.presentationml.tags+xml"/>
  <Override PartName="/ppt/charts/chart594.xml" ContentType="application/vnd.openxmlformats-officedocument.drawingml.chart+xml"/>
  <Override PartName="/ppt/tags/tag443.xml" ContentType="application/vnd.openxmlformats-officedocument.presentationml.tags+xml"/>
  <Override PartName="/ppt/charts/chart595.xml" ContentType="application/vnd.openxmlformats-officedocument.drawingml.chart+xml"/>
  <Override PartName="/ppt/tags/tag444.xml" ContentType="application/vnd.openxmlformats-officedocument.presentationml.tags+xml"/>
  <Override PartName="/ppt/charts/chart596.xml" ContentType="application/vnd.openxmlformats-officedocument.drawingml.chart+xml"/>
  <Override PartName="/ppt/tags/tag445.xml" ContentType="application/vnd.openxmlformats-officedocument.presentationml.tags+xml"/>
  <Override PartName="/ppt/charts/chart597.xml" ContentType="application/vnd.openxmlformats-officedocument.drawingml.chart+xml"/>
  <Override PartName="/ppt/tags/tag446.xml" ContentType="application/vnd.openxmlformats-officedocument.presentationml.tags+xml"/>
  <Override PartName="/ppt/charts/chart598.xml" ContentType="application/vnd.openxmlformats-officedocument.drawingml.chart+xml"/>
  <Override PartName="/ppt/tags/tag447.xml" ContentType="application/vnd.openxmlformats-officedocument.presentationml.tags+xml"/>
  <Override PartName="/ppt/charts/chart599.xml" ContentType="application/vnd.openxmlformats-officedocument.drawingml.chart+xml"/>
  <Override PartName="/ppt/tags/tag448.xml" ContentType="application/vnd.openxmlformats-officedocument.presentationml.tags+xml"/>
  <Override PartName="/ppt/charts/chart600.xml" ContentType="application/vnd.openxmlformats-officedocument.drawingml.chart+xml"/>
  <Override PartName="/ppt/tags/tag449.xml" ContentType="application/vnd.openxmlformats-officedocument.presentationml.tags+xml"/>
  <Override PartName="/ppt/charts/chart601.xml" ContentType="application/vnd.openxmlformats-officedocument.drawingml.chart+xml"/>
  <Override PartName="/ppt/tags/tag450.xml" ContentType="application/vnd.openxmlformats-officedocument.presentationml.tags+xml"/>
  <Override PartName="/ppt/charts/chart602.xml" ContentType="application/vnd.openxmlformats-officedocument.drawingml.chart+xml"/>
  <Override PartName="/ppt/tags/tag451.xml" ContentType="application/vnd.openxmlformats-officedocument.presentationml.tags+xml"/>
  <Override PartName="/ppt/charts/chart603.xml" ContentType="application/vnd.openxmlformats-officedocument.drawingml.chart+xml"/>
  <Override PartName="/ppt/tags/tag452.xml" ContentType="application/vnd.openxmlformats-officedocument.presentationml.tags+xml"/>
  <Override PartName="/ppt/charts/chart604.xml" ContentType="application/vnd.openxmlformats-officedocument.drawingml.chart+xml"/>
  <Override PartName="/ppt/tags/tag453.xml" ContentType="application/vnd.openxmlformats-officedocument.presentationml.tags+xml"/>
  <Override PartName="/ppt/charts/chart605.xml" ContentType="application/vnd.openxmlformats-officedocument.drawingml.chart+xml"/>
  <Override PartName="/ppt/tags/tag454.xml" ContentType="application/vnd.openxmlformats-officedocument.presentationml.tags+xml"/>
  <Override PartName="/ppt/charts/chart606.xml" ContentType="application/vnd.openxmlformats-officedocument.drawingml.chart+xml"/>
  <Override PartName="/ppt/tags/tag455.xml" ContentType="application/vnd.openxmlformats-officedocument.presentationml.tags+xml"/>
  <Override PartName="/ppt/charts/chart607.xml" ContentType="application/vnd.openxmlformats-officedocument.drawingml.chart+xml"/>
  <Override PartName="/ppt/tags/tag456.xml" ContentType="application/vnd.openxmlformats-officedocument.presentationml.tags+xml"/>
  <Override PartName="/ppt/charts/chart608.xml" ContentType="application/vnd.openxmlformats-officedocument.drawingml.chart+xml"/>
  <Override PartName="/ppt/tags/tag457.xml" ContentType="application/vnd.openxmlformats-officedocument.presentationml.tags+xml"/>
  <Override PartName="/ppt/charts/chart609.xml" ContentType="application/vnd.openxmlformats-officedocument.drawingml.chart+xml"/>
  <Override PartName="/ppt/tags/tag458.xml" ContentType="application/vnd.openxmlformats-officedocument.presentationml.tags+xml"/>
  <Override PartName="/ppt/charts/chart610.xml" ContentType="application/vnd.openxmlformats-officedocument.drawingml.chart+xml"/>
  <Override PartName="/ppt/tags/tag459.xml" ContentType="application/vnd.openxmlformats-officedocument.presentationml.tags+xml"/>
  <Override PartName="/ppt/charts/chart611.xml" ContentType="application/vnd.openxmlformats-officedocument.drawingml.chart+xml"/>
  <Override PartName="/ppt/tags/tag460.xml" ContentType="application/vnd.openxmlformats-officedocument.presentationml.tags+xml"/>
  <Override PartName="/ppt/charts/chart612.xml" ContentType="application/vnd.openxmlformats-officedocument.drawingml.chart+xml"/>
  <Override PartName="/ppt/tags/tag461.xml" ContentType="application/vnd.openxmlformats-officedocument.presentationml.tags+xml"/>
  <Override PartName="/ppt/charts/chart613.xml" ContentType="application/vnd.openxmlformats-officedocument.drawingml.chart+xml"/>
  <Override PartName="/ppt/tags/tag462.xml" ContentType="application/vnd.openxmlformats-officedocument.presentationml.tags+xml"/>
  <Override PartName="/ppt/charts/chart614.xml" ContentType="application/vnd.openxmlformats-officedocument.drawingml.chart+xml"/>
  <Override PartName="/ppt/tags/tag463.xml" ContentType="application/vnd.openxmlformats-officedocument.presentationml.tags+xml"/>
  <Override PartName="/ppt/charts/chart615.xml" ContentType="application/vnd.openxmlformats-officedocument.drawingml.chart+xml"/>
  <Override PartName="/ppt/tags/tag464.xml" ContentType="application/vnd.openxmlformats-officedocument.presentationml.tags+xml"/>
  <Override PartName="/ppt/charts/chart616.xml" ContentType="application/vnd.openxmlformats-officedocument.drawingml.chart+xml"/>
  <Override PartName="/ppt/tags/tag465.xml" ContentType="application/vnd.openxmlformats-officedocument.presentationml.tags+xml"/>
  <Override PartName="/ppt/charts/chart617.xml" ContentType="application/vnd.openxmlformats-officedocument.drawingml.chart+xml"/>
  <Override PartName="/ppt/tags/tag466.xml" ContentType="application/vnd.openxmlformats-officedocument.presentationml.tags+xml"/>
  <Override PartName="/ppt/charts/chart618.xml" ContentType="application/vnd.openxmlformats-officedocument.drawingml.chart+xml"/>
  <Override PartName="/ppt/tags/tag467.xml" ContentType="application/vnd.openxmlformats-officedocument.presentationml.tags+xml"/>
  <Override PartName="/ppt/charts/chart619.xml" ContentType="application/vnd.openxmlformats-officedocument.drawingml.chart+xml"/>
  <Override PartName="/ppt/tags/tag468.xml" ContentType="application/vnd.openxmlformats-officedocument.presentationml.tags+xml"/>
  <Override PartName="/ppt/charts/chart620.xml" ContentType="application/vnd.openxmlformats-officedocument.drawingml.chart+xml"/>
  <Override PartName="/ppt/tags/tag469.xml" ContentType="application/vnd.openxmlformats-officedocument.presentationml.tags+xml"/>
  <Override PartName="/ppt/charts/chart621.xml" ContentType="application/vnd.openxmlformats-officedocument.drawingml.chart+xml"/>
  <Override PartName="/ppt/tags/tag470.xml" ContentType="application/vnd.openxmlformats-officedocument.presentationml.tags+xml"/>
  <Override PartName="/ppt/charts/chart622.xml" ContentType="application/vnd.openxmlformats-officedocument.drawingml.chart+xml"/>
  <Override PartName="/ppt/tags/tag471.xml" ContentType="application/vnd.openxmlformats-officedocument.presentationml.tags+xml"/>
  <Override PartName="/ppt/charts/chart623.xml" ContentType="application/vnd.openxmlformats-officedocument.drawingml.chart+xml"/>
  <Override PartName="/ppt/tags/tag472.xml" ContentType="application/vnd.openxmlformats-officedocument.presentationml.tags+xml"/>
  <Override PartName="/ppt/charts/chart624.xml" ContentType="application/vnd.openxmlformats-officedocument.drawingml.chart+xml"/>
  <Override PartName="/ppt/tags/tag473.xml" ContentType="application/vnd.openxmlformats-officedocument.presentationml.tags+xml"/>
  <Override PartName="/ppt/charts/chart625.xml" ContentType="application/vnd.openxmlformats-officedocument.drawingml.chart+xml"/>
  <Override PartName="/ppt/tags/tag474.xml" ContentType="application/vnd.openxmlformats-officedocument.presentationml.tags+xml"/>
  <Override PartName="/ppt/charts/chart626.xml" ContentType="application/vnd.openxmlformats-officedocument.drawingml.chart+xml"/>
  <Override PartName="/ppt/tags/tag475.xml" ContentType="application/vnd.openxmlformats-officedocument.presentationml.tags+xml"/>
  <Override PartName="/ppt/charts/chart627.xml" ContentType="application/vnd.openxmlformats-officedocument.drawingml.chart+xml"/>
  <Override PartName="/ppt/tags/tag476.xml" ContentType="application/vnd.openxmlformats-officedocument.presentationml.tags+xml"/>
  <Override PartName="/ppt/charts/chart628.xml" ContentType="application/vnd.openxmlformats-officedocument.drawingml.chart+xml"/>
  <Override PartName="/ppt/tags/tag477.xml" ContentType="application/vnd.openxmlformats-officedocument.presentationml.tags+xml"/>
  <Override PartName="/ppt/charts/chart629.xml" ContentType="application/vnd.openxmlformats-officedocument.drawingml.chart+xml"/>
  <Override PartName="/ppt/tags/tag478.xml" ContentType="application/vnd.openxmlformats-officedocument.presentationml.tags+xml"/>
  <Override PartName="/ppt/charts/chart630.xml" ContentType="application/vnd.openxmlformats-officedocument.drawingml.chart+xml"/>
  <Override PartName="/ppt/tags/tag479.xml" ContentType="application/vnd.openxmlformats-officedocument.presentationml.tags+xml"/>
  <Override PartName="/ppt/charts/chart631.xml" ContentType="application/vnd.openxmlformats-officedocument.drawingml.chart+xml"/>
  <Override PartName="/ppt/tags/tag480.xml" ContentType="application/vnd.openxmlformats-officedocument.presentationml.tags+xml"/>
  <Override PartName="/ppt/charts/chart632.xml" ContentType="application/vnd.openxmlformats-officedocument.drawingml.chart+xml"/>
  <Override PartName="/ppt/tags/tag481.xml" ContentType="application/vnd.openxmlformats-officedocument.presentationml.tags+xml"/>
  <Override PartName="/ppt/charts/chart633.xml" ContentType="application/vnd.openxmlformats-officedocument.drawingml.chart+xml"/>
  <Override PartName="/ppt/tags/tag482.xml" ContentType="application/vnd.openxmlformats-officedocument.presentationml.tags+xml"/>
  <Override PartName="/ppt/charts/chart634.xml" ContentType="application/vnd.openxmlformats-officedocument.drawingml.chart+xml"/>
  <Override PartName="/ppt/tags/tag483.xml" ContentType="application/vnd.openxmlformats-officedocument.presentationml.tags+xml"/>
  <Override PartName="/ppt/charts/chart635.xml" ContentType="application/vnd.openxmlformats-officedocument.drawingml.chart+xml"/>
  <Override PartName="/ppt/tags/tag484.xml" ContentType="application/vnd.openxmlformats-officedocument.presentationml.tags+xml"/>
  <Override PartName="/ppt/charts/chart636.xml" ContentType="application/vnd.openxmlformats-officedocument.drawingml.chart+xml"/>
  <Override PartName="/ppt/tags/tag485.xml" ContentType="application/vnd.openxmlformats-officedocument.presentationml.tags+xml"/>
  <Override PartName="/ppt/charts/chart637.xml" ContentType="application/vnd.openxmlformats-officedocument.drawingml.chart+xml"/>
  <Override PartName="/ppt/tags/tag486.xml" ContentType="application/vnd.openxmlformats-officedocument.presentationml.tags+xml"/>
  <Override PartName="/ppt/charts/chart638.xml" ContentType="application/vnd.openxmlformats-officedocument.drawingml.chart+xml"/>
  <Override PartName="/ppt/tags/tag487.xml" ContentType="application/vnd.openxmlformats-officedocument.presentationml.tags+xml"/>
  <Override PartName="/ppt/charts/chart639.xml" ContentType="application/vnd.openxmlformats-officedocument.drawingml.chart+xml"/>
  <Override PartName="/ppt/tags/tag488.xml" ContentType="application/vnd.openxmlformats-officedocument.presentationml.tags+xml"/>
  <Override PartName="/ppt/charts/chart640.xml" ContentType="application/vnd.openxmlformats-officedocument.drawingml.chart+xml"/>
  <Override PartName="/ppt/tags/tag489.xml" ContentType="application/vnd.openxmlformats-officedocument.presentationml.tags+xml"/>
  <Override PartName="/ppt/charts/chart641.xml" ContentType="application/vnd.openxmlformats-officedocument.drawingml.chart+xml"/>
  <Override PartName="/ppt/tags/tag490.xml" ContentType="application/vnd.openxmlformats-officedocument.presentationml.tags+xml"/>
  <Override PartName="/ppt/charts/chart642.xml" ContentType="application/vnd.openxmlformats-officedocument.drawingml.chart+xml"/>
  <Override PartName="/ppt/tags/tag491.xml" ContentType="application/vnd.openxmlformats-officedocument.presentationml.tags+xml"/>
  <Override PartName="/ppt/charts/chart643.xml" ContentType="application/vnd.openxmlformats-officedocument.drawingml.chart+xml"/>
  <Override PartName="/ppt/tags/tag492.xml" ContentType="application/vnd.openxmlformats-officedocument.presentationml.tags+xml"/>
  <Override PartName="/ppt/charts/chart644.xml" ContentType="application/vnd.openxmlformats-officedocument.drawingml.chart+xml"/>
  <Override PartName="/ppt/tags/tag493.xml" ContentType="application/vnd.openxmlformats-officedocument.presentationml.tags+xml"/>
  <Override PartName="/ppt/charts/chart645.xml" ContentType="application/vnd.openxmlformats-officedocument.drawingml.chart+xml"/>
  <Override PartName="/ppt/tags/tag494.xml" ContentType="application/vnd.openxmlformats-officedocument.presentationml.tags+xml"/>
  <Override PartName="/ppt/charts/chart646.xml" ContentType="application/vnd.openxmlformats-officedocument.drawingml.chart+xml"/>
  <Override PartName="/ppt/tags/tag495.xml" ContentType="application/vnd.openxmlformats-officedocument.presentationml.tags+xml"/>
  <Override PartName="/ppt/charts/chart647.xml" ContentType="application/vnd.openxmlformats-officedocument.drawingml.chart+xml"/>
  <Override PartName="/ppt/tags/tag496.xml" ContentType="application/vnd.openxmlformats-officedocument.presentationml.tags+xml"/>
  <Override PartName="/ppt/charts/chart648.xml" ContentType="application/vnd.openxmlformats-officedocument.drawingml.chart+xml"/>
  <Override PartName="/ppt/tags/tag497.xml" ContentType="application/vnd.openxmlformats-officedocument.presentationml.tags+xml"/>
  <Override PartName="/ppt/charts/chart649.xml" ContentType="application/vnd.openxmlformats-officedocument.drawingml.chart+xml"/>
  <Override PartName="/ppt/tags/tag498.xml" ContentType="application/vnd.openxmlformats-officedocument.presentationml.tags+xml"/>
  <Override PartName="/ppt/charts/chart650.xml" ContentType="application/vnd.openxmlformats-officedocument.drawingml.chart+xml"/>
  <Override PartName="/ppt/tags/tag499.xml" ContentType="application/vnd.openxmlformats-officedocument.presentationml.tags+xml"/>
  <Override PartName="/ppt/charts/chart651.xml" ContentType="application/vnd.openxmlformats-officedocument.drawingml.chart+xml"/>
  <Override PartName="/ppt/tags/tag500.xml" ContentType="application/vnd.openxmlformats-officedocument.presentationml.tags+xml"/>
  <Override PartName="/ppt/charts/chart652.xml" ContentType="application/vnd.openxmlformats-officedocument.drawingml.chart+xml"/>
  <Override PartName="/ppt/tags/tag501.xml" ContentType="application/vnd.openxmlformats-officedocument.presentationml.tags+xml"/>
  <Override PartName="/ppt/charts/chart653.xml" ContentType="application/vnd.openxmlformats-officedocument.drawingml.chart+xml"/>
  <Override PartName="/ppt/tags/tag502.xml" ContentType="application/vnd.openxmlformats-officedocument.presentationml.tags+xml"/>
  <Override PartName="/ppt/charts/chart654.xml" ContentType="application/vnd.openxmlformats-officedocument.drawingml.chart+xml"/>
  <Override PartName="/ppt/tags/tag503.xml" ContentType="application/vnd.openxmlformats-officedocument.presentationml.tags+xml"/>
  <Override PartName="/ppt/charts/chart655.xml" ContentType="application/vnd.openxmlformats-officedocument.drawingml.chart+xml"/>
  <Override PartName="/ppt/tags/tag504.xml" ContentType="application/vnd.openxmlformats-officedocument.presentationml.tags+xml"/>
  <Override PartName="/ppt/charts/chart656.xml" ContentType="application/vnd.openxmlformats-officedocument.drawingml.chart+xml"/>
  <Override PartName="/ppt/tags/tag505.xml" ContentType="application/vnd.openxmlformats-officedocument.presentationml.tags+xml"/>
  <Override PartName="/ppt/charts/chart657.xml" ContentType="application/vnd.openxmlformats-officedocument.drawingml.chart+xml"/>
  <Override PartName="/ppt/tags/tag506.xml" ContentType="application/vnd.openxmlformats-officedocument.presentationml.tags+xml"/>
  <Override PartName="/ppt/charts/chart658.xml" ContentType="application/vnd.openxmlformats-officedocument.drawingml.chart+xml"/>
  <Override PartName="/ppt/tags/tag507.xml" ContentType="application/vnd.openxmlformats-officedocument.presentationml.tags+xml"/>
  <Override PartName="/ppt/charts/chart659.xml" ContentType="application/vnd.openxmlformats-officedocument.drawingml.chart+xml"/>
  <Override PartName="/ppt/tags/tag508.xml" ContentType="application/vnd.openxmlformats-officedocument.presentationml.tags+xml"/>
  <Override PartName="/ppt/charts/chart660.xml" ContentType="application/vnd.openxmlformats-officedocument.drawingml.chart+xml"/>
  <Override PartName="/ppt/tags/tag509.xml" ContentType="application/vnd.openxmlformats-officedocument.presentationml.tags+xml"/>
  <Override PartName="/ppt/charts/chart661.xml" ContentType="application/vnd.openxmlformats-officedocument.drawingml.chart+xml"/>
  <Override PartName="/ppt/tags/tag510.xml" ContentType="application/vnd.openxmlformats-officedocument.presentationml.tags+xml"/>
  <Override PartName="/ppt/charts/chart662.xml" ContentType="application/vnd.openxmlformats-officedocument.drawingml.chart+xml"/>
  <Override PartName="/ppt/tags/tag511.xml" ContentType="application/vnd.openxmlformats-officedocument.presentationml.tags+xml"/>
  <Override PartName="/ppt/charts/chart663.xml" ContentType="application/vnd.openxmlformats-officedocument.drawingml.chart+xml"/>
  <Override PartName="/ppt/tags/tag512.xml" ContentType="application/vnd.openxmlformats-officedocument.presentationml.tags+xml"/>
  <Override PartName="/ppt/charts/chart664.xml" ContentType="application/vnd.openxmlformats-officedocument.drawingml.chart+xml"/>
  <Override PartName="/ppt/tags/tag513.xml" ContentType="application/vnd.openxmlformats-officedocument.presentationml.tags+xml"/>
  <Override PartName="/ppt/charts/chart665.xml" ContentType="application/vnd.openxmlformats-officedocument.drawingml.chart+xml"/>
  <Override PartName="/ppt/tags/tag514.xml" ContentType="application/vnd.openxmlformats-officedocument.presentationml.tags+xml"/>
  <Override PartName="/ppt/charts/chart666.xml" ContentType="application/vnd.openxmlformats-officedocument.drawingml.chart+xml"/>
  <Override PartName="/ppt/tags/tag515.xml" ContentType="application/vnd.openxmlformats-officedocument.presentationml.tags+xml"/>
  <Override PartName="/ppt/charts/chart667.xml" ContentType="application/vnd.openxmlformats-officedocument.drawingml.chart+xml"/>
  <Override PartName="/ppt/tags/tag516.xml" ContentType="application/vnd.openxmlformats-officedocument.presentationml.tags+xml"/>
  <Override PartName="/ppt/charts/chart668.xml" ContentType="application/vnd.openxmlformats-officedocument.drawingml.chart+xml"/>
  <Override PartName="/ppt/tags/tag517.xml" ContentType="application/vnd.openxmlformats-officedocument.presentationml.tags+xml"/>
  <Override PartName="/ppt/charts/chart669.xml" ContentType="application/vnd.openxmlformats-officedocument.drawingml.chart+xml"/>
  <Override PartName="/ppt/tags/tag518.xml" ContentType="application/vnd.openxmlformats-officedocument.presentationml.tags+xml"/>
  <Override PartName="/ppt/charts/chart670.xml" ContentType="application/vnd.openxmlformats-officedocument.drawingml.chart+xml"/>
  <Override PartName="/ppt/tags/tag519.xml" ContentType="application/vnd.openxmlformats-officedocument.presentationml.tags+xml"/>
  <Override PartName="/ppt/charts/chart671.xml" ContentType="application/vnd.openxmlformats-officedocument.drawingml.chart+xml"/>
  <Override PartName="/ppt/tags/tag520.xml" ContentType="application/vnd.openxmlformats-officedocument.presentationml.tags+xml"/>
  <Override PartName="/ppt/charts/chart672.xml" ContentType="application/vnd.openxmlformats-officedocument.drawingml.chart+xml"/>
  <Override PartName="/ppt/tags/tag521.xml" ContentType="application/vnd.openxmlformats-officedocument.presentationml.tags+xml"/>
  <Override PartName="/ppt/charts/chart673.xml" ContentType="application/vnd.openxmlformats-officedocument.drawingml.chart+xml"/>
  <Override PartName="/ppt/tags/tag522.xml" ContentType="application/vnd.openxmlformats-officedocument.presentationml.tags+xml"/>
  <Override PartName="/ppt/charts/chart674.xml" ContentType="application/vnd.openxmlformats-officedocument.drawingml.chart+xml"/>
  <Override PartName="/ppt/tags/tag523.xml" ContentType="application/vnd.openxmlformats-officedocument.presentationml.tags+xml"/>
  <Override PartName="/ppt/charts/chart675.xml" ContentType="application/vnd.openxmlformats-officedocument.drawingml.chart+xml"/>
  <Override PartName="/ppt/tags/tag524.xml" ContentType="application/vnd.openxmlformats-officedocument.presentationml.tags+xml"/>
  <Override PartName="/ppt/charts/chart676.xml" ContentType="application/vnd.openxmlformats-officedocument.drawingml.chart+xml"/>
  <Override PartName="/ppt/tags/tag525.xml" ContentType="application/vnd.openxmlformats-officedocument.presentationml.tags+xml"/>
  <Override PartName="/ppt/charts/chart677.xml" ContentType="application/vnd.openxmlformats-officedocument.drawingml.chart+xml"/>
  <Override PartName="/ppt/tags/tag526.xml" ContentType="application/vnd.openxmlformats-officedocument.presentationml.tags+xml"/>
  <Override PartName="/ppt/charts/chart678.xml" ContentType="application/vnd.openxmlformats-officedocument.drawingml.chart+xml"/>
  <Override PartName="/ppt/tags/tag527.xml" ContentType="application/vnd.openxmlformats-officedocument.presentationml.tags+xml"/>
  <Override PartName="/ppt/charts/chart679.xml" ContentType="application/vnd.openxmlformats-officedocument.drawingml.chart+xml"/>
  <Override PartName="/ppt/tags/tag528.xml" ContentType="application/vnd.openxmlformats-officedocument.presentationml.tags+xml"/>
  <Override PartName="/ppt/charts/chart680.xml" ContentType="application/vnd.openxmlformats-officedocument.drawingml.chart+xml"/>
  <Override PartName="/ppt/tags/tag529.xml" ContentType="application/vnd.openxmlformats-officedocument.presentationml.tags+xml"/>
  <Override PartName="/ppt/charts/chart681.xml" ContentType="application/vnd.openxmlformats-officedocument.drawingml.chart+xml"/>
  <Override PartName="/ppt/tags/tag530.xml" ContentType="application/vnd.openxmlformats-officedocument.presentationml.tags+xml"/>
  <Override PartName="/ppt/charts/chart682.xml" ContentType="application/vnd.openxmlformats-officedocument.drawingml.chart+xml"/>
  <Override PartName="/ppt/tags/tag531.xml" ContentType="application/vnd.openxmlformats-officedocument.presentationml.tags+xml"/>
  <Override PartName="/ppt/charts/chart683.xml" ContentType="application/vnd.openxmlformats-officedocument.drawingml.chart+xml"/>
  <Override PartName="/ppt/tags/tag532.xml" ContentType="application/vnd.openxmlformats-officedocument.presentationml.tags+xml"/>
  <Override PartName="/ppt/charts/chart684.xml" ContentType="application/vnd.openxmlformats-officedocument.drawingml.chart+xml"/>
  <Override PartName="/ppt/tags/tag533.xml" ContentType="application/vnd.openxmlformats-officedocument.presentationml.tags+xml"/>
  <Override PartName="/ppt/charts/chart685.xml" ContentType="application/vnd.openxmlformats-officedocument.drawingml.chart+xml"/>
  <Override PartName="/ppt/tags/tag534.xml" ContentType="application/vnd.openxmlformats-officedocument.presentationml.tags+xml"/>
  <Override PartName="/ppt/charts/chart686.xml" ContentType="application/vnd.openxmlformats-officedocument.drawingml.chart+xml"/>
  <Override PartName="/ppt/tags/tag535.xml" ContentType="application/vnd.openxmlformats-officedocument.presentationml.tags+xml"/>
  <Override PartName="/ppt/charts/chart687.xml" ContentType="application/vnd.openxmlformats-officedocument.drawingml.chart+xml"/>
  <Override PartName="/ppt/tags/tag536.xml" ContentType="application/vnd.openxmlformats-officedocument.presentationml.tags+xml"/>
  <Override PartName="/ppt/charts/chart688.xml" ContentType="application/vnd.openxmlformats-officedocument.drawingml.chart+xml"/>
  <Override PartName="/ppt/tags/tag537.xml" ContentType="application/vnd.openxmlformats-officedocument.presentationml.tags+xml"/>
  <Override PartName="/ppt/charts/chart689.xml" ContentType="application/vnd.openxmlformats-officedocument.drawingml.chart+xml"/>
  <Override PartName="/ppt/tags/tag538.xml" ContentType="application/vnd.openxmlformats-officedocument.presentationml.tags+xml"/>
  <Override PartName="/ppt/charts/chart690.xml" ContentType="application/vnd.openxmlformats-officedocument.drawingml.chart+xml"/>
  <Override PartName="/ppt/tags/tag539.xml" ContentType="application/vnd.openxmlformats-officedocument.presentationml.tags+xml"/>
  <Override PartName="/ppt/charts/chart691.xml" ContentType="application/vnd.openxmlformats-officedocument.drawingml.chart+xml"/>
  <Override PartName="/ppt/tags/tag540.xml" ContentType="application/vnd.openxmlformats-officedocument.presentationml.tags+xml"/>
  <Override PartName="/ppt/charts/chart692.xml" ContentType="application/vnd.openxmlformats-officedocument.drawingml.chart+xml"/>
  <Override PartName="/ppt/tags/tag541.xml" ContentType="application/vnd.openxmlformats-officedocument.presentationml.tags+xml"/>
  <Override PartName="/ppt/charts/chart693.xml" ContentType="application/vnd.openxmlformats-officedocument.drawingml.chart+xml"/>
  <Override PartName="/ppt/tags/tag542.xml" ContentType="application/vnd.openxmlformats-officedocument.presentationml.tags+xml"/>
  <Override PartName="/ppt/charts/chart694.xml" ContentType="application/vnd.openxmlformats-officedocument.drawingml.chart+xml"/>
  <Override PartName="/ppt/tags/tag543.xml" ContentType="application/vnd.openxmlformats-officedocument.presentationml.tags+xml"/>
  <Override PartName="/ppt/charts/chart695.xml" ContentType="application/vnd.openxmlformats-officedocument.drawingml.chart+xml"/>
  <Override PartName="/ppt/tags/tag544.xml" ContentType="application/vnd.openxmlformats-officedocument.presentationml.tags+xml"/>
  <Override PartName="/ppt/charts/chart696.xml" ContentType="application/vnd.openxmlformats-officedocument.drawingml.chart+xml"/>
  <Override PartName="/ppt/tags/tag545.xml" ContentType="application/vnd.openxmlformats-officedocument.presentationml.tags+xml"/>
  <Override PartName="/ppt/charts/chart697.xml" ContentType="application/vnd.openxmlformats-officedocument.drawingml.chart+xml"/>
  <Override PartName="/ppt/tags/tag546.xml" ContentType="application/vnd.openxmlformats-officedocument.presentationml.tags+xml"/>
  <Override PartName="/ppt/charts/chart698.xml" ContentType="application/vnd.openxmlformats-officedocument.drawingml.chart+xml"/>
  <Override PartName="/ppt/tags/tag547.xml" ContentType="application/vnd.openxmlformats-officedocument.presentationml.tags+xml"/>
  <Override PartName="/ppt/charts/chart699.xml" ContentType="application/vnd.openxmlformats-officedocument.drawingml.chart+xml"/>
  <Override PartName="/ppt/tags/tag548.xml" ContentType="application/vnd.openxmlformats-officedocument.presentationml.tags+xml"/>
  <Override PartName="/ppt/charts/chart700.xml" ContentType="application/vnd.openxmlformats-officedocument.drawingml.chart+xml"/>
  <Override PartName="/ppt/tags/tag549.xml" ContentType="application/vnd.openxmlformats-officedocument.presentationml.tags+xml"/>
  <Override PartName="/ppt/charts/chart701.xml" ContentType="application/vnd.openxmlformats-officedocument.drawingml.chart+xml"/>
  <Override PartName="/ppt/tags/tag550.xml" ContentType="application/vnd.openxmlformats-officedocument.presentationml.tags+xml"/>
  <Override PartName="/ppt/charts/chart702.xml" ContentType="application/vnd.openxmlformats-officedocument.drawingml.chart+xml"/>
  <Override PartName="/ppt/tags/tag551.xml" ContentType="application/vnd.openxmlformats-officedocument.presentationml.tags+xml"/>
  <Override PartName="/ppt/charts/chart703.xml" ContentType="application/vnd.openxmlformats-officedocument.drawingml.chart+xml"/>
  <Override PartName="/ppt/tags/tag552.xml" ContentType="application/vnd.openxmlformats-officedocument.presentationml.tags+xml"/>
  <Override PartName="/ppt/charts/chart704.xml" ContentType="application/vnd.openxmlformats-officedocument.drawingml.chart+xml"/>
  <Override PartName="/ppt/tags/tag553.xml" ContentType="application/vnd.openxmlformats-officedocument.presentationml.tags+xml"/>
  <Override PartName="/ppt/charts/chart705.xml" ContentType="application/vnd.openxmlformats-officedocument.drawingml.chart+xml"/>
  <Override PartName="/ppt/tags/tag554.xml" ContentType="application/vnd.openxmlformats-officedocument.presentationml.tags+xml"/>
  <Override PartName="/ppt/charts/chart706.xml" ContentType="application/vnd.openxmlformats-officedocument.drawingml.chart+xml"/>
  <Override PartName="/ppt/tags/tag555.xml" ContentType="application/vnd.openxmlformats-officedocument.presentationml.tags+xml"/>
  <Override PartName="/ppt/charts/chart707.xml" ContentType="application/vnd.openxmlformats-officedocument.drawingml.chart+xml"/>
  <Override PartName="/ppt/tags/tag556.xml" ContentType="application/vnd.openxmlformats-officedocument.presentationml.tags+xml"/>
  <Override PartName="/ppt/charts/chart708.xml" ContentType="application/vnd.openxmlformats-officedocument.drawingml.chart+xml"/>
  <Override PartName="/ppt/tags/tag557.xml" ContentType="application/vnd.openxmlformats-officedocument.presentationml.tags+xml"/>
  <Override PartName="/ppt/charts/chart709.xml" ContentType="application/vnd.openxmlformats-officedocument.drawingml.chart+xml"/>
  <Override PartName="/ppt/tags/tag558.xml" ContentType="application/vnd.openxmlformats-officedocument.presentationml.tags+xml"/>
  <Override PartName="/ppt/charts/chart710.xml" ContentType="application/vnd.openxmlformats-officedocument.drawingml.chart+xml"/>
  <Override PartName="/ppt/tags/tag559.xml" ContentType="application/vnd.openxmlformats-officedocument.presentationml.tags+xml"/>
  <Override PartName="/ppt/charts/chart711.xml" ContentType="application/vnd.openxmlformats-officedocument.drawingml.chart+xml"/>
  <Override PartName="/ppt/tags/tag560.xml" ContentType="application/vnd.openxmlformats-officedocument.presentationml.tags+xml"/>
  <Override PartName="/ppt/charts/chart712.xml" ContentType="application/vnd.openxmlformats-officedocument.drawingml.chart+xml"/>
  <Override PartName="/ppt/tags/tag561.xml" ContentType="application/vnd.openxmlformats-officedocument.presentationml.tags+xml"/>
  <Override PartName="/ppt/charts/chart713.xml" ContentType="application/vnd.openxmlformats-officedocument.drawingml.chart+xml"/>
  <Override PartName="/ppt/tags/tag562.xml" ContentType="application/vnd.openxmlformats-officedocument.presentationml.tags+xml"/>
  <Override PartName="/ppt/charts/chart714.xml" ContentType="application/vnd.openxmlformats-officedocument.drawingml.chart+xml"/>
  <Override PartName="/ppt/tags/tag563.xml" ContentType="application/vnd.openxmlformats-officedocument.presentationml.tags+xml"/>
  <Override PartName="/ppt/charts/chart715.xml" ContentType="application/vnd.openxmlformats-officedocument.drawingml.chart+xml"/>
  <Override PartName="/ppt/tags/tag564.xml" ContentType="application/vnd.openxmlformats-officedocument.presentationml.tags+xml"/>
  <Override PartName="/ppt/charts/chart716.xml" ContentType="application/vnd.openxmlformats-officedocument.drawingml.chart+xml"/>
  <Override PartName="/ppt/tags/tag565.xml" ContentType="application/vnd.openxmlformats-officedocument.presentationml.tags+xml"/>
  <Override PartName="/ppt/charts/chart717.xml" ContentType="application/vnd.openxmlformats-officedocument.drawingml.chart+xml"/>
  <Override PartName="/ppt/tags/tag566.xml" ContentType="application/vnd.openxmlformats-officedocument.presentationml.tags+xml"/>
  <Override PartName="/ppt/charts/chart718.xml" ContentType="application/vnd.openxmlformats-officedocument.drawingml.chart+xml"/>
  <Override PartName="/ppt/tags/tag567.xml" ContentType="application/vnd.openxmlformats-officedocument.presentationml.tags+xml"/>
  <Override PartName="/ppt/charts/chart719.xml" ContentType="application/vnd.openxmlformats-officedocument.drawingml.chart+xml"/>
  <Override PartName="/ppt/tags/tag568.xml" ContentType="application/vnd.openxmlformats-officedocument.presentationml.tags+xml"/>
  <Override PartName="/ppt/charts/chart720.xml" ContentType="application/vnd.openxmlformats-officedocument.drawingml.chart+xml"/>
  <Override PartName="/ppt/tags/tag569.xml" ContentType="application/vnd.openxmlformats-officedocument.presentationml.tags+xml"/>
  <Override PartName="/ppt/charts/chart721.xml" ContentType="application/vnd.openxmlformats-officedocument.drawingml.chart+xml"/>
  <Override PartName="/ppt/tags/tag570.xml" ContentType="application/vnd.openxmlformats-officedocument.presentationml.tags+xml"/>
  <Override PartName="/ppt/charts/chart722.xml" ContentType="application/vnd.openxmlformats-officedocument.drawingml.chart+xml"/>
  <Override PartName="/ppt/tags/tag571.xml" ContentType="application/vnd.openxmlformats-officedocument.presentationml.tags+xml"/>
  <Override PartName="/ppt/charts/chart723.xml" ContentType="application/vnd.openxmlformats-officedocument.drawingml.chart+xml"/>
  <Override PartName="/ppt/tags/tag572.xml" ContentType="application/vnd.openxmlformats-officedocument.presentationml.tags+xml"/>
  <Override PartName="/ppt/charts/chart724.xml" ContentType="application/vnd.openxmlformats-officedocument.drawingml.chart+xml"/>
  <Override PartName="/ppt/tags/tag573.xml" ContentType="application/vnd.openxmlformats-officedocument.presentationml.tags+xml"/>
  <Override PartName="/ppt/charts/chart725.xml" ContentType="application/vnd.openxmlformats-officedocument.drawingml.chart+xml"/>
  <Override PartName="/ppt/tags/tag574.xml" ContentType="application/vnd.openxmlformats-officedocument.presentationml.tags+xml"/>
  <Override PartName="/ppt/charts/chart726.xml" ContentType="application/vnd.openxmlformats-officedocument.drawingml.chart+xml"/>
  <Override PartName="/ppt/tags/tag575.xml" ContentType="application/vnd.openxmlformats-officedocument.presentationml.tags+xml"/>
  <Override PartName="/ppt/charts/chart727.xml" ContentType="application/vnd.openxmlformats-officedocument.drawingml.chart+xml"/>
  <Override PartName="/ppt/tags/tag576.xml" ContentType="application/vnd.openxmlformats-officedocument.presentationml.tags+xml"/>
  <Override PartName="/ppt/charts/chart728.xml" ContentType="application/vnd.openxmlformats-officedocument.drawingml.chart+xml"/>
  <Override PartName="/ppt/tags/tag577.xml" ContentType="application/vnd.openxmlformats-officedocument.presentationml.tags+xml"/>
  <Override PartName="/ppt/charts/chart729.xml" ContentType="application/vnd.openxmlformats-officedocument.drawingml.chart+xml"/>
  <Override PartName="/ppt/tags/tag578.xml" ContentType="application/vnd.openxmlformats-officedocument.presentationml.tags+xml"/>
  <Override PartName="/ppt/charts/chart730.xml" ContentType="application/vnd.openxmlformats-officedocument.drawingml.chart+xml"/>
  <Override PartName="/ppt/tags/tag579.xml" ContentType="application/vnd.openxmlformats-officedocument.presentationml.tags+xml"/>
  <Override PartName="/ppt/charts/chart731.xml" ContentType="application/vnd.openxmlformats-officedocument.drawingml.chart+xml"/>
  <Override PartName="/ppt/tags/tag580.xml" ContentType="application/vnd.openxmlformats-officedocument.presentationml.tags+xml"/>
  <Override PartName="/ppt/charts/chart732.xml" ContentType="application/vnd.openxmlformats-officedocument.drawingml.chart+xml"/>
  <Override PartName="/ppt/tags/tag581.xml" ContentType="application/vnd.openxmlformats-officedocument.presentationml.tags+xml"/>
  <Override PartName="/ppt/charts/chart733.xml" ContentType="application/vnd.openxmlformats-officedocument.drawingml.chart+xml"/>
  <Override PartName="/ppt/tags/tag582.xml" ContentType="application/vnd.openxmlformats-officedocument.presentationml.tags+xml"/>
  <Override PartName="/ppt/charts/chart734.xml" ContentType="application/vnd.openxmlformats-officedocument.drawingml.chart+xml"/>
  <Override PartName="/ppt/tags/tag583.xml" ContentType="application/vnd.openxmlformats-officedocument.presentationml.tags+xml"/>
  <Override PartName="/ppt/charts/chart735.xml" ContentType="application/vnd.openxmlformats-officedocument.drawingml.chart+xml"/>
  <Override PartName="/ppt/tags/tag584.xml" ContentType="application/vnd.openxmlformats-officedocument.presentationml.tags+xml"/>
  <Override PartName="/ppt/charts/chart736.xml" ContentType="application/vnd.openxmlformats-officedocument.drawingml.chart+xml"/>
  <Override PartName="/ppt/tags/tag585.xml" ContentType="application/vnd.openxmlformats-officedocument.presentationml.tags+xml"/>
  <Override PartName="/ppt/charts/chart737.xml" ContentType="application/vnd.openxmlformats-officedocument.drawingml.chart+xml"/>
  <Override PartName="/ppt/tags/tag586.xml" ContentType="application/vnd.openxmlformats-officedocument.presentationml.tags+xml"/>
  <Override PartName="/ppt/charts/chart738.xml" ContentType="application/vnd.openxmlformats-officedocument.drawingml.chart+xml"/>
  <Override PartName="/ppt/tags/tag587.xml" ContentType="application/vnd.openxmlformats-officedocument.presentationml.tags+xml"/>
  <Override PartName="/ppt/charts/chart739.xml" ContentType="application/vnd.openxmlformats-officedocument.drawingml.chart+xml"/>
  <Override PartName="/ppt/tags/tag588.xml" ContentType="application/vnd.openxmlformats-officedocument.presentationml.tags+xml"/>
  <Override PartName="/ppt/charts/chart740.xml" ContentType="application/vnd.openxmlformats-officedocument.drawingml.chart+xml"/>
  <Override PartName="/ppt/tags/tag589.xml" ContentType="application/vnd.openxmlformats-officedocument.presentationml.tags+xml"/>
  <Override PartName="/ppt/charts/chart741.xml" ContentType="application/vnd.openxmlformats-officedocument.drawingml.chart+xml"/>
  <Override PartName="/ppt/tags/tag590.xml" ContentType="application/vnd.openxmlformats-officedocument.presentationml.tags+xml"/>
  <Override PartName="/ppt/charts/chart742.xml" ContentType="application/vnd.openxmlformats-officedocument.drawingml.chart+xml"/>
  <Override PartName="/ppt/tags/tag591.xml" ContentType="application/vnd.openxmlformats-officedocument.presentationml.tags+xml"/>
  <Override PartName="/ppt/charts/chart743.xml" ContentType="application/vnd.openxmlformats-officedocument.drawingml.chart+xml"/>
  <Override PartName="/ppt/tags/tag592.xml" ContentType="application/vnd.openxmlformats-officedocument.presentationml.tags+xml"/>
  <Override PartName="/ppt/charts/chart744.xml" ContentType="application/vnd.openxmlformats-officedocument.drawingml.chart+xml"/>
  <Override PartName="/ppt/tags/tag593.xml" ContentType="application/vnd.openxmlformats-officedocument.presentationml.tags+xml"/>
  <Override PartName="/ppt/charts/chart745.xml" ContentType="application/vnd.openxmlformats-officedocument.drawingml.chart+xml"/>
  <Override PartName="/ppt/tags/tag594.xml" ContentType="application/vnd.openxmlformats-officedocument.presentationml.tags+xml"/>
  <Override PartName="/ppt/charts/chart746.xml" ContentType="application/vnd.openxmlformats-officedocument.drawingml.chart+xml"/>
  <Override PartName="/ppt/tags/tag595.xml" ContentType="application/vnd.openxmlformats-officedocument.presentationml.tags+xml"/>
  <Override PartName="/ppt/charts/chart747.xml" ContentType="application/vnd.openxmlformats-officedocument.drawingml.chart+xml"/>
  <Override PartName="/ppt/tags/tag596.xml" ContentType="application/vnd.openxmlformats-officedocument.presentationml.tags+xml"/>
  <Override PartName="/ppt/charts/chart748.xml" ContentType="application/vnd.openxmlformats-officedocument.drawingml.chart+xml"/>
  <Override PartName="/ppt/tags/tag597.xml" ContentType="application/vnd.openxmlformats-officedocument.presentationml.tags+xml"/>
  <Override PartName="/ppt/charts/chart749.xml" ContentType="application/vnd.openxmlformats-officedocument.drawingml.chart+xml"/>
  <Override PartName="/ppt/tags/tag598.xml" ContentType="application/vnd.openxmlformats-officedocument.presentationml.tags+xml"/>
  <Override PartName="/ppt/charts/chart750.xml" ContentType="application/vnd.openxmlformats-officedocument.drawingml.chart+xml"/>
  <Override PartName="/ppt/tags/tag599.xml" ContentType="application/vnd.openxmlformats-officedocument.presentationml.tags+xml"/>
  <Override PartName="/ppt/charts/chart751.xml" ContentType="application/vnd.openxmlformats-officedocument.drawingml.chart+xml"/>
  <Override PartName="/ppt/tags/tag600.xml" ContentType="application/vnd.openxmlformats-officedocument.presentationml.tags+xml"/>
  <Override PartName="/ppt/charts/chart752.xml" ContentType="application/vnd.openxmlformats-officedocument.drawingml.chart+xml"/>
  <Override PartName="/ppt/tags/tag601.xml" ContentType="application/vnd.openxmlformats-officedocument.presentationml.tags+xml"/>
  <Override PartName="/ppt/charts/chart753.xml" ContentType="application/vnd.openxmlformats-officedocument.drawingml.chart+xml"/>
  <Override PartName="/ppt/tags/tag602.xml" ContentType="application/vnd.openxmlformats-officedocument.presentationml.tags+xml"/>
  <Override PartName="/ppt/charts/chart754.xml" ContentType="application/vnd.openxmlformats-officedocument.drawingml.chart+xml"/>
  <Override PartName="/ppt/tags/tag603.xml" ContentType="application/vnd.openxmlformats-officedocument.presentationml.tags+xml"/>
  <Override PartName="/ppt/charts/chart755.xml" ContentType="application/vnd.openxmlformats-officedocument.drawingml.chart+xml"/>
  <Override PartName="/ppt/tags/tag604.xml" ContentType="application/vnd.openxmlformats-officedocument.presentationml.tags+xml"/>
  <Override PartName="/ppt/charts/chart756.xml" ContentType="application/vnd.openxmlformats-officedocument.drawingml.chart+xml"/>
  <Override PartName="/ppt/tags/tag605.xml" ContentType="application/vnd.openxmlformats-officedocument.presentationml.tags+xml"/>
  <Override PartName="/ppt/charts/chart757.xml" ContentType="application/vnd.openxmlformats-officedocument.drawingml.chart+xml"/>
  <Override PartName="/ppt/tags/tag606.xml" ContentType="application/vnd.openxmlformats-officedocument.presentationml.tags+xml"/>
  <Override PartName="/ppt/charts/chart758.xml" ContentType="application/vnd.openxmlformats-officedocument.drawingml.chart+xml"/>
  <Override PartName="/ppt/tags/tag607.xml" ContentType="application/vnd.openxmlformats-officedocument.presentationml.tags+xml"/>
  <Override PartName="/ppt/charts/chart759.xml" ContentType="application/vnd.openxmlformats-officedocument.drawingml.chart+xml"/>
  <Override PartName="/ppt/tags/tag608.xml" ContentType="application/vnd.openxmlformats-officedocument.presentationml.tags+xml"/>
  <Override PartName="/ppt/charts/chart760.xml" ContentType="application/vnd.openxmlformats-officedocument.drawingml.chart+xml"/>
  <Override PartName="/ppt/tags/tag609.xml" ContentType="application/vnd.openxmlformats-officedocument.presentationml.tags+xml"/>
  <Override PartName="/ppt/charts/chart761.xml" ContentType="application/vnd.openxmlformats-officedocument.drawingml.chart+xml"/>
  <Override PartName="/ppt/tags/tag610.xml" ContentType="application/vnd.openxmlformats-officedocument.presentationml.tags+xml"/>
  <Override PartName="/ppt/charts/chart762.xml" ContentType="application/vnd.openxmlformats-officedocument.drawingml.chart+xml"/>
  <Override PartName="/ppt/tags/tag611.xml" ContentType="application/vnd.openxmlformats-officedocument.presentationml.tags+xml"/>
  <Override PartName="/ppt/charts/chart763.xml" ContentType="application/vnd.openxmlformats-officedocument.drawingml.chart+xml"/>
  <Override PartName="/ppt/tags/tag612.xml" ContentType="application/vnd.openxmlformats-officedocument.presentationml.tags+xml"/>
  <Override PartName="/ppt/charts/chart764.xml" ContentType="application/vnd.openxmlformats-officedocument.drawingml.chart+xml"/>
  <Override PartName="/ppt/tags/tag613.xml" ContentType="application/vnd.openxmlformats-officedocument.presentationml.tags+xml"/>
  <Override PartName="/ppt/charts/chart765.xml" ContentType="application/vnd.openxmlformats-officedocument.drawingml.chart+xml"/>
  <Override PartName="/ppt/tags/tag614.xml" ContentType="application/vnd.openxmlformats-officedocument.presentationml.tags+xml"/>
  <Override PartName="/ppt/charts/chart766.xml" ContentType="application/vnd.openxmlformats-officedocument.drawingml.chart+xml"/>
  <Override PartName="/ppt/tags/tag615.xml" ContentType="application/vnd.openxmlformats-officedocument.presentationml.tags+xml"/>
  <Override PartName="/ppt/charts/chart767.xml" ContentType="application/vnd.openxmlformats-officedocument.drawingml.chart+xml"/>
  <Override PartName="/ppt/tags/tag616.xml" ContentType="application/vnd.openxmlformats-officedocument.presentationml.tags+xml"/>
  <Override PartName="/ppt/charts/chart768.xml" ContentType="application/vnd.openxmlformats-officedocument.drawingml.chart+xml"/>
  <Override PartName="/ppt/tags/tag617.xml" ContentType="application/vnd.openxmlformats-officedocument.presentationml.tags+xml"/>
  <Override PartName="/ppt/charts/chart769.xml" ContentType="application/vnd.openxmlformats-officedocument.drawingml.chart+xml"/>
  <Override PartName="/ppt/tags/tag618.xml" ContentType="application/vnd.openxmlformats-officedocument.presentationml.tags+xml"/>
  <Override PartName="/ppt/charts/chart770.xml" ContentType="application/vnd.openxmlformats-officedocument.drawingml.chart+xml"/>
  <Override PartName="/ppt/tags/tag619.xml" ContentType="application/vnd.openxmlformats-officedocument.presentationml.tags+xml"/>
  <Override PartName="/ppt/charts/chart771.xml" ContentType="application/vnd.openxmlformats-officedocument.drawingml.chart+xml"/>
  <Override PartName="/ppt/tags/tag620.xml" ContentType="application/vnd.openxmlformats-officedocument.presentationml.tags+xml"/>
  <Override PartName="/ppt/charts/chart772.xml" ContentType="application/vnd.openxmlformats-officedocument.drawingml.chart+xml"/>
  <Override PartName="/ppt/tags/tag621.xml" ContentType="application/vnd.openxmlformats-officedocument.presentationml.tags+xml"/>
  <Override PartName="/ppt/charts/chart773.xml" ContentType="application/vnd.openxmlformats-officedocument.drawingml.chart+xml"/>
  <Override PartName="/ppt/tags/tag622.xml" ContentType="application/vnd.openxmlformats-officedocument.presentationml.tags+xml"/>
  <Override PartName="/ppt/charts/chart774.xml" ContentType="application/vnd.openxmlformats-officedocument.drawingml.chart+xml"/>
  <Override PartName="/ppt/tags/tag623.xml" ContentType="application/vnd.openxmlformats-officedocument.presentationml.tags+xml"/>
  <Override PartName="/ppt/charts/chart775.xml" ContentType="application/vnd.openxmlformats-officedocument.drawingml.chart+xml"/>
  <Override PartName="/ppt/tags/tag624.xml" ContentType="application/vnd.openxmlformats-officedocument.presentationml.tags+xml"/>
  <Override PartName="/ppt/charts/chart776.xml" ContentType="application/vnd.openxmlformats-officedocument.drawingml.chart+xml"/>
  <Override PartName="/ppt/tags/tag625.xml" ContentType="application/vnd.openxmlformats-officedocument.presentationml.tags+xml"/>
  <Override PartName="/ppt/charts/chart777.xml" ContentType="application/vnd.openxmlformats-officedocument.drawingml.chart+xml"/>
  <Override PartName="/ppt/tags/tag626.xml" ContentType="application/vnd.openxmlformats-officedocument.presentationml.tags+xml"/>
  <Override PartName="/ppt/charts/chart778.xml" ContentType="application/vnd.openxmlformats-officedocument.drawingml.chart+xml"/>
  <Override PartName="/ppt/tags/tag627.xml" ContentType="application/vnd.openxmlformats-officedocument.presentationml.tags+xml"/>
  <Override PartName="/ppt/charts/chart779.xml" ContentType="application/vnd.openxmlformats-officedocument.drawingml.chart+xml"/>
  <Override PartName="/ppt/tags/tag628.xml" ContentType="application/vnd.openxmlformats-officedocument.presentationml.tags+xml"/>
  <Override PartName="/ppt/charts/chart780.xml" ContentType="application/vnd.openxmlformats-officedocument.drawingml.chart+xml"/>
  <Override PartName="/ppt/tags/tag629.xml" ContentType="application/vnd.openxmlformats-officedocument.presentationml.tags+xml"/>
  <Override PartName="/ppt/charts/chart781.xml" ContentType="application/vnd.openxmlformats-officedocument.drawingml.chart+xml"/>
  <Override PartName="/ppt/tags/tag630.xml" ContentType="application/vnd.openxmlformats-officedocument.presentationml.tags+xml"/>
  <Override PartName="/ppt/charts/chart782.xml" ContentType="application/vnd.openxmlformats-officedocument.drawingml.chart+xml"/>
  <Override PartName="/ppt/tags/tag631.xml" ContentType="application/vnd.openxmlformats-officedocument.presentationml.tags+xml"/>
  <Override PartName="/ppt/charts/chart783.xml" ContentType="application/vnd.openxmlformats-officedocument.drawingml.chart+xml"/>
  <Override PartName="/ppt/tags/tag632.xml" ContentType="application/vnd.openxmlformats-officedocument.presentationml.tags+xml"/>
  <Override PartName="/ppt/charts/chart784.xml" ContentType="application/vnd.openxmlformats-officedocument.drawingml.chart+xml"/>
  <Override PartName="/ppt/tags/tag633.xml" ContentType="application/vnd.openxmlformats-officedocument.presentationml.tags+xml"/>
  <Override PartName="/ppt/charts/chart785.xml" ContentType="application/vnd.openxmlformats-officedocument.drawingml.chart+xml"/>
  <Override PartName="/ppt/tags/tag634.xml" ContentType="application/vnd.openxmlformats-officedocument.presentationml.tags+xml"/>
  <Override PartName="/ppt/charts/chart786.xml" ContentType="application/vnd.openxmlformats-officedocument.drawingml.chart+xml"/>
  <Override PartName="/ppt/tags/tag635.xml" ContentType="application/vnd.openxmlformats-officedocument.presentationml.tags+xml"/>
  <Override PartName="/ppt/charts/chart787.xml" ContentType="application/vnd.openxmlformats-officedocument.drawingml.chart+xml"/>
  <Override PartName="/ppt/tags/tag636.xml" ContentType="application/vnd.openxmlformats-officedocument.presentationml.tags+xml"/>
  <Override PartName="/ppt/charts/chart788.xml" ContentType="application/vnd.openxmlformats-officedocument.drawingml.chart+xml"/>
  <Override PartName="/ppt/tags/tag637.xml" ContentType="application/vnd.openxmlformats-officedocument.presentationml.tags+xml"/>
  <Override PartName="/ppt/charts/chart789.xml" ContentType="application/vnd.openxmlformats-officedocument.drawingml.chart+xml"/>
  <Override PartName="/ppt/tags/tag638.xml" ContentType="application/vnd.openxmlformats-officedocument.presentationml.tags+xml"/>
  <Override PartName="/ppt/charts/chart790.xml" ContentType="application/vnd.openxmlformats-officedocument.drawingml.chart+xml"/>
  <Override PartName="/ppt/tags/tag639.xml" ContentType="application/vnd.openxmlformats-officedocument.presentationml.tags+xml"/>
  <Override PartName="/ppt/charts/chart791.xml" ContentType="application/vnd.openxmlformats-officedocument.drawingml.chart+xml"/>
  <Override PartName="/ppt/tags/tag640.xml" ContentType="application/vnd.openxmlformats-officedocument.presentationml.tags+xml"/>
  <Override PartName="/ppt/charts/chart792.xml" ContentType="application/vnd.openxmlformats-officedocument.drawingml.chart+xml"/>
  <Override PartName="/ppt/tags/tag641.xml" ContentType="application/vnd.openxmlformats-officedocument.presentationml.tags+xml"/>
  <Override PartName="/ppt/charts/chart793.xml" ContentType="application/vnd.openxmlformats-officedocument.drawingml.chart+xml"/>
  <Override PartName="/ppt/tags/tag642.xml" ContentType="application/vnd.openxmlformats-officedocument.presentationml.tags+xml"/>
  <Override PartName="/ppt/charts/chart794.xml" ContentType="application/vnd.openxmlformats-officedocument.drawingml.chart+xml"/>
  <Override PartName="/ppt/tags/tag643.xml" ContentType="application/vnd.openxmlformats-officedocument.presentationml.tags+xml"/>
  <Override PartName="/ppt/charts/chart795.xml" ContentType="application/vnd.openxmlformats-officedocument.drawingml.chart+xml"/>
  <Override PartName="/ppt/tags/tag644.xml" ContentType="application/vnd.openxmlformats-officedocument.presentationml.tags+xml"/>
  <Override PartName="/ppt/charts/chart796.xml" ContentType="application/vnd.openxmlformats-officedocument.drawingml.chart+xml"/>
  <Override PartName="/ppt/tags/tag645.xml" ContentType="application/vnd.openxmlformats-officedocument.presentationml.tags+xml"/>
  <Override PartName="/ppt/charts/chart797.xml" ContentType="application/vnd.openxmlformats-officedocument.drawingml.chart+xml"/>
  <Override PartName="/ppt/tags/tag646.xml" ContentType="application/vnd.openxmlformats-officedocument.presentationml.tags+xml"/>
  <Override PartName="/ppt/charts/chart798.xml" ContentType="application/vnd.openxmlformats-officedocument.drawingml.chart+xml"/>
  <Override PartName="/ppt/tags/tag647.xml" ContentType="application/vnd.openxmlformats-officedocument.presentationml.tags+xml"/>
  <Override PartName="/ppt/charts/chart799.xml" ContentType="application/vnd.openxmlformats-officedocument.drawingml.chart+xml"/>
  <Override PartName="/ppt/tags/tag648.xml" ContentType="application/vnd.openxmlformats-officedocument.presentationml.tags+xml"/>
  <Override PartName="/ppt/charts/chart800.xml" ContentType="application/vnd.openxmlformats-officedocument.drawingml.chart+xml"/>
  <Override PartName="/ppt/tags/tag649.xml" ContentType="application/vnd.openxmlformats-officedocument.presentationml.tags+xml"/>
  <Override PartName="/ppt/charts/chart801.xml" ContentType="application/vnd.openxmlformats-officedocument.drawingml.chart+xml"/>
  <Override PartName="/ppt/tags/tag650.xml" ContentType="application/vnd.openxmlformats-officedocument.presentationml.tags+xml"/>
  <Override PartName="/ppt/charts/chart802.xml" ContentType="application/vnd.openxmlformats-officedocument.drawingml.chart+xml"/>
  <Override PartName="/ppt/tags/tag651.xml" ContentType="application/vnd.openxmlformats-officedocument.presentationml.tags+xml"/>
  <Override PartName="/ppt/charts/chart803.xml" ContentType="application/vnd.openxmlformats-officedocument.drawingml.chart+xml"/>
  <Override PartName="/ppt/tags/tag652.xml" ContentType="application/vnd.openxmlformats-officedocument.presentationml.tags+xml"/>
  <Override PartName="/ppt/charts/chart804.xml" ContentType="application/vnd.openxmlformats-officedocument.drawingml.chart+xml"/>
  <Override PartName="/ppt/tags/tag653.xml" ContentType="application/vnd.openxmlformats-officedocument.presentationml.tags+xml"/>
  <Override PartName="/ppt/charts/chart805.xml" ContentType="application/vnd.openxmlformats-officedocument.drawingml.chart+xml"/>
  <Override PartName="/ppt/tags/tag654.xml" ContentType="application/vnd.openxmlformats-officedocument.presentationml.tags+xml"/>
  <Override PartName="/ppt/charts/chart806.xml" ContentType="application/vnd.openxmlformats-officedocument.drawingml.chart+xml"/>
  <Override PartName="/ppt/tags/tag655.xml" ContentType="application/vnd.openxmlformats-officedocument.presentationml.tags+xml"/>
  <Override PartName="/ppt/charts/chart807.xml" ContentType="application/vnd.openxmlformats-officedocument.drawingml.chart+xml"/>
  <Override PartName="/ppt/tags/tag656.xml" ContentType="application/vnd.openxmlformats-officedocument.presentationml.tags+xml"/>
  <Override PartName="/ppt/notesSlides/notesSlide1.xml" ContentType="application/vnd.openxmlformats-officedocument.presentationml.notesSlide+xml"/>
  <Override PartName="/ppt/tags/tag657.xml" ContentType="application/vnd.openxmlformats-officedocument.presentationml.tags+xml"/>
  <Override PartName="/ppt/notesSlides/notesSlide2.xml" ContentType="application/vnd.openxmlformats-officedocument.presentationml.notesSlide+xml"/>
  <Override PartName="/ppt/tags/tag658.xml" ContentType="application/vnd.openxmlformats-officedocument.presentationml.tags+xml"/>
  <Override PartName="/ppt/notesSlides/notesSlide3.xml" ContentType="application/vnd.openxmlformats-officedocument.presentationml.notesSlide+xml"/>
  <Override PartName="/ppt/tags/tag659.xml" ContentType="application/vnd.openxmlformats-officedocument.presentationml.tags+xml"/>
  <Override PartName="/ppt/notesSlides/notesSlide4.xml" ContentType="application/vnd.openxmlformats-officedocument.presentationml.notesSlide+xml"/>
  <Override PartName="/ppt/tags/tag660.xml" ContentType="application/vnd.openxmlformats-officedocument.presentationml.tags+xml"/>
  <Override PartName="/ppt/notesSlides/notesSlide5.xml" ContentType="application/vnd.openxmlformats-officedocument.presentationml.notesSlide+xml"/>
  <Override PartName="/ppt/tags/tag661.xml" ContentType="application/vnd.openxmlformats-officedocument.presentationml.tags+xml"/>
  <Override PartName="/ppt/notesSlides/notesSlide6.xml" ContentType="application/vnd.openxmlformats-officedocument.presentationml.notesSlide+xml"/>
  <Override PartName="/ppt/tags/tag662.xml" ContentType="application/vnd.openxmlformats-officedocument.presentationml.tags+xml"/>
  <Override PartName="/ppt/notesSlides/notesSlide7.xml" ContentType="application/vnd.openxmlformats-officedocument.presentationml.notesSlide+xml"/>
  <Override PartName="/ppt/tags/tag663.xml" ContentType="application/vnd.openxmlformats-officedocument.presentationml.tags+xml"/>
  <Override PartName="/ppt/notesSlides/notesSlide8.xml" ContentType="application/vnd.openxmlformats-officedocument.presentationml.notesSlide+xml"/>
  <Override PartName="/ppt/tags/tag664.xml" ContentType="application/vnd.openxmlformats-officedocument.presentationml.tags+xml"/>
  <Override PartName="/ppt/notesSlides/notesSlide9.xml" ContentType="application/vnd.openxmlformats-officedocument.presentationml.notesSlide+xml"/>
  <Override PartName="/ppt/tags/tag665.xml" ContentType="application/vnd.openxmlformats-officedocument.presentationml.tags+xml"/>
  <Override PartName="/ppt/notesSlides/notesSlide10.xml" ContentType="application/vnd.openxmlformats-officedocument.presentationml.notesSlide+xml"/>
  <Override PartName="/ppt/tags/tag666.xml" ContentType="application/vnd.openxmlformats-officedocument.presentationml.tags+xml"/>
  <Override PartName="/ppt/notesSlides/notesSlide11.xml" ContentType="application/vnd.openxmlformats-officedocument.presentationml.notesSlide+xml"/>
  <Override PartName="/ppt/tags/tag667.xml" ContentType="application/vnd.openxmlformats-officedocument.presentationml.tags+xml"/>
  <Override PartName="/ppt/notesSlides/notesSlide12.xml" ContentType="application/vnd.openxmlformats-officedocument.presentationml.notesSlide+xml"/>
  <Override PartName="/ppt/tags/tag668.xml" ContentType="application/vnd.openxmlformats-officedocument.presentationml.tags+xml"/>
  <Override PartName="/ppt/notesSlides/notesSlide13.xml" ContentType="application/vnd.openxmlformats-officedocument.presentationml.notesSlide+xml"/>
  <Override PartName="/ppt/tags/tag669.xml" ContentType="application/vnd.openxmlformats-officedocument.presentationml.tags+xml"/>
  <Override PartName="/ppt/notesSlides/notesSlide14.xml" ContentType="application/vnd.openxmlformats-officedocument.presentationml.notesSlide+xml"/>
  <Override PartName="/ppt/tags/tag670.xml" ContentType="application/vnd.openxmlformats-officedocument.presentationml.tags+xml"/>
  <Override PartName="/ppt/notesSlides/notesSlide15.xml" ContentType="application/vnd.openxmlformats-officedocument.presentationml.notesSlide+xml"/>
  <Override PartName="/ppt/tags/tag671.xml" ContentType="application/vnd.openxmlformats-officedocument.presentationml.tags+xml"/>
  <Override PartName="/ppt/notesSlides/notesSlide16.xml" ContentType="application/vnd.openxmlformats-officedocument.presentationml.notesSlide+xml"/>
  <Override PartName="/ppt/tags/tag672.xml" ContentType="application/vnd.openxmlformats-officedocument.presentationml.tags+xml"/>
  <Override PartName="/ppt/notesSlides/notesSlide17.xml" ContentType="application/vnd.openxmlformats-officedocument.presentationml.notesSlide+xml"/>
  <Override PartName="/ppt/tags/tag673.xml" ContentType="application/vnd.openxmlformats-officedocument.presentationml.tags+xml"/>
  <Override PartName="/ppt/notesSlides/notesSlide18.xml" ContentType="application/vnd.openxmlformats-officedocument.presentationml.notesSlide+xml"/>
  <Override PartName="/ppt/tags/tag674.xml" ContentType="application/vnd.openxmlformats-officedocument.presentationml.tags+xml"/>
  <Override PartName="/ppt/notesSlides/notesSlide19.xml" ContentType="application/vnd.openxmlformats-officedocument.presentationml.notesSlide+xml"/>
  <Override PartName="/ppt/tags/tag675.xml" ContentType="application/vnd.openxmlformats-officedocument.presentationml.tags+xml"/>
  <Override PartName="/ppt/notesSlides/notesSlide20.xml" ContentType="application/vnd.openxmlformats-officedocument.presentationml.notesSlide+xml"/>
  <Override PartName="/ppt/tags/tag676.xml" ContentType="application/vnd.openxmlformats-officedocument.presentationml.tags+xml"/>
  <Override PartName="/ppt/notesSlides/notesSlide21.xml" ContentType="application/vnd.openxmlformats-officedocument.presentationml.notesSlide+xml"/>
  <Override PartName="/ppt/tags/tag677.xml" ContentType="application/vnd.openxmlformats-officedocument.presentationml.tags+xml"/>
  <Override PartName="/ppt/notesSlides/notesSlide22.xml" ContentType="application/vnd.openxmlformats-officedocument.presentationml.notesSlide+xml"/>
  <Override PartName="/ppt/tags/tag678.xml" ContentType="application/vnd.openxmlformats-officedocument.presentationml.tags+xml"/>
  <Override PartName="/ppt/notesSlides/notesSlide23.xml" ContentType="application/vnd.openxmlformats-officedocument.presentationml.notesSlide+xml"/>
  <Override PartName="/ppt/tags/tag679.xml" ContentType="application/vnd.openxmlformats-officedocument.presentationml.tags+xml"/>
  <Override PartName="/ppt/notesSlides/notesSlide24.xml" ContentType="application/vnd.openxmlformats-officedocument.presentationml.notesSlide+xml"/>
  <Override PartName="/ppt/tags/tag680.xml" ContentType="application/vnd.openxmlformats-officedocument.presentationml.tags+xml"/>
  <Override PartName="/ppt/notesSlides/notesSlide25.xml" ContentType="application/vnd.openxmlformats-officedocument.presentationml.notesSlide+xml"/>
  <Override PartName="/ppt/tags/tag681.xml" ContentType="application/vnd.openxmlformats-officedocument.presentationml.tags+xml"/>
  <Override PartName="/ppt/notesSlides/notesSlide26.xml" ContentType="application/vnd.openxmlformats-officedocument.presentationml.notesSlide+xml"/>
  <Override PartName="/ppt/tags/tag682.xml" ContentType="application/vnd.openxmlformats-officedocument.presentationml.tags+xml"/>
  <Override PartName="/ppt/notesSlides/notesSlide27.xml" ContentType="application/vnd.openxmlformats-officedocument.presentationml.notesSlide+xml"/>
  <Override PartName="/ppt/tags/tag683.xml" ContentType="application/vnd.openxmlformats-officedocument.presentationml.tags+xml"/>
  <Override PartName="/ppt/notesSlides/notesSlide28.xml" ContentType="application/vnd.openxmlformats-officedocument.presentationml.notesSlide+xml"/>
  <Override PartName="/ppt/tags/tag684.xml" ContentType="application/vnd.openxmlformats-officedocument.presentationml.tags+xml"/>
  <Override PartName="/ppt/notesSlides/notesSlide29.xml" ContentType="application/vnd.openxmlformats-officedocument.presentationml.notesSlide+xml"/>
  <Override PartName="/ppt/tags/tag685.xml" ContentType="application/vnd.openxmlformats-officedocument.presentationml.tags+xml"/>
  <Override PartName="/ppt/notesSlides/notesSlide30.xml" ContentType="application/vnd.openxmlformats-officedocument.presentationml.notesSlide+xml"/>
  <Override PartName="/ppt/tags/tag686.xml" ContentType="application/vnd.openxmlformats-officedocument.presentationml.tags+xml"/>
  <Override PartName="/ppt/notesSlides/notesSlide31.xml" ContentType="application/vnd.openxmlformats-officedocument.presentationml.notesSlide+xml"/>
  <Override PartName="/ppt/tags/tag687.xml" ContentType="application/vnd.openxmlformats-officedocument.presentationml.tags+xml"/>
  <Override PartName="/ppt/notesSlides/notesSlide32.xml" ContentType="application/vnd.openxmlformats-officedocument.presentationml.notesSlide+xml"/>
  <Override PartName="/ppt/tags/tag688.xml" ContentType="application/vnd.openxmlformats-officedocument.presentationml.tags+xml"/>
  <Override PartName="/ppt/notesSlides/notesSlide33.xml" ContentType="application/vnd.openxmlformats-officedocument.presentationml.notesSlide+xml"/>
  <Override PartName="/ppt/tags/tag689.xml" ContentType="application/vnd.openxmlformats-officedocument.presentationml.tags+xml"/>
  <Override PartName="/ppt/notesSlides/notesSlide34.xml" ContentType="application/vnd.openxmlformats-officedocument.presentationml.notesSlide+xml"/>
  <Override PartName="/ppt/tags/tag690.xml" ContentType="application/vnd.openxmlformats-officedocument.presentationml.tags+xml"/>
  <Override PartName="/ppt/notesSlides/notesSlide35.xml" ContentType="application/vnd.openxmlformats-officedocument.presentationml.notesSlide+xml"/>
  <Override PartName="/ppt/tags/tag691.xml" ContentType="application/vnd.openxmlformats-officedocument.presentationml.tags+xml"/>
  <Override PartName="/ppt/notesSlides/notesSlide36.xml" ContentType="application/vnd.openxmlformats-officedocument.presentationml.notesSlide+xml"/>
  <Override PartName="/ppt/tags/tag692.xml" ContentType="application/vnd.openxmlformats-officedocument.presentationml.tags+xml"/>
  <Override PartName="/ppt/notesSlides/notesSlide37.xml" ContentType="application/vnd.openxmlformats-officedocument.presentationml.notesSlide+xml"/>
  <Override PartName="/ppt/tags/tag693.xml" ContentType="application/vnd.openxmlformats-officedocument.presentationml.tags+xml"/>
  <Override PartName="/ppt/notesSlides/notesSlide38.xml" ContentType="application/vnd.openxmlformats-officedocument.presentationml.notesSlide+xml"/>
  <Override PartName="/ppt/tags/tag694.xml" ContentType="application/vnd.openxmlformats-officedocument.presentationml.tags+xml"/>
  <Override PartName="/ppt/notesSlides/notesSlide39.xml" ContentType="application/vnd.openxmlformats-officedocument.presentationml.notesSlide+xml"/>
  <Override PartName="/ppt/tags/tag695.xml" ContentType="application/vnd.openxmlformats-officedocument.presentationml.tags+xml"/>
  <Override PartName="/ppt/notesSlides/notesSlide40.xml" ContentType="application/vnd.openxmlformats-officedocument.presentationml.notesSlide+xml"/>
  <Override PartName="/ppt/tags/tag696.xml" ContentType="application/vnd.openxmlformats-officedocument.presentationml.tags+xml"/>
  <Override PartName="/ppt/notesSlides/notesSlide41.xml" ContentType="application/vnd.openxmlformats-officedocument.presentationml.notesSlide+xml"/>
  <Override PartName="/ppt/tags/tag697.xml" ContentType="application/vnd.openxmlformats-officedocument.presentationml.tags+xml"/>
  <Override PartName="/ppt/notesSlides/notesSlide42.xml" ContentType="application/vnd.openxmlformats-officedocument.presentationml.notesSlide+xml"/>
  <Override PartName="/ppt/tags/tag698.xml" ContentType="application/vnd.openxmlformats-officedocument.presentationml.tags+xml"/>
  <Override PartName="/ppt/notesSlides/notesSlide43.xml" ContentType="application/vnd.openxmlformats-officedocument.presentationml.notesSlide+xml"/>
  <Override PartName="/ppt/tags/tag699.xml" ContentType="application/vnd.openxmlformats-officedocument.presentationml.tags+xml"/>
  <Override PartName="/ppt/notesSlides/notesSlide44.xml" ContentType="application/vnd.openxmlformats-officedocument.presentationml.notesSlide+xml"/>
  <Override PartName="/ppt/tags/tag700.xml" ContentType="application/vnd.openxmlformats-officedocument.presentationml.tags+xml"/>
  <Override PartName="/ppt/notesSlides/notesSlide45.xml" ContentType="application/vnd.openxmlformats-officedocument.presentationml.notesSlide+xml"/>
  <Override PartName="/ppt/tags/tag701.xml" ContentType="application/vnd.openxmlformats-officedocument.presentationml.tags+xml"/>
  <Override PartName="/ppt/notesSlides/notesSlide46.xml" ContentType="application/vnd.openxmlformats-officedocument.presentationml.notesSlide+xml"/>
  <Override PartName="/ppt/tags/tag702.xml" ContentType="application/vnd.openxmlformats-officedocument.presentationml.tags+xml"/>
  <Override PartName="/ppt/notesSlides/notesSlide47.xml" ContentType="application/vnd.openxmlformats-officedocument.presentationml.notesSlide+xml"/>
  <Override PartName="/ppt/tags/tag703.xml" ContentType="application/vnd.openxmlformats-officedocument.presentationml.tags+xml"/>
  <Override PartName="/ppt/notesSlides/notesSlide48.xml" ContentType="application/vnd.openxmlformats-officedocument.presentationml.notesSlide+xml"/>
  <Override PartName="/ppt/tags/tag704.xml" ContentType="application/vnd.openxmlformats-officedocument.presentationml.tags+xml"/>
  <Override PartName="/ppt/notesSlides/notesSlide49.xml" ContentType="application/vnd.openxmlformats-officedocument.presentationml.notesSlide+xml"/>
  <Override PartName="/ppt/tags/tag705.xml" ContentType="application/vnd.openxmlformats-officedocument.presentationml.tags+xml"/>
  <Override PartName="/ppt/notesSlides/notesSlide50.xml" ContentType="application/vnd.openxmlformats-officedocument.presentationml.notesSlide+xml"/>
  <Override PartName="/ppt/tags/tag706.xml" ContentType="application/vnd.openxmlformats-officedocument.presentationml.tags+xml"/>
  <Override PartName="/ppt/notesSlides/notesSlide51.xml" ContentType="application/vnd.openxmlformats-officedocument.presentationml.notesSlide+xml"/>
  <Override PartName="/ppt/tags/tag707.xml" ContentType="application/vnd.openxmlformats-officedocument.presentationml.tags+xml"/>
  <Override PartName="/ppt/notesSlides/notesSlide52.xml" ContentType="application/vnd.openxmlformats-officedocument.presentationml.notesSlide+xml"/>
  <Override PartName="/ppt/tags/tag708.xml" ContentType="application/vnd.openxmlformats-officedocument.presentationml.tags+xml"/>
  <Override PartName="/ppt/notesSlides/notesSlide53.xml" ContentType="application/vnd.openxmlformats-officedocument.presentationml.notesSlide+xml"/>
  <Override PartName="/ppt/tags/tag709.xml" ContentType="application/vnd.openxmlformats-officedocument.presentationml.tags+xml"/>
  <Override PartName="/ppt/notesSlides/notesSlide54.xml" ContentType="application/vnd.openxmlformats-officedocument.presentationml.notesSlide+xml"/>
  <Override PartName="/ppt/tags/tag710.xml" ContentType="application/vnd.openxmlformats-officedocument.presentationml.tags+xml"/>
  <Override PartName="/ppt/notesSlides/notesSlide55.xml" ContentType="application/vnd.openxmlformats-officedocument.presentationml.notesSlide+xml"/>
  <Override PartName="/ppt/tags/tag711.xml" ContentType="application/vnd.openxmlformats-officedocument.presentationml.tags+xml"/>
  <Override PartName="/ppt/notesSlides/notesSlide56.xml" ContentType="application/vnd.openxmlformats-officedocument.presentationml.notesSlide+xml"/>
  <Override PartName="/ppt/tags/tag712.xml" ContentType="application/vnd.openxmlformats-officedocument.presentationml.tags+xml"/>
  <Override PartName="/ppt/notesSlides/notesSlide57.xml" ContentType="application/vnd.openxmlformats-officedocument.presentationml.notesSlide+xml"/>
  <Override PartName="/ppt/tags/tag713.xml" ContentType="application/vnd.openxmlformats-officedocument.presentationml.tags+xml"/>
  <Override PartName="/ppt/notesSlides/notesSlide58.xml" ContentType="application/vnd.openxmlformats-officedocument.presentationml.notesSlide+xml"/>
  <Override PartName="/ppt/tags/tag714.xml" ContentType="application/vnd.openxmlformats-officedocument.presentationml.tags+xml"/>
  <Override PartName="/ppt/notesSlides/notesSlide59.xml" ContentType="application/vnd.openxmlformats-officedocument.presentationml.notesSlide+xml"/>
  <Override PartName="/ppt/tags/tag715.xml" ContentType="application/vnd.openxmlformats-officedocument.presentationml.tags+xml"/>
  <Override PartName="/ppt/notesSlides/notesSlide60.xml" ContentType="application/vnd.openxmlformats-officedocument.presentationml.notesSlide+xml"/>
  <Override PartName="/ppt/tags/tag716.xml" ContentType="application/vnd.openxmlformats-officedocument.presentationml.tags+xml"/>
  <Override PartName="/ppt/notesSlides/notesSlide61.xml" ContentType="application/vnd.openxmlformats-officedocument.presentationml.notesSlide+xml"/>
  <Override PartName="/ppt/tags/tag717.xml" ContentType="application/vnd.openxmlformats-officedocument.presentationml.tags+xml"/>
  <Override PartName="/ppt/notesSlides/notesSlide62.xml" ContentType="application/vnd.openxmlformats-officedocument.presentationml.notesSlide+xml"/>
  <Override PartName="/ppt/tags/tag718.xml" ContentType="application/vnd.openxmlformats-officedocument.presentationml.tags+xml"/>
  <Override PartName="/ppt/notesSlides/notesSlide63.xml" ContentType="application/vnd.openxmlformats-officedocument.presentationml.notesSlide+xml"/>
  <Override PartName="/ppt/tags/tag719.xml" ContentType="application/vnd.openxmlformats-officedocument.presentationml.tags+xml"/>
  <Override PartName="/ppt/notesSlides/notesSlide64.xml" ContentType="application/vnd.openxmlformats-officedocument.presentationml.notesSlide+xml"/>
  <Override PartName="/ppt/tags/tag720.xml" ContentType="application/vnd.openxmlformats-officedocument.presentationml.tags+xml"/>
  <Override PartName="/ppt/notesSlides/notesSlide65.xml" ContentType="application/vnd.openxmlformats-officedocument.presentationml.notesSlide+xml"/>
  <Override PartName="/ppt/tags/tag721.xml" ContentType="application/vnd.openxmlformats-officedocument.presentationml.tags+xml"/>
  <Override PartName="/ppt/notesSlides/notesSlide66.xml" ContentType="application/vnd.openxmlformats-officedocument.presentationml.notesSlide+xml"/>
  <Override PartName="/ppt/tags/tag722.xml" ContentType="application/vnd.openxmlformats-officedocument.presentationml.tags+xml"/>
  <Override PartName="/ppt/notesSlides/notesSlide67.xml" ContentType="application/vnd.openxmlformats-officedocument.presentationml.notesSlide+xml"/>
  <Override PartName="/ppt/charts/chart808.xml" ContentType="application/vnd.openxmlformats-officedocument.drawingml.chart+xml"/>
  <Override PartName="/ppt/charts/style1.xml" ContentType="application/vnd.ms-office.chartstyle+xml"/>
  <Override PartName="/ppt/charts/colors1.xml" ContentType="application/vnd.ms-office.chartcolorstyle+xml"/>
  <Override PartName="/ppt/tags/tag723.xml" ContentType="application/vnd.openxmlformats-officedocument.presentationml.tags+xml"/>
  <Override PartName="/ppt/notesSlides/notesSlide68.xml" ContentType="application/vnd.openxmlformats-officedocument.presentationml.notesSlide+xml"/>
  <Override PartName="/ppt/charts/chart809.xml" ContentType="application/vnd.openxmlformats-officedocument.drawingml.chart+xml"/>
  <Override PartName="/ppt/charts/style2.xml" ContentType="application/vnd.ms-office.chartstyle+xml"/>
  <Override PartName="/ppt/charts/colors2.xml" ContentType="application/vnd.ms-office.chartcolorstyle+xml"/>
  <Override PartName="/ppt/tags/tag724.xml" ContentType="application/vnd.openxmlformats-officedocument.presentationml.tags+xml"/>
  <Override PartName="/ppt/notesSlides/notesSlide69.xml" ContentType="application/vnd.openxmlformats-officedocument.presentationml.notesSlide+xml"/>
  <Override PartName="/ppt/charts/chart810.xml" ContentType="application/vnd.openxmlformats-officedocument.drawingml.chart+xml"/>
  <Override PartName="/ppt/charts/style3.xml" ContentType="application/vnd.ms-office.chartstyle+xml"/>
  <Override PartName="/ppt/charts/colors3.xml" ContentType="application/vnd.ms-office.chartcolorstyle+xml"/>
  <Override PartName="/ppt/tags/tag725.xml" ContentType="application/vnd.openxmlformats-officedocument.presentationml.tags+xml"/>
  <Override PartName="/ppt/notesSlides/notesSlide70.xml" ContentType="application/vnd.openxmlformats-officedocument.presentationml.notesSlide+xml"/>
  <Override PartName="/ppt/charts/chart811.xml" ContentType="application/vnd.openxmlformats-officedocument.drawingml.chart+xml"/>
  <Override PartName="/ppt/charts/style4.xml" ContentType="application/vnd.ms-office.chartstyle+xml"/>
  <Override PartName="/ppt/charts/colors4.xml" ContentType="application/vnd.ms-office.chartcolorstyle+xml"/>
  <Override PartName="/ppt/tags/tag726.xml" ContentType="application/vnd.openxmlformats-officedocument.presentationml.tags+xml"/>
  <Override PartName="/ppt/notesSlides/notesSlide71.xml" ContentType="application/vnd.openxmlformats-officedocument.presentationml.notesSlide+xml"/>
  <Override PartName="/ppt/charts/chart812.xml" ContentType="application/vnd.openxmlformats-officedocument.drawingml.chart+xml"/>
  <Override PartName="/ppt/charts/style5.xml" ContentType="application/vnd.ms-office.chartstyle+xml"/>
  <Override PartName="/ppt/charts/colors5.xml" ContentType="application/vnd.ms-office.chartcolorstyle+xml"/>
  <Override PartName="/ppt/tags/tag727.xml" ContentType="application/vnd.openxmlformats-officedocument.presentationml.tags+xml"/>
  <Override PartName="/ppt/notesSlides/notesSlide72.xml" ContentType="application/vnd.openxmlformats-officedocument.presentationml.notesSlide+xml"/>
  <Override PartName="/ppt/charts/chart813.xml" ContentType="application/vnd.openxmlformats-officedocument.drawingml.chart+xml"/>
  <Override PartName="/ppt/charts/style6.xml" ContentType="application/vnd.ms-office.chartstyle+xml"/>
  <Override PartName="/ppt/charts/colors6.xml" ContentType="application/vnd.ms-office.chartcolorstyle+xml"/>
  <Override PartName="/ppt/tags/tag728.xml" ContentType="application/vnd.openxmlformats-officedocument.presentationml.tags+xml"/>
  <Override PartName="/ppt/notesSlides/notesSlide73.xml" ContentType="application/vnd.openxmlformats-officedocument.presentationml.notesSlide+xml"/>
  <Override PartName="/ppt/charts/chart814.xml" ContentType="application/vnd.openxmlformats-officedocument.drawingml.chart+xml"/>
  <Override PartName="/ppt/charts/style7.xml" ContentType="application/vnd.ms-office.chartstyle+xml"/>
  <Override PartName="/ppt/charts/colors7.xml" ContentType="application/vnd.ms-office.chartcolorstyle+xml"/>
  <Override PartName="/ppt/tags/tag729.xml" ContentType="application/vnd.openxmlformats-officedocument.presentationml.tags+xml"/>
  <Override PartName="/ppt/notesSlides/notesSlide74.xml" ContentType="application/vnd.openxmlformats-officedocument.presentationml.notesSlide+xml"/>
  <Override PartName="/ppt/charts/chart815.xml" ContentType="application/vnd.openxmlformats-officedocument.drawingml.chart+xml"/>
  <Override PartName="/ppt/charts/style8.xml" ContentType="application/vnd.ms-office.chartstyle+xml"/>
  <Override PartName="/ppt/charts/colors8.xml" ContentType="application/vnd.ms-office.chartcolorstyle+xml"/>
  <Override PartName="/ppt/tags/tag730.xml" ContentType="application/vnd.openxmlformats-officedocument.presentationml.tags+xml"/>
  <Override PartName="/ppt/notesSlides/notesSlide75.xml" ContentType="application/vnd.openxmlformats-officedocument.presentationml.notesSlide+xml"/>
  <Override PartName="/ppt/charts/chart816.xml" ContentType="application/vnd.openxmlformats-officedocument.drawingml.chart+xml"/>
  <Override PartName="/ppt/charts/style9.xml" ContentType="application/vnd.ms-office.chartstyle+xml"/>
  <Override PartName="/ppt/charts/colors9.xml" ContentType="application/vnd.ms-office.chartcolorstyle+xml"/>
  <Override PartName="/ppt/tags/tag731.xml" ContentType="application/vnd.openxmlformats-officedocument.presentationml.tags+xml"/>
  <Override PartName="/ppt/notesSlides/notesSlide76.xml" ContentType="application/vnd.openxmlformats-officedocument.presentationml.notesSlide+xml"/>
  <Override PartName="/ppt/charts/chart817.xml" ContentType="application/vnd.openxmlformats-officedocument.drawingml.chart+xml"/>
  <Override PartName="/ppt/charts/style10.xml" ContentType="application/vnd.ms-office.chartstyle+xml"/>
  <Override PartName="/ppt/charts/colors10.xml" ContentType="application/vnd.ms-office.chartcolorstyle+xml"/>
  <Override PartName="/ppt/tags/tag732.xml" ContentType="application/vnd.openxmlformats-officedocument.presentationml.tags+xml"/>
  <Override PartName="/ppt/notesSlides/notesSlide77.xml" ContentType="application/vnd.openxmlformats-officedocument.presentationml.notesSlide+xml"/>
  <Override PartName="/ppt/charts/chart818.xml" ContentType="application/vnd.openxmlformats-officedocument.drawingml.chart+xml"/>
  <Override PartName="/ppt/charts/style11.xml" ContentType="application/vnd.ms-office.chartstyle+xml"/>
  <Override PartName="/ppt/charts/colors11.xml" ContentType="application/vnd.ms-office.chartcolorstyle+xml"/>
  <Override PartName="/ppt/tags/tag733.xml" ContentType="application/vnd.openxmlformats-officedocument.presentationml.tags+xml"/>
  <Override PartName="/ppt/notesSlides/notesSlide78.xml" ContentType="application/vnd.openxmlformats-officedocument.presentationml.notesSlide+xml"/>
  <Override PartName="/ppt/charts/chart819.xml" ContentType="application/vnd.openxmlformats-officedocument.drawingml.chart+xml"/>
  <Override PartName="/ppt/charts/style12.xml" ContentType="application/vnd.ms-office.chartstyle+xml"/>
  <Override PartName="/ppt/charts/colors12.xml" ContentType="application/vnd.ms-office.chartcolorstyle+xml"/>
  <Override PartName="/ppt/tags/tag734.xml" ContentType="application/vnd.openxmlformats-officedocument.presentationml.tags+xml"/>
  <Override PartName="/ppt/notesSlides/notesSlide79.xml" ContentType="application/vnd.openxmlformats-officedocument.presentationml.notesSlide+xml"/>
  <Override PartName="/ppt/charts/chart820.xml" ContentType="application/vnd.openxmlformats-officedocument.drawingml.chart+xml"/>
  <Override PartName="/ppt/charts/style13.xml" ContentType="application/vnd.ms-office.chartstyle+xml"/>
  <Override PartName="/ppt/charts/colors13.xml" ContentType="application/vnd.ms-office.chartcolorstyle+xml"/>
  <Override PartName="/ppt/tags/tag735.xml" ContentType="application/vnd.openxmlformats-officedocument.presentationml.tags+xml"/>
  <Override PartName="/ppt/notesSlides/notesSlide80.xml" ContentType="application/vnd.openxmlformats-officedocument.presentationml.notesSlide+xml"/>
  <Override PartName="/ppt/charts/chart821.xml" ContentType="application/vnd.openxmlformats-officedocument.drawingml.chart+xml"/>
  <Override PartName="/ppt/charts/style14.xml" ContentType="application/vnd.ms-office.chartstyle+xml"/>
  <Override PartName="/ppt/charts/colors14.xml" ContentType="application/vnd.ms-office.chartcolorstyle+xml"/>
  <Override PartName="/ppt/tags/tag736.xml" ContentType="application/vnd.openxmlformats-officedocument.presentationml.tags+xml"/>
  <Override PartName="/ppt/notesSlides/notesSlide81.xml" ContentType="application/vnd.openxmlformats-officedocument.presentationml.notesSlide+xml"/>
  <Override PartName="/ppt/charts/chart822.xml" ContentType="application/vnd.openxmlformats-officedocument.drawingml.chart+xml"/>
  <Override PartName="/ppt/charts/style15.xml" ContentType="application/vnd.ms-office.chartstyle+xml"/>
  <Override PartName="/ppt/charts/colors15.xml" ContentType="application/vnd.ms-office.chartcolorstyle+xml"/>
  <Override PartName="/ppt/tags/tag737.xml" ContentType="application/vnd.openxmlformats-officedocument.presentationml.tags+xml"/>
  <Override PartName="/ppt/notesSlides/notesSlide82.xml" ContentType="application/vnd.openxmlformats-officedocument.presentationml.notesSlide+xml"/>
  <Override PartName="/ppt/charts/chart823.xml" ContentType="application/vnd.openxmlformats-officedocument.drawingml.chart+xml"/>
  <Override PartName="/ppt/charts/style16.xml" ContentType="application/vnd.ms-office.chartstyle+xml"/>
  <Override PartName="/ppt/charts/colors16.xml" ContentType="application/vnd.ms-office.chartcolorstyle+xml"/>
  <Override PartName="/ppt/tags/tag738.xml" ContentType="application/vnd.openxmlformats-officedocument.presentationml.tags+xml"/>
  <Override PartName="/ppt/notesSlides/notesSlide83.xml" ContentType="application/vnd.openxmlformats-officedocument.presentationml.notesSlide+xml"/>
  <Override PartName="/ppt/charts/chart824.xml" ContentType="application/vnd.openxmlformats-officedocument.drawingml.chart+xml"/>
  <Override PartName="/ppt/charts/style17.xml" ContentType="application/vnd.ms-office.chartstyle+xml"/>
  <Override PartName="/ppt/charts/colors17.xml" ContentType="application/vnd.ms-office.chartcolorstyle+xml"/>
  <Override PartName="/ppt/tags/tag739.xml" ContentType="application/vnd.openxmlformats-officedocument.presentationml.tags+xml"/>
  <Override PartName="/ppt/notesSlides/notesSlide84.xml" ContentType="application/vnd.openxmlformats-officedocument.presentationml.notesSlide+xml"/>
  <Override PartName="/ppt/charts/chart825.xml" ContentType="application/vnd.openxmlformats-officedocument.drawingml.chart+xml"/>
  <Override PartName="/ppt/charts/style18.xml" ContentType="application/vnd.ms-office.chartstyle+xml"/>
  <Override PartName="/ppt/charts/colors18.xml" ContentType="application/vnd.ms-office.chartcolorstyle+xml"/>
  <Override PartName="/ppt/tags/tag740.xml" ContentType="application/vnd.openxmlformats-officedocument.presentationml.tags+xml"/>
  <Override PartName="/ppt/notesSlides/notesSlide85.xml" ContentType="application/vnd.openxmlformats-officedocument.presentationml.notesSlide+xml"/>
  <Override PartName="/ppt/charts/chart826.xml" ContentType="application/vnd.openxmlformats-officedocument.drawingml.chart+xml"/>
  <Override PartName="/ppt/charts/style19.xml" ContentType="application/vnd.ms-office.chartstyle+xml"/>
  <Override PartName="/ppt/charts/colors19.xml" ContentType="application/vnd.ms-office.chartcolorstyle+xml"/>
  <Override PartName="/ppt/tags/tag741.xml" ContentType="application/vnd.openxmlformats-officedocument.presentationml.tags+xml"/>
  <Override PartName="/ppt/notesSlides/notesSlide86.xml" ContentType="application/vnd.openxmlformats-officedocument.presentationml.notesSlide+xml"/>
  <Override PartName="/ppt/charts/chart827.xml" ContentType="application/vnd.openxmlformats-officedocument.drawingml.chart+xml"/>
  <Override PartName="/ppt/charts/style20.xml" ContentType="application/vnd.ms-office.chartstyle+xml"/>
  <Override PartName="/ppt/charts/colors20.xml" ContentType="application/vnd.ms-office.chartcolorstyle+xml"/>
  <Override PartName="/ppt/tags/tag742.xml" ContentType="application/vnd.openxmlformats-officedocument.presentationml.tags+xml"/>
  <Override PartName="/ppt/notesSlides/notesSlide87.xml" ContentType="application/vnd.openxmlformats-officedocument.presentationml.notesSlide+xml"/>
  <Override PartName="/ppt/charts/chart828.xml" ContentType="application/vnd.openxmlformats-officedocument.drawingml.chart+xml"/>
  <Override PartName="/ppt/charts/style21.xml" ContentType="application/vnd.ms-office.chartstyle+xml"/>
  <Override PartName="/ppt/charts/colors21.xml" ContentType="application/vnd.ms-office.chartcolorstyle+xml"/>
  <Override PartName="/ppt/tags/tag743.xml" ContentType="application/vnd.openxmlformats-officedocument.presentationml.tags+xml"/>
  <Override PartName="/ppt/notesSlides/notesSlide88.xml" ContentType="application/vnd.openxmlformats-officedocument.presentationml.notesSlide+xml"/>
  <Override PartName="/ppt/charts/chart829.xml" ContentType="application/vnd.openxmlformats-officedocument.drawingml.chart+xml"/>
  <Override PartName="/ppt/charts/style22.xml" ContentType="application/vnd.ms-office.chartstyle+xml"/>
  <Override PartName="/ppt/charts/colors22.xml" ContentType="application/vnd.ms-office.chartcolorstyle+xml"/>
  <Override PartName="/ppt/tags/tag744.xml" ContentType="application/vnd.openxmlformats-officedocument.presentationml.tags+xml"/>
  <Override PartName="/ppt/notesSlides/notesSlide89.xml" ContentType="application/vnd.openxmlformats-officedocument.presentationml.notesSlide+xml"/>
  <Override PartName="/ppt/charts/chart830.xml" ContentType="application/vnd.openxmlformats-officedocument.drawingml.chart+xml"/>
  <Override PartName="/ppt/charts/style23.xml" ContentType="application/vnd.ms-office.chartstyle+xml"/>
  <Override PartName="/ppt/charts/colors23.xml" ContentType="application/vnd.ms-office.chartcolorstyle+xml"/>
  <Override PartName="/ppt/tags/tag745.xml" ContentType="application/vnd.openxmlformats-officedocument.presentationml.tags+xml"/>
  <Override PartName="/ppt/notesSlides/notesSlide90.xml" ContentType="application/vnd.openxmlformats-officedocument.presentationml.notesSlide+xml"/>
  <Override PartName="/ppt/charts/chart831.xml" ContentType="application/vnd.openxmlformats-officedocument.drawingml.chart+xml"/>
  <Override PartName="/ppt/charts/style24.xml" ContentType="application/vnd.ms-office.chartstyle+xml"/>
  <Override PartName="/ppt/charts/colors24.xml" ContentType="application/vnd.ms-office.chartcolorstyle+xml"/>
  <Override PartName="/ppt/tags/tag746.xml" ContentType="application/vnd.openxmlformats-officedocument.presentationml.tags+xml"/>
  <Override PartName="/ppt/notesSlides/notesSlide91.xml" ContentType="application/vnd.openxmlformats-officedocument.presentationml.notesSlide+xml"/>
  <Override PartName="/ppt/charts/chart832.xml" ContentType="application/vnd.openxmlformats-officedocument.drawingml.chart+xml"/>
  <Override PartName="/ppt/charts/style25.xml" ContentType="application/vnd.ms-office.chartstyle+xml"/>
  <Override PartName="/ppt/charts/colors25.xml" ContentType="application/vnd.ms-office.chartcolorstyle+xml"/>
  <Override PartName="/ppt/tags/tag747.xml" ContentType="application/vnd.openxmlformats-officedocument.presentationml.tags+xml"/>
  <Override PartName="/ppt/notesSlides/notesSlide92.xml" ContentType="application/vnd.openxmlformats-officedocument.presentationml.notesSlide+xml"/>
  <Override PartName="/ppt/charts/chart833.xml" ContentType="application/vnd.openxmlformats-officedocument.drawingml.chart+xml"/>
  <Override PartName="/ppt/charts/style26.xml" ContentType="application/vnd.ms-office.chartstyle+xml"/>
  <Override PartName="/ppt/charts/colors26.xml" ContentType="application/vnd.ms-office.chartcolorstyle+xml"/>
  <Override PartName="/ppt/tags/tag748.xml" ContentType="application/vnd.openxmlformats-officedocument.presentationml.tags+xml"/>
  <Override PartName="/ppt/notesSlides/notesSlide93.xml" ContentType="application/vnd.openxmlformats-officedocument.presentationml.notesSlide+xml"/>
  <Override PartName="/ppt/charts/chart834.xml" ContentType="application/vnd.openxmlformats-officedocument.drawingml.chart+xml"/>
  <Override PartName="/ppt/charts/style27.xml" ContentType="application/vnd.ms-office.chartstyle+xml"/>
  <Override PartName="/ppt/charts/colors27.xml" ContentType="application/vnd.ms-office.chartcolorstyle+xml"/>
  <Override PartName="/ppt/tags/tag749.xml" ContentType="application/vnd.openxmlformats-officedocument.presentationml.tags+xml"/>
  <Override PartName="/ppt/notesSlides/notesSlide94.xml" ContentType="application/vnd.openxmlformats-officedocument.presentationml.notesSlide+xml"/>
  <Override PartName="/ppt/charts/chart835.xml" ContentType="application/vnd.openxmlformats-officedocument.drawingml.chart+xml"/>
  <Override PartName="/ppt/charts/style28.xml" ContentType="application/vnd.ms-office.chartstyle+xml"/>
  <Override PartName="/ppt/charts/colors28.xml" ContentType="application/vnd.ms-office.chartcolorstyle+xml"/>
  <Override PartName="/ppt/tags/tag750.xml" ContentType="application/vnd.openxmlformats-officedocument.presentationml.tags+xml"/>
  <Override PartName="/ppt/notesSlides/notesSlide95.xml" ContentType="application/vnd.openxmlformats-officedocument.presentationml.notesSlide+xml"/>
  <Override PartName="/ppt/charts/chart836.xml" ContentType="application/vnd.openxmlformats-officedocument.drawingml.chart+xml"/>
  <Override PartName="/ppt/charts/style29.xml" ContentType="application/vnd.ms-office.chartstyle+xml"/>
  <Override PartName="/ppt/charts/colors29.xml" ContentType="application/vnd.ms-office.chartcolorstyle+xml"/>
  <Override PartName="/ppt/tags/tag751.xml" ContentType="application/vnd.openxmlformats-officedocument.presentationml.tags+xml"/>
  <Override PartName="/ppt/notesSlides/notesSlide96.xml" ContentType="application/vnd.openxmlformats-officedocument.presentationml.notesSlide+xml"/>
  <Override PartName="/ppt/charts/chart837.xml" ContentType="application/vnd.openxmlformats-officedocument.drawingml.chart+xml"/>
  <Override PartName="/ppt/charts/style30.xml" ContentType="application/vnd.ms-office.chartstyle+xml"/>
  <Override PartName="/ppt/charts/colors30.xml" ContentType="application/vnd.ms-office.chartcolorstyle+xml"/>
  <Override PartName="/ppt/tags/tag752.xml" ContentType="application/vnd.openxmlformats-officedocument.presentationml.tags+xml"/>
  <Override PartName="/ppt/notesSlides/notesSlide97.xml" ContentType="application/vnd.openxmlformats-officedocument.presentationml.notesSlide+xml"/>
  <Override PartName="/ppt/charts/chart838.xml" ContentType="application/vnd.openxmlformats-officedocument.drawingml.chart+xml"/>
  <Override PartName="/ppt/charts/style31.xml" ContentType="application/vnd.ms-office.chartstyle+xml"/>
  <Override PartName="/ppt/charts/colors31.xml" ContentType="application/vnd.ms-office.chartcolorstyle+xml"/>
  <Override PartName="/ppt/tags/tag753.xml" ContentType="application/vnd.openxmlformats-officedocument.presentationml.tags+xml"/>
  <Override PartName="/ppt/notesSlides/notesSlide98.xml" ContentType="application/vnd.openxmlformats-officedocument.presentationml.notesSlide+xml"/>
  <Override PartName="/ppt/charts/chart839.xml" ContentType="application/vnd.openxmlformats-officedocument.drawingml.chart+xml"/>
  <Override PartName="/ppt/charts/style32.xml" ContentType="application/vnd.ms-office.chartstyle+xml"/>
  <Override PartName="/ppt/charts/colors32.xml" ContentType="application/vnd.ms-office.chartcolorstyle+xml"/>
  <Override PartName="/ppt/tags/tag754.xml" ContentType="application/vnd.openxmlformats-officedocument.presentationml.tags+xml"/>
  <Override PartName="/ppt/notesSlides/notesSlide99.xml" ContentType="application/vnd.openxmlformats-officedocument.presentationml.notesSlide+xml"/>
  <Override PartName="/ppt/charts/chart840.xml" ContentType="application/vnd.openxmlformats-officedocument.drawingml.chart+xml"/>
  <Override PartName="/ppt/charts/style33.xml" ContentType="application/vnd.ms-office.chartstyle+xml"/>
  <Override PartName="/ppt/charts/colors33.xml" ContentType="application/vnd.ms-office.chartcolorstyle+xml"/>
  <Override PartName="/ppt/tags/tag755.xml" ContentType="application/vnd.openxmlformats-officedocument.presentationml.tags+xml"/>
  <Override PartName="/ppt/notesSlides/notesSlide100.xml" ContentType="application/vnd.openxmlformats-officedocument.presentationml.notesSlide+xml"/>
  <Override PartName="/ppt/charts/chart841.xml" ContentType="application/vnd.openxmlformats-officedocument.drawingml.chart+xml"/>
  <Override PartName="/ppt/charts/style34.xml" ContentType="application/vnd.ms-office.chartstyle+xml"/>
  <Override PartName="/ppt/charts/colors34.xml" ContentType="application/vnd.ms-office.chartcolorstyle+xml"/>
  <Override PartName="/ppt/tags/tag756.xml" ContentType="application/vnd.openxmlformats-officedocument.presentationml.tags+xml"/>
  <Override PartName="/ppt/notesSlides/notesSlide101.xml" ContentType="application/vnd.openxmlformats-officedocument.presentationml.notesSlide+xml"/>
  <Override PartName="/ppt/charts/chart842.xml" ContentType="application/vnd.openxmlformats-officedocument.drawingml.chart+xml"/>
  <Override PartName="/ppt/charts/style35.xml" ContentType="application/vnd.ms-office.chartstyle+xml"/>
  <Override PartName="/ppt/charts/colors35.xml" ContentType="application/vnd.ms-office.chartcolorstyle+xml"/>
  <Override PartName="/ppt/tags/tag757.xml" ContentType="application/vnd.openxmlformats-officedocument.presentationml.tags+xml"/>
  <Override PartName="/ppt/notesSlides/notesSlide102.xml" ContentType="application/vnd.openxmlformats-officedocument.presentationml.notesSlide+xml"/>
  <Override PartName="/ppt/charts/chart843.xml" ContentType="application/vnd.openxmlformats-officedocument.drawingml.chart+xml"/>
  <Override PartName="/ppt/charts/style36.xml" ContentType="application/vnd.ms-office.chartstyle+xml"/>
  <Override PartName="/ppt/charts/colors36.xml" ContentType="application/vnd.ms-office.chartcolorstyle+xml"/>
  <Override PartName="/ppt/tags/tag758.xml" ContentType="application/vnd.openxmlformats-officedocument.presentationml.tags+xml"/>
  <Override PartName="/ppt/notesSlides/notesSlide103.xml" ContentType="application/vnd.openxmlformats-officedocument.presentationml.notesSlide+xml"/>
  <Override PartName="/ppt/charts/chart844.xml" ContentType="application/vnd.openxmlformats-officedocument.drawingml.chart+xml"/>
  <Override PartName="/ppt/charts/style37.xml" ContentType="application/vnd.ms-office.chartstyle+xml"/>
  <Override PartName="/ppt/charts/colors37.xml" ContentType="application/vnd.ms-office.chartcolorstyle+xml"/>
  <Override PartName="/ppt/tags/tag759.xml" ContentType="application/vnd.openxmlformats-officedocument.presentationml.tags+xml"/>
  <Override PartName="/ppt/notesSlides/notesSlide104.xml" ContentType="application/vnd.openxmlformats-officedocument.presentationml.notesSlide+xml"/>
  <Override PartName="/ppt/charts/chart845.xml" ContentType="application/vnd.openxmlformats-officedocument.drawingml.chart+xml"/>
  <Override PartName="/ppt/charts/style38.xml" ContentType="application/vnd.ms-office.chartstyle+xml"/>
  <Override PartName="/ppt/charts/colors38.xml" ContentType="application/vnd.ms-office.chartcolorstyle+xml"/>
  <Override PartName="/ppt/tags/tag760.xml" ContentType="application/vnd.openxmlformats-officedocument.presentationml.tags+xml"/>
  <Override PartName="/ppt/notesSlides/notesSlide105.xml" ContentType="application/vnd.openxmlformats-officedocument.presentationml.notesSlide+xml"/>
  <Override PartName="/ppt/charts/chart846.xml" ContentType="application/vnd.openxmlformats-officedocument.drawingml.chart+xml"/>
  <Override PartName="/ppt/charts/style39.xml" ContentType="application/vnd.ms-office.chartstyle+xml"/>
  <Override PartName="/ppt/charts/colors39.xml" ContentType="application/vnd.ms-office.chartcolorstyle+xml"/>
  <Override PartName="/ppt/tags/tag761.xml" ContentType="application/vnd.openxmlformats-officedocument.presentationml.tags+xml"/>
  <Override PartName="/ppt/notesSlides/notesSlide106.xml" ContentType="application/vnd.openxmlformats-officedocument.presentationml.notesSlide+xml"/>
  <Override PartName="/ppt/charts/chart847.xml" ContentType="application/vnd.openxmlformats-officedocument.drawingml.chart+xml"/>
  <Override PartName="/ppt/charts/style40.xml" ContentType="application/vnd.ms-office.chartstyle+xml"/>
  <Override PartName="/ppt/charts/colors40.xml" ContentType="application/vnd.ms-office.chartcolorstyle+xml"/>
  <Override PartName="/ppt/tags/tag762.xml" ContentType="application/vnd.openxmlformats-officedocument.presentationml.tags+xml"/>
  <Override PartName="/ppt/notesSlides/notesSlide107.xml" ContentType="application/vnd.openxmlformats-officedocument.presentationml.notesSlide+xml"/>
  <Override PartName="/ppt/charts/chart848.xml" ContentType="application/vnd.openxmlformats-officedocument.drawingml.chart+xml"/>
  <Override PartName="/ppt/charts/style41.xml" ContentType="application/vnd.ms-office.chartstyle+xml"/>
  <Override PartName="/ppt/charts/colors41.xml" ContentType="application/vnd.ms-office.chartcolorstyle+xml"/>
  <Override PartName="/ppt/tags/tag763.xml" ContentType="application/vnd.openxmlformats-officedocument.presentationml.tags+xml"/>
  <Override PartName="/ppt/notesSlides/notesSlide108.xml" ContentType="application/vnd.openxmlformats-officedocument.presentationml.notesSlide+xml"/>
  <Override PartName="/ppt/charts/chart849.xml" ContentType="application/vnd.openxmlformats-officedocument.drawingml.chart+xml"/>
  <Override PartName="/ppt/charts/style42.xml" ContentType="application/vnd.ms-office.chartstyle+xml"/>
  <Override PartName="/ppt/charts/colors42.xml" ContentType="application/vnd.ms-office.chartcolorstyle+xml"/>
  <Override PartName="/ppt/tags/tag764.xml" ContentType="application/vnd.openxmlformats-officedocument.presentationml.tags+xml"/>
  <Override PartName="/ppt/notesSlides/notesSlide109.xml" ContentType="application/vnd.openxmlformats-officedocument.presentationml.notesSlide+xml"/>
  <Override PartName="/ppt/charts/chart850.xml" ContentType="application/vnd.openxmlformats-officedocument.drawingml.chart+xml"/>
  <Override PartName="/ppt/charts/style43.xml" ContentType="application/vnd.ms-office.chartstyle+xml"/>
  <Override PartName="/ppt/charts/colors43.xml" ContentType="application/vnd.ms-office.chartcolorstyle+xml"/>
  <Override PartName="/ppt/tags/tag765.xml" ContentType="application/vnd.openxmlformats-officedocument.presentationml.tags+xml"/>
  <Override PartName="/ppt/notesSlides/notesSlide110.xml" ContentType="application/vnd.openxmlformats-officedocument.presentationml.notesSlide+xml"/>
  <Override PartName="/ppt/charts/chart851.xml" ContentType="application/vnd.openxmlformats-officedocument.drawingml.chart+xml"/>
  <Override PartName="/ppt/charts/style44.xml" ContentType="application/vnd.ms-office.chartstyle+xml"/>
  <Override PartName="/ppt/charts/colors44.xml" ContentType="application/vnd.ms-office.chartcolorstyle+xml"/>
  <Override PartName="/ppt/tags/tag766.xml" ContentType="application/vnd.openxmlformats-officedocument.presentationml.tags+xml"/>
  <Override PartName="/ppt/notesSlides/notesSlide111.xml" ContentType="application/vnd.openxmlformats-officedocument.presentationml.notesSlide+xml"/>
  <Override PartName="/ppt/charts/chart852.xml" ContentType="application/vnd.openxmlformats-officedocument.drawingml.chart+xml"/>
  <Override PartName="/ppt/charts/style45.xml" ContentType="application/vnd.ms-office.chartstyle+xml"/>
  <Override PartName="/ppt/charts/colors45.xml" ContentType="application/vnd.ms-office.chartcolorstyle+xml"/>
  <Override PartName="/ppt/tags/tag767.xml" ContentType="application/vnd.openxmlformats-officedocument.presentationml.tags+xml"/>
  <Override PartName="/ppt/notesSlides/notesSlide112.xml" ContentType="application/vnd.openxmlformats-officedocument.presentationml.notesSlide+xml"/>
  <Override PartName="/ppt/charts/chart853.xml" ContentType="application/vnd.openxmlformats-officedocument.drawingml.chart+xml"/>
  <Override PartName="/ppt/charts/style46.xml" ContentType="application/vnd.ms-office.chartstyle+xml"/>
  <Override PartName="/ppt/charts/colors46.xml" ContentType="application/vnd.ms-office.chartcolorstyle+xml"/>
  <Override PartName="/ppt/tags/tag768.xml" ContentType="application/vnd.openxmlformats-officedocument.presentationml.tags+xml"/>
  <Override PartName="/ppt/notesSlides/notesSlide113.xml" ContentType="application/vnd.openxmlformats-officedocument.presentationml.notesSlide+xml"/>
  <Override PartName="/ppt/charts/chart854.xml" ContentType="application/vnd.openxmlformats-officedocument.drawingml.chart+xml"/>
  <Override PartName="/ppt/charts/style47.xml" ContentType="application/vnd.ms-office.chartstyle+xml"/>
  <Override PartName="/ppt/charts/colors47.xml" ContentType="application/vnd.ms-office.chartcolorstyle+xml"/>
  <Override PartName="/ppt/tags/tag769.xml" ContentType="application/vnd.openxmlformats-officedocument.presentationml.tags+xml"/>
  <Override PartName="/ppt/notesSlides/notesSlide114.xml" ContentType="application/vnd.openxmlformats-officedocument.presentationml.notesSlide+xml"/>
  <Override PartName="/ppt/charts/chart855.xml" ContentType="application/vnd.openxmlformats-officedocument.drawingml.chart+xml"/>
  <Override PartName="/ppt/charts/style48.xml" ContentType="application/vnd.ms-office.chartstyle+xml"/>
  <Override PartName="/ppt/charts/colors48.xml" ContentType="application/vnd.ms-office.chartcolorstyle+xml"/>
  <Override PartName="/ppt/tags/tag770.xml" ContentType="application/vnd.openxmlformats-officedocument.presentationml.tags+xml"/>
  <Override PartName="/ppt/notesSlides/notesSlide115.xml" ContentType="application/vnd.openxmlformats-officedocument.presentationml.notesSlide+xml"/>
  <Override PartName="/ppt/charts/chart856.xml" ContentType="application/vnd.openxmlformats-officedocument.drawingml.chart+xml"/>
  <Override PartName="/ppt/charts/style49.xml" ContentType="application/vnd.ms-office.chartstyle+xml"/>
  <Override PartName="/ppt/charts/colors49.xml" ContentType="application/vnd.ms-office.chartcolorstyle+xml"/>
  <Override PartName="/ppt/tags/tag771.xml" ContentType="application/vnd.openxmlformats-officedocument.presentationml.tags+xml"/>
  <Override PartName="/ppt/notesSlides/notesSlide116.xml" ContentType="application/vnd.openxmlformats-officedocument.presentationml.notesSlide+xml"/>
  <Override PartName="/ppt/charts/chart857.xml" ContentType="application/vnd.openxmlformats-officedocument.drawingml.chart+xml"/>
  <Override PartName="/ppt/charts/style50.xml" ContentType="application/vnd.ms-office.chartstyle+xml"/>
  <Override PartName="/ppt/charts/colors50.xml" ContentType="application/vnd.ms-office.chartcolorstyle+xml"/>
  <Override PartName="/ppt/tags/tag772.xml" ContentType="application/vnd.openxmlformats-officedocument.presentationml.tags+xml"/>
  <Override PartName="/ppt/notesSlides/notesSlide117.xml" ContentType="application/vnd.openxmlformats-officedocument.presentationml.notesSlide+xml"/>
  <Override PartName="/ppt/charts/chart858.xml" ContentType="application/vnd.openxmlformats-officedocument.drawingml.chart+xml"/>
  <Override PartName="/ppt/charts/style51.xml" ContentType="application/vnd.ms-office.chartstyle+xml"/>
  <Override PartName="/ppt/charts/colors51.xml" ContentType="application/vnd.ms-office.chartcolorstyle+xml"/>
  <Override PartName="/ppt/tags/tag773.xml" ContentType="application/vnd.openxmlformats-officedocument.presentationml.tags+xml"/>
  <Override PartName="/ppt/notesSlides/notesSlide118.xml" ContentType="application/vnd.openxmlformats-officedocument.presentationml.notesSlide+xml"/>
  <Override PartName="/ppt/charts/chart859.xml" ContentType="application/vnd.openxmlformats-officedocument.drawingml.chart+xml"/>
  <Override PartName="/ppt/charts/style52.xml" ContentType="application/vnd.ms-office.chartstyle+xml"/>
  <Override PartName="/ppt/charts/colors52.xml" ContentType="application/vnd.ms-office.chartcolorstyle+xml"/>
  <Override PartName="/ppt/tags/tag774.xml" ContentType="application/vnd.openxmlformats-officedocument.presentationml.tags+xml"/>
  <Override PartName="/ppt/notesSlides/notesSlide119.xml" ContentType="application/vnd.openxmlformats-officedocument.presentationml.notesSlide+xml"/>
  <Override PartName="/ppt/charts/chart860.xml" ContentType="application/vnd.openxmlformats-officedocument.drawingml.chart+xml"/>
  <Override PartName="/ppt/charts/style53.xml" ContentType="application/vnd.ms-office.chartstyle+xml"/>
  <Override PartName="/ppt/charts/colors53.xml" ContentType="application/vnd.ms-office.chartcolorstyle+xml"/>
  <Override PartName="/ppt/tags/tag775.xml" ContentType="application/vnd.openxmlformats-officedocument.presentationml.tags+xml"/>
  <Override PartName="/ppt/notesSlides/notesSlide120.xml" ContentType="application/vnd.openxmlformats-officedocument.presentationml.notesSlide+xml"/>
  <Override PartName="/ppt/charts/chart861.xml" ContentType="application/vnd.openxmlformats-officedocument.drawingml.chart+xml"/>
  <Override PartName="/ppt/charts/style54.xml" ContentType="application/vnd.ms-office.chartstyle+xml"/>
  <Override PartName="/ppt/charts/colors54.xml" ContentType="application/vnd.ms-office.chartcolorstyle+xml"/>
  <Override PartName="/ppt/tags/tag776.xml" ContentType="application/vnd.openxmlformats-officedocument.presentationml.tags+xml"/>
  <Override PartName="/ppt/notesSlides/notesSlide121.xml" ContentType="application/vnd.openxmlformats-officedocument.presentationml.notesSlide+xml"/>
  <Override PartName="/ppt/charts/chart862.xml" ContentType="application/vnd.openxmlformats-officedocument.drawingml.chart+xml"/>
  <Override PartName="/ppt/charts/style55.xml" ContentType="application/vnd.ms-office.chartstyle+xml"/>
  <Override PartName="/ppt/charts/colors55.xml" ContentType="application/vnd.ms-office.chartcolorstyle+xml"/>
  <Override PartName="/ppt/tags/tag777.xml" ContentType="application/vnd.openxmlformats-officedocument.presentationml.tags+xml"/>
  <Override PartName="/ppt/notesSlides/notesSlide122.xml" ContentType="application/vnd.openxmlformats-officedocument.presentationml.notesSlide+xml"/>
  <Override PartName="/ppt/charts/chart863.xml" ContentType="application/vnd.openxmlformats-officedocument.drawingml.chart+xml"/>
  <Override PartName="/ppt/charts/style56.xml" ContentType="application/vnd.ms-office.chartstyle+xml"/>
  <Override PartName="/ppt/charts/colors56.xml" ContentType="application/vnd.ms-office.chartcolorstyle+xml"/>
  <Override PartName="/ppt/tags/tag778.xml" ContentType="application/vnd.openxmlformats-officedocument.presentationml.tags+xml"/>
  <Override PartName="/ppt/notesSlides/notesSlide123.xml" ContentType="application/vnd.openxmlformats-officedocument.presentationml.notesSlide+xml"/>
  <Override PartName="/ppt/charts/chart864.xml" ContentType="application/vnd.openxmlformats-officedocument.drawingml.chart+xml"/>
  <Override PartName="/ppt/charts/style57.xml" ContentType="application/vnd.ms-office.chartstyle+xml"/>
  <Override PartName="/ppt/charts/colors57.xml" ContentType="application/vnd.ms-office.chartcolorstyle+xml"/>
  <Override PartName="/ppt/tags/tag779.xml" ContentType="application/vnd.openxmlformats-officedocument.presentationml.tags+xml"/>
  <Override PartName="/ppt/notesSlides/notesSlide124.xml" ContentType="application/vnd.openxmlformats-officedocument.presentationml.notesSlide+xml"/>
  <Override PartName="/ppt/charts/chart865.xml" ContentType="application/vnd.openxmlformats-officedocument.drawingml.chart+xml"/>
  <Override PartName="/ppt/charts/style58.xml" ContentType="application/vnd.ms-office.chartstyle+xml"/>
  <Override PartName="/ppt/charts/colors58.xml" ContentType="application/vnd.ms-office.chartcolorstyle+xml"/>
  <Override PartName="/ppt/tags/tag780.xml" ContentType="application/vnd.openxmlformats-officedocument.presentationml.tags+xml"/>
  <Override PartName="/ppt/notesSlides/notesSlide125.xml" ContentType="application/vnd.openxmlformats-officedocument.presentationml.notesSlide+xml"/>
  <Override PartName="/ppt/charts/chart866.xml" ContentType="application/vnd.openxmlformats-officedocument.drawingml.chart+xml"/>
  <Override PartName="/ppt/charts/style59.xml" ContentType="application/vnd.ms-office.chartstyle+xml"/>
  <Override PartName="/ppt/charts/colors59.xml" ContentType="application/vnd.ms-office.chartcolorstyle+xml"/>
  <Override PartName="/ppt/tags/tag781.xml" ContentType="application/vnd.openxmlformats-officedocument.presentationml.tags+xml"/>
  <Override PartName="/ppt/notesSlides/notesSlide126.xml" ContentType="application/vnd.openxmlformats-officedocument.presentationml.notesSlide+xml"/>
  <Override PartName="/ppt/charts/chart867.xml" ContentType="application/vnd.openxmlformats-officedocument.drawingml.chart+xml"/>
  <Override PartName="/ppt/charts/style60.xml" ContentType="application/vnd.ms-office.chartstyle+xml"/>
  <Override PartName="/ppt/charts/colors60.xml" ContentType="application/vnd.ms-office.chartcolorstyle+xml"/>
  <Override PartName="/ppt/tags/tag782.xml" ContentType="application/vnd.openxmlformats-officedocument.presentationml.tags+xml"/>
  <Override PartName="/ppt/notesSlides/notesSlide127.xml" ContentType="application/vnd.openxmlformats-officedocument.presentationml.notesSlide+xml"/>
  <Override PartName="/ppt/charts/chart868.xml" ContentType="application/vnd.openxmlformats-officedocument.drawingml.chart+xml"/>
  <Override PartName="/ppt/charts/style61.xml" ContentType="application/vnd.ms-office.chartstyle+xml"/>
  <Override PartName="/ppt/charts/colors61.xml" ContentType="application/vnd.ms-office.chartcolorstyle+xml"/>
  <Override PartName="/ppt/tags/tag783.xml" ContentType="application/vnd.openxmlformats-officedocument.presentationml.tags+xml"/>
  <Override PartName="/ppt/notesSlides/notesSlide128.xml" ContentType="application/vnd.openxmlformats-officedocument.presentationml.notesSlide+xml"/>
  <Override PartName="/ppt/charts/chart869.xml" ContentType="application/vnd.openxmlformats-officedocument.drawingml.chart+xml"/>
  <Override PartName="/ppt/charts/style62.xml" ContentType="application/vnd.ms-office.chartstyle+xml"/>
  <Override PartName="/ppt/charts/colors62.xml" ContentType="application/vnd.ms-office.chartcolorstyle+xml"/>
  <Override PartName="/ppt/tags/tag784.xml" ContentType="application/vnd.openxmlformats-officedocument.presentationml.tags+xml"/>
  <Override PartName="/ppt/notesSlides/notesSlide129.xml" ContentType="application/vnd.openxmlformats-officedocument.presentationml.notesSlide+xml"/>
  <Override PartName="/ppt/charts/chart870.xml" ContentType="application/vnd.openxmlformats-officedocument.drawingml.chart+xml"/>
  <Override PartName="/ppt/charts/style63.xml" ContentType="application/vnd.ms-office.chartstyle+xml"/>
  <Override PartName="/ppt/charts/colors63.xml" ContentType="application/vnd.ms-office.chartcolorstyle+xml"/>
  <Override PartName="/ppt/tags/tag785.xml" ContentType="application/vnd.openxmlformats-officedocument.presentationml.tags+xml"/>
  <Override PartName="/ppt/notesSlides/notesSlide130.xml" ContentType="application/vnd.openxmlformats-officedocument.presentationml.notesSlide+xml"/>
  <Override PartName="/ppt/charts/chart871.xml" ContentType="application/vnd.openxmlformats-officedocument.drawingml.chart+xml"/>
  <Override PartName="/ppt/charts/style64.xml" ContentType="application/vnd.ms-office.chartstyle+xml"/>
  <Override PartName="/ppt/charts/colors64.xml" ContentType="application/vnd.ms-office.chartcolorstyle+xml"/>
  <Override PartName="/ppt/tags/tag786.xml" ContentType="application/vnd.openxmlformats-officedocument.presentationml.tags+xml"/>
  <Override PartName="/ppt/notesSlides/notesSlide131.xml" ContentType="application/vnd.openxmlformats-officedocument.presentationml.notesSlide+xml"/>
  <Override PartName="/ppt/charts/chart872.xml" ContentType="application/vnd.openxmlformats-officedocument.drawingml.chart+xml"/>
  <Override PartName="/ppt/charts/style65.xml" ContentType="application/vnd.ms-office.chartstyle+xml"/>
  <Override PartName="/ppt/charts/colors65.xml" ContentType="application/vnd.ms-office.chartcolorstyle+xml"/>
  <Override PartName="/ppt/tags/tag787.xml" ContentType="application/vnd.openxmlformats-officedocument.presentationml.tags+xml"/>
  <Override PartName="/ppt/notesSlides/notesSlide132.xml" ContentType="application/vnd.openxmlformats-officedocument.presentationml.notesSlide+xml"/>
  <Override PartName="/ppt/charts/chart873.xml" ContentType="application/vnd.openxmlformats-officedocument.drawingml.chart+xml"/>
  <Override PartName="/ppt/charts/style66.xml" ContentType="application/vnd.ms-office.chartstyle+xml"/>
  <Override PartName="/ppt/charts/colors66.xml" ContentType="application/vnd.ms-office.chartcolorstyle+xml"/>
  <Override PartName="/ppt/tags/tag788.xml" ContentType="application/vnd.openxmlformats-officedocument.presentationml.tags+xml"/>
  <Override PartName="/ppt/notesSlides/notesSlide133.xml" ContentType="application/vnd.openxmlformats-officedocument.presentationml.notesSlide+xml"/>
  <Override PartName="/ppt/charts/chart874.xml" ContentType="application/vnd.openxmlformats-officedocument.drawingml.chart+xml"/>
  <Override PartName="/ppt/charts/style67.xml" ContentType="application/vnd.ms-office.chartstyle+xml"/>
  <Override PartName="/ppt/charts/colors67.xml" ContentType="application/vnd.ms-office.chartcolorstyle+xml"/>
  <Override PartName="/ppt/tags/tag789.xml" ContentType="application/vnd.openxmlformats-officedocument.presentationml.tags+xml"/>
  <Override PartName="/ppt/notesSlides/notesSlide134.xml" ContentType="application/vnd.openxmlformats-officedocument.presentationml.notesSlide+xml"/>
  <Override PartName="/ppt/charts/chart875.xml" ContentType="application/vnd.openxmlformats-officedocument.drawingml.chart+xml"/>
  <Override PartName="/ppt/charts/style68.xml" ContentType="application/vnd.ms-office.chartstyle+xml"/>
  <Override PartName="/ppt/charts/colors68.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4"/>
  </p:sldMasterIdLst>
  <p:notesMasterIdLst>
    <p:notesMasterId r:id="rId767"/>
  </p:notesMasterIdLst>
  <p:sldIdLst>
    <p:sldId id="2147477365" r:id="rId5"/>
    <p:sldId id="2147477366" r:id="rId6"/>
    <p:sldId id="2147477367" r:id="rId7"/>
    <p:sldId id="2147477368" r:id="rId8"/>
    <p:sldId id="2147477369" r:id="rId9"/>
    <p:sldId id="2147477370" r:id="rId10"/>
    <p:sldId id="2147477371" r:id="rId11"/>
    <p:sldId id="2147477372" r:id="rId12"/>
    <p:sldId id="2147477373" r:id="rId13"/>
    <p:sldId id="2147477374" r:id="rId14"/>
    <p:sldId id="2147477375" r:id="rId15"/>
    <p:sldId id="2147477376" r:id="rId16"/>
    <p:sldId id="2147477377" r:id="rId17"/>
    <p:sldId id="2147477378" r:id="rId18"/>
    <p:sldId id="2147477379" r:id="rId19"/>
    <p:sldId id="2147477380" r:id="rId20"/>
    <p:sldId id="2147477381" r:id="rId21"/>
    <p:sldId id="2147477382" r:id="rId22"/>
    <p:sldId id="2147477383" r:id="rId23"/>
    <p:sldId id="2147477384" r:id="rId24"/>
    <p:sldId id="2147477385" r:id="rId25"/>
    <p:sldId id="2147477386" r:id="rId26"/>
    <p:sldId id="2147477387" r:id="rId27"/>
    <p:sldId id="2147477388" r:id="rId28"/>
    <p:sldId id="2147477389" r:id="rId29"/>
    <p:sldId id="2147477390" r:id="rId30"/>
    <p:sldId id="2147477391" r:id="rId31"/>
    <p:sldId id="2147477392" r:id="rId32"/>
    <p:sldId id="2147477393" r:id="rId33"/>
    <p:sldId id="2147477394" r:id="rId34"/>
    <p:sldId id="2147477395" r:id="rId35"/>
    <p:sldId id="2147477396" r:id="rId36"/>
    <p:sldId id="2147477397" r:id="rId37"/>
    <p:sldId id="2147477398" r:id="rId38"/>
    <p:sldId id="2147477399" r:id="rId39"/>
    <p:sldId id="2147477400" r:id="rId40"/>
    <p:sldId id="2147477401" r:id="rId41"/>
    <p:sldId id="2147477402" r:id="rId42"/>
    <p:sldId id="2147477403" r:id="rId43"/>
    <p:sldId id="2147477404" r:id="rId44"/>
    <p:sldId id="2147477405" r:id="rId45"/>
    <p:sldId id="2147477406" r:id="rId46"/>
    <p:sldId id="2147477407" r:id="rId47"/>
    <p:sldId id="2147477408" r:id="rId48"/>
    <p:sldId id="2147477409" r:id="rId49"/>
    <p:sldId id="2147477410" r:id="rId50"/>
    <p:sldId id="2147477411" r:id="rId51"/>
    <p:sldId id="2147477412" r:id="rId52"/>
    <p:sldId id="2147477413" r:id="rId53"/>
    <p:sldId id="2147477414" r:id="rId54"/>
    <p:sldId id="2147477415" r:id="rId55"/>
    <p:sldId id="2147477416" r:id="rId56"/>
    <p:sldId id="2147477417" r:id="rId57"/>
    <p:sldId id="2147477418" r:id="rId58"/>
    <p:sldId id="2147477419" r:id="rId59"/>
    <p:sldId id="2147477420" r:id="rId60"/>
    <p:sldId id="2147477421" r:id="rId61"/>
    <p:sldId id="2147477422" r:id="rId62"/>
    <p:sldId id="2147477423" r:id="rId63"/>
    <p:sldId id="2147477424" r:id="rId64"/>
    <p:sldId id="2147477425" r:id="rId65"/>
    <p:sldId id="2147477426" r:id="rId66"/>
    <p:sldId id="2147477427" r:id="rId67"/>
    <p:sldId id="2147477428" r:id="rId68"/>
    <p:sldId id="2147477429" r:id="rId69"/>
    <p:sldId id="2147477430" r:id="rId70"/>
    <p:sldId id="2147477431" r:id="rId71"/>
    <p:sldId id="2147477432" r:id="rId72"/>
    <p:sldId id="2147477433" r:id="rId73"/>
    <p:sldId id="2147477434" r:id="rId74"/>
    <p:sldId id="2147477435" r:id="rId75"/>
    <p:sldId id="2147477436" r:id="rId76"/>
    <p:sldId id="2147477437" r:id="rId77"/>
    <p:sldId id="2147477438" r:id="rId78"/>
    <p:sldId id="2147477439" r:id="rId79"/>
    <p:sldId id="2147477440" r:id="rId80"/>
    <p:sldId id="2147477441" r:id="rId81"/>
    <p:sldId id="2147477442" r:id="rId82"/>
    <p:sldId id="2147477443" r:id="rId83"/>
    <p:sldId id="2147477444" r:id="rId84"/>
    <p:sldId id="2147477445" r:id="rId85"/>
    <p:sldId id="2147477446" r:id="rId86"/>
    <p:sldId id="2147477447" r:id="rId87"/>
    <p:sldId id="2147477448" r:id="rId88"/>
    <p:sldId id="2147477449" r:id="rId89"/>
    <p:sldId id="2147477450" r:id="rId90"/>
    <p:sldId id="2147477451" r:id="rId91"/>
    <p:sldId id="2147477452" r:id="rId92"/>
    <p:sldId id="2147477453" r:id="rId93"/>
    <p:sldId id="2147477454" r:id="rId94"/>
    <p:sldId id="2147477455" r:id="rId95"/>
    <p:sldId id="2147477456" r:id="rId96"/>
    <p:sldId id="2147477457" r:id="rId97"/>
    <p:sldId id="2147477458" r:id="rId98"/>
    <p:sldId id="2147477459" r:id="rId99"/>
    <p:sldId id="2147477460" r:id="rId100"/>
    <p:sldId id="2147477461" r:id="rId101"/>
    <p:sldId id="2147477462" r:id="rId102"/>
    <p:sldId id="2147477463" r:id="rId103"/>
    <p:sldId id="2147477464" r:id="rId104"/>
    <p:sldId id="2147477465" r:id="rId105"/>
    <p:sldId id="2147477466" r:id="rId106"/>
    <p:sldId id="2147477467" r:id="rId107"/>
    <p:sldId id="2147477468" r:id="rId108"/>
    <p:sldId id="2147477469" r:id="rId109"/>
    <p:sldId id="2147477470" r:id="rId110"/>
    <p:sldId id="2147477471" r:id="rId111"/>
    <p:sldId id="2147477472" r:id="rId112"/>
    <p:sldId id="2147477473" r:id="rId113"/>
    <p:sldId id="2147477474" r:id="rId114"/>
    <p:sldId id="2147477475" r:id="rId115"/>
    <p:sldId id="2147477476" r:id="rId116"/>
    <p:sldId id="2147477477" r:id="rId117"/>
    <p:sldId id="2147477478" r:id="rId118"/>
    <p:sldId id="2147477479" r:id="rId119"/>
    <p:sldId id="2147477480" r:id="rId120"/>
    <p:sldId id="2147477481" r:id="rId121"/>
    <p:sldId id="2147477482" r:id="rId122"/>
    <p:sldId id="2147477483" r:id="rId123"/>
    <p:sldId id="2147477484" r:id="rId124"/>
    <p:sldId id="2147477485" r:id="rId125"/>
    <p:sldId id="2147477486" r:id="rId126"/>
    <p:sldId id="2147477487" r:id="rId127"/>
    <p:sldId id="2147477488" r:id="rId128"/>
    <p:sldId id="2147477489" r:id="rId129"/>
    <p:sldId id="2147477490" r:id="rId130"/>
    <p:sldId id="2147477491" r:id="rId131"/>
    <p:sldId id="2147477492" r:id="rId132"/>
    <p:sldId id="2147477493" r:id="rId133"/>
    <p:sldId id="2147477494" r:id="rId134"/>
    <p:sldId id="2147477495" r:id="rId135"/>
    <p:sldId id="2147477496" r:id="rId136"/>
    <p:sldId id="2147477497" r:id="rId137"/>
    <p:sldId id="2147477498" r:id="rId138"/>
    <p:sldId id="2147477499" r:id="rId139"/>
    <p:sldId id="2147477500" r:id="rId140"/>
    <p:sldId id="2147477501" r:id="rId141"/>
    <p:sldId id="2147477502" r:id="rId142"/>
    <p:sldId id="2147477503" r:id="rId143"/>
    <p:sldId id="2147477504" r:id="rId144"/>
    <p:sldId id="2147477505" r:id="rId145"/>
    <p:sldId id="2147477506" r:id="rId146"/>
    <p:sldId id="2147477507" r:id="rId147"/>
    <p:sldId id="2147477508" r:id="rId148"/>
    <p:sldId id="2147477509" r:id="rId149"/>
    <p:sldId id="2147477510" r:id="rId150"/>
    <p:sldId id="2147477511" r:id="rId151"/>
    <p:sldId id="2147477512" r:id="rId152"/>
    <p:sldId id="2147477513" r:id="rId153"/>
    <p:sldId id="2147477514" r:id="rId154"/>
    <p:sldId id="2147477515" r:id="rId155"/>
    <p:sldId id="2147477516" r:id="rId156"/>
    <p:sldId id="2147477517" r:id="rId157"/>
    <p:sldId id="2147477518" r:id="rId158"/>
    <p:sldId id="2147477519" r:id="rId159"/>
    <p:sldId id="2147477520" r:id="rId160"/>
    <p:sldId id="2147477521" r:id="rId161"/>
    <p:sldId id="2147477522" r:id="rId162"/>
    <p:sldId id="2147477523" r:id="rId163"/>
    <p:sldId id="2147477524" r:id="rId164"/>
    <p:sldId id="2147477525" r:id="rId165"/>
    <p:sldId id="2147477526" r:id="rId166"/>
    <p:sldId id="2147477527" r:id="rId167"/>
    <p:sldId id="2147477528" r:id="rId168"/>
    <p:sldId id="2147477529" r:id="rId169"/>
    <p:sldId id="2147477530" r:id="rId170"/>
    <p:sldId id="2147477531" r:id="rId171"/>
    <p:sldId id="2147477532" r:id="rId172"/>
    <p:sldId id="2147477533" r:id="rId173"/>
    <p:sldId id="2147477534" r:id="rId174"/>
    <p:sldId id="2147477535" r:id="rId175"/>
    <p:sldId id="2147477536" r:id="rId176"/>
    <p:sldId id="2147477537" r:id="rId177"/>
    <p:sldId id="2147477538" r:id="rId178"/>
    <p:sldId id="2147477539" r:id="rId179"/>
    <p:sldId id="2147477540" r:id="rId180"/>
    <p:sldId id="2147477541" r:id="rId181"/>
    <p:sldId id="2147477542" r:id="rId182"/>
    <p:sldId id="2147477543" r:id="rId183"/>
    <p:sldId id="2147477544" r:id="rId184"/>
    <p:sldId id="2147477545" r:id="rId185"/>
    <p:sldId id="2147477546" r:id="rId186"/>
    <p:sldId id="2147477547" r:id="rId187"/>
    <p:sldId id="2147477548" r:id="rId188"/>
    <p:sldId id="2147477549" r:id="rId189"/>
    <p:sldId id="2147477550" r:id="rId190"/>
    <p:sldId id="2147477551" r:id="rId191"/>
    <p:sldId id="2147477552" r:id="rId192"/>
    <p:sldId id="2147477553" r:id="rId193"/>
    <p:sldId id="2147477554" r:id="rId194"/>
    <p:sldId id="2147477555" r:id="rId195"/>
    <p:sldId id="2147477556" r:id="rId196"/>
    <p:sldId id="2147477557" r:id="rId197"/>
    <p:sldId id="2147477558" r:id="rId198"/>
    <p:sldId id="2147477559" r:id="rId199"/>
    <p:sldId id="2147477560" r:id="rId200"/>
    <p:sldId id="2147477561" r:id="rId201"/>
    <p:sldId id="2147477562" r:id="rId202"/>
    <p:sldId id="2147477563" r:id="rId203"/>
    <p:sldId id="2147477564" r:id="rId204"/>
    <p:sldId id="2147477565" r:id="rId205"/>
    <p:sldId id="2147477566" r:id="rId206"/>
    <p:sldId id="2147477567" r:id="rId207"/>
    <p:sldId id="2147477568" r:id="rId208"/>
    <p:sldId id="2147477569" r:id="rId209"/>
    <p:sldId id="2147477570" r:id="rId210"/>
    <p:sldId id="2147477571" r:id="rId211"/>
    <p:sldId id="2147477572" r:id="rId212"/>
    <p:sldId id="2147477573" r:id="rId213"/>
    <p:sldId id="2147477574" r:id="rId214"/>
    <p:sldId id="2147477575" r:id="rId215"/>
    <p:sldId id="2147477576" r:id="rId216"/>
    <p:sldId id="2147477577" r:id="rId217"/>
    <p:sldId id="2147477578" r:id="rId218"/>
    <p:sldId id="2147477579" r:id="rId219"/>
    <p:sldId id="2147477580" r:id="rId220"/>
    <p:sldId id="2147477581" r:id="rId221"/>
    <p:sldId id="2147477582" r:id="rId222"/>
    <p:sldId id="2147477583" r:id="rId223"/>
    <p:sldId id="2147477584" r:id="rId224"/>
    <p:sldId id="2147477585" r:id="rId225"/>
    <p:sldId id="2147477586" r:id="rId226"/>
    <p:sldId id="2147477587" r:id="rId227"/>
    <p:sldId id="2147477588" r:id="rId228"/>
    <p:sldId id="2147477589" r:id="rId229"/>
    <p:sldId id="2147477590" r:id="rId230"/>
    <p:sldId id="2147477591" r:id="rId231"/>
    <p:sldId id="2147477592" r:id="rId232"/>
    <p:sldId id="2147477593" r:id="rId233"/>
    <p:sldId id="2147477594" r:id="rId234"/>
    <p:sldId id="2147477595" r:id="rId235"/>
    <p:sldId id="2147477596" r:id="rId236"/>
    <p:sldId id="2147477597" r:id="rId237"/>
    <p:sldId id="2147477598" r:id="rId238"/>
    <p:sldId id="2147477599" r:id="rId239"/>
    <p:sldId id="2147477600" r:id="rId240"/>
    <p:sldId id="2147477601" r:id="rId241"/>
    <p:sldId id="2147477602" r:id="rId242"/>
    <p:sldId id="2147477603" r:id="rId243"/>
    <p:sldId id="2147477604" r:id="rId244"/>
    <p:sldId id="2147477605" r:id="rId245"/>
    <p:sldId id="2147477606" r:id="rId246"/>
    <p:sldId id="2147477607" r:id="rId247"/>
    <p:sldId id="2147477608" r:id="rId248"/>
    <p:sldId id="2147477609" r:id="rId249"/>
    <p:sldId id="2147477610" r:id="rId250"/>
    <p:sldId id="2147477611" r:id="rId251"/>
    <p:sldId id="2147477612" r:id="rId252"/>
    <p:sldId id="2147477613" r:id="rId253"/>
    <p:sldId id="2147477614" r:id="rId254"/>
    <p:sldId id="2147477615" r:id="rId255"/>
    <p:sldId id="2147477616" r:id="rId256"/>
    <p:sldId id="2147477617" r:id="rId257"/>
    <p:sldId id="2147477618" r:id="rId258"/>
    <p:sldId id="2147477619" r:id="rId259"/>
    <p:sldId id="2147477620" r:id="rId260"/>
    <p:sldId id="2147477621" r:id="rId261"/>
    <p:sldId id="2147477622" r:id="rId262"/>
    <p:sldId id="2147477623" r:id="rId263"/>
    <p:sldId id="2147477624" r:id="rId264"/>
    <p:sldId id="2147477625" r:id="rId265"/>
    <p:sldId id="2147477626" r:id="rId266"/>
    <p:sldId id="2147477627" r:id="rId267"/>
    <p:sldId id="2147477628" r:id="rId268"/>
    <p:sldId id="2147477629" r:id="rId269"/>
    <p:sldId id="2147477630" r:id="rId270"/>
    <p:sldId id="2147477631" r:id="rId271"/>
    <p:sldId id="2147477632" r:id="rId272"/>
    <p:sldId id="2147477633" r:id="rId273"/>
    <p:sldId id="2147477634" r:id="rId274"/>
    <p:sldId id="2147477635" r:id="rId275"/>
    <p:sldId id="2147477636" r:id="rId276"/>
    <p:sldId id="2147477637" r:id="rId277"/>
    <p:sldId id="2147477638" r:id="rId278"/>
    <p:sldId id="2147477639" r:id="rId279"/>
    <p:sldId id="2147477640" r:id="rId280"/>
    <p:sldId id="2147477641" r:id="rId281"/>
    <p:sldId id="2147477642" r:id="rId282"/>
    <p:sldId id="2147477643" r:id="rId283"/>
    <p:sldId id="2147477644" r:id="rId284"/>
    <p:sldId id="2147477645" r:id="rId285"/>
    <p:sldId id="2147477646" r:id="rId286"/>
    <p:sldId id="2147477647" r:id="rId287"/>
    <p:sldId id="2147477648" r:id="rId288"/>
    <p:sldId id="2147477649" r:id="rId289"/>
    <p:sldId id="2147477650" r:id="rId290"/>
    <p:sldId id="2147477651" r:id="rId291"/>
    <p:sldId id="2147477652" r:id="rId292"/>
    <p:sldId id="2147477653" r:id="rId293"/>
    <p:sldId id="2147477654" r:id="rId294"/>
    <p:sldId id="2147477655" r:id="rId295"/>
    <p:sldId id="2147477656" r:id="rId296"/>
    <p:sldId id="2147477657" r:id="rId297"/>
    <p:sldId id="2147477658" r:id="rId298"/>
    <p:sldId id="2147477659" r:id="rId299"/>
    <p:sldId id="2147477660" r:id="rId300"/>
    <p:sldId id="2147477661" r:id="rId301"/>
    <p:sldId id="2147477662" r:id="rId302"/>
    <p:sldId id="2147477663" r:id="rId303"/>
    <p:sldId id="2147477664" r:id="rId304"/>
    <p:sldId id="2147477665" r:id="rId305"/>
    <p:sldId id="2147477666" r:id="rId306"/>
    <p:sldId id="2147477667" r:id="rId307"/>
    <p:sldId id="2147477668" r:id="rId308"/>
    <p:sldId id="2147477669" r:id="rId309"/>
    <p:sldId id="2147477670" r:id="rId310"/>
    <p:sldId id="2147477671" r:id="rId311"/>
    <p:sldId id="2147477672" r:id="rId312"/>
    <p:sldId id="2147477673" r:id="rId313"/>
    <p:sldId id="2147477674" r:id="rId314"/>
    <p:sldId id="2147477675" r:id="rId315"/>
    <p:sldId id="2147477676" r:id="rId316"/>
    <p:sldId id="2147477677" r:id="rId317"/>
    <p:sldId id="2147477678" r:id="rId318"/>
    <p:sldId id="2147477679" r:id="rId319"/>
    <p:sldId id="2147477680" r:id="rId320"/>
    <p:sldId id="2147477681" r:id="rId321"/>
    <p:sldId id="2147477682" r:id="rId322"/>
    <p:sldId id="2147477683" r:id="rId323"/>
    <p:sldId id="2147477684" r:id="rId324"/>
    <p:sldId id="2147477685" r:id="rId325"/>
    <p:sldId id="2147477686" r:id="rId326"/>
    <p:sldId id="2147477687" r:id="rId327"/>
    <p:sldId id="2147477688" r:id="rId328"/>
    <p:sldId id="2147477689" r:id="rId329"/>
    <p:sldId id="2147477690" r:id="rId330"/>
    <p:sldId id="2147477691" r:id="rId331"/>
    <p:sldId id="2147477692" r:id="rId332"/>
    <p:sldId id="2147477693" r:id="rId333"/>
    <p:sldId id="2147477694" r:id="rId334"/>
    <p:sldId id="2147477695" r:id="rId335"/>
    <p:sldId id="2147477696" r:id="rId336"/>
    <p:sldId id="2147477697" r:id="rId337"/>
    <p:sldId id="2147477698" r:id="rId338"/>
    <p:sldId id="2147477699" r:id="rId339"/>
    <p:sldId id="2147477700" r:id="rId340"/>
    <p:sldId id="2147477701" r:id="rId341"/>
    <p:sldId id="2147477702" r:id="rId342"/>
    <p:sldId id="2147477703" r:id="rId343"/>
    <p:sldId id="2147477704" r:id="rId344"/>
    <p:sldId id="2147477705" r:id="rId345"/>
    <p:sldId id="2147477706" r:id="rId346"/>
    <p:sldId id="2147477707" r:id="rId347"/>
    <p:sldId id="2147477708" r:id="rId348"/>
    <p:sldId id="2147477709" r:id="rId349"/>
    <p:sldId id="2147477710" r:id="rId350"/>
    <p:sldId id="2147477711" r:id="rId351"/>
    <p:sldId id="2147477712" r:id="rId352"/>
    <p:sldId id="2147477713" r:id="rId353"/>
    <p:sldId id="2147477714" r:id="rId354"/>
    <p:sldId id="2147477715" r:id="rId355"/>
    <p:sldId id="2147477716" r:id="rId356"/>
    <p:sldId id="2147477717" r:id="rId357"/>
    <p:sldId id="2147477718" r:id="rId358"/>
    <p:sldId id="2147477719" r:id="rId359"/>
    <p:sldId id="2147477720" r:id="rId360"/>
    <p:sldId id="2147477721" r:id="rId361"/>
    <p:sldId id="2147477722" r:id="rId362"/>
    <p:sldId id="2147477723" r:id="rId363"/>
    <p:sldId id="2147477724" r:id="rId364"/>
    <p:sldId id="2147477725" r:id="rId365"/>
    <p:sldId id="2147477726" r:id="rId366"/>
    <p:sldId id="2147477727" r:id="rId367"/>
    <p:sldId id="2147477728" r:id="rId368"/>
    <p:sldId id="2147477729" r:id="rId369"/>
    <p:sldId id="2147477730" r:id="rId370"/>
    <p:sldId id="2147477731" r:id="rId371"/>
    <p:sldId id="2147477732" r:id="rId372"/>
    <p:sldId id="2147477733" r:id="rId373"/>
    <p:sldId id="2147477734" r:id="rId374"/>
    <p:sldId id="2147477735" r:id="rId375"/>
    <p:sldId id="2147477736" r:id="rId376"/>
    <p:sldId id="2147477737" r:id="rId377"/>
    <p:sldId id="2147477738" r:id="rId378"/>
    <p:sldId id="2147477739" r:id="rId379"/>
    <p:sldId id="2147477740" r:id="rId380"/>
    <p:sldId id="2147477741" r:id="rId381"/>
    <p:sldId id="2147477742" r:id="rId382"/>
    <p:sldId id="2147477743" r:id="rId383"/>
    <p:sldId id="2147477744" r:id="rId384"/>
    <p:sldId id="2147477745" r:id="rId385"/>
    <p:sldId id="2147477746" r:id="rId386"/>
    <p:sldId id="2147477747" r:id="rId387"/>
    <p:sldId id="2147477748" r:id="rId388"/>
    <p:sldId id="2147477749" r:id="rId389"/>
    <p:sldId id="2147477750" r:id="rId390"/>
    <p:sldId id="2147477751" r:id="rId391"/>
    <p:sldId id="2147477752" r:id="rId392"/>
    <p:sldId id="2147477753" r:id="rId393"/>
    <p:sldId id="2147477754" r:id="rId394"/>
    <p:sldId id="2147477755" r:id="rId395"/>
    <p:sldId id="2147477756" r:id="rId396"/>
    <p:sldId id="2147477757" r:id="rId397"/>
    <p:sldId id="2147477758" r:id="rId398"/>
    <p:sldId id="2147477759" r:id="rId399"/>
    <p:sldId id="2147477760" r:id="rId400"/>
    <p:sldId id="2147477761" r:id="rId401"/>
    <p:sldId id="2147477762" r:id="rId402"/>
    <p:sldId id="2147477763" r:id="rId403"/>
    <p:sldId id="2147477764" r:id="rId404"/>
    <p:sldId id="2147477765" r:id="rId405"/>
    <p:sldId id="2147477766" r:id="rId406"/>
    <p:sldId id="2147477767" r:id="rId407"/>
    <p:sldId id="2147477768" r:id="rId408"/>
    <p:sldId id="2147477769" r:id="rId409"/>
    <p:sldId id="2147477770" r:id="rId410"/>
    <p:sldId id="2147477771" r:id="rId411"/>
    <p:sldId id="2147477772" r:id="rId412"/>
    <p:sldId id="2147477773" r:id="rId413"/>
    <p:sldId id="2147477774" r:id="rId414"/>
    <p:sldId id="2147477775" r:id="rId415"/>
    <p:sldId id="2147477776" r:id="rId416"/>
    <p:sldId id="2147477777" r:id="rId417"/>
    <p:sldId id="2147477778" r:id="rId418"/>
    <p:sldId id="2147477779" r:id="rId419"/>
    <p:sldId id="2147477780" r:id="rId420"/>
    <p:sldId id="2147477781" r:id="rId421"/>
    <p:sldId id="2147477782" r:id="rId422"/>
    <p:sldId id="2147477783" r:id="rId423"/>
    <p:sldId id="2147477784" r:id="rId424"/>
    <p:sldId id="2147477785" r:id="rId425"/>
    <p:sldId id="2147477786" r:id="rId426"/>
    <p:sldId id="2147477787" r:id="rId427"/>
    <p:sldId id="2147477788" r:id="rId428"/>
    <p:sldId id="2147477789" r:id="rId429"/>
    <p:sldId id="2147477790" r:id="rId430"/>
    <p:sldId id="2147477791" r:id="rId431"/>
    <p:sldId id="2147477792" r:id="rId432"/>
    <p:sldId id="2147477793" r:id="rId433"/>
    <p:sldId id="2147477794" r:id="rId434"/>
    <p:sldId id="2147477795" r:id="rId435"/>
    <p:sldId id="2147477796" r:id="rId436"/>
    <p:sldId id="2147477797" r:id="rId437"/>
    <p:sldId id="2147477798" r:id="rId438"/>
    <p:sldId id="2147477799" r:id="rId439"/>
    <p:sldId id="2147477800" r:id="rId440"/>
    <p:sldId id="2147477801" r:id="rId441"/>
    <p:sldId id="2147477802" r:id="rId442"/>
    <p:sldId id="2147477803" r:id="rId443"/>
    <p:sldId id="2147477804" r:id="rId444"/>
    <p:sldId id="2147477805" r:id="rId445"/>
    <p:sldId id="2147477806" r:id="rId446"/>
    <p:sldId id="2147477807" r:id="rId447"/>
    <p:sldId id="2147477808" r:id="rId448"/>
    <p:sldId id="2147477809" r:id="rId449"/>
    <p:sldId id="2147477810" r:id="rId450"/>
    <p:sldId id="2147477811" r:id="rId451"/>
    <p:sldId id="2147477812" r:id="rId452"/>
    <p:sldId id="2147477813" r:id="rId453"/>
    <p:sldId id="2147477814" r:id="rId454"/>
    <p:sldId id="2147477815" r:id="rId455"/>
    <p:sldId id="2147477816" r:id="rId456"/>
    <p:sldId id="2147477817" r:id="rId457"/>
    <p:sldId id="2147477818" r:id="rId458"/>
    <p:sldId id="2147477819" r:id="rId459"/>
    <p:sldId id="2147477820" r:id="rId460"/>
    <p:sldId id="2147477821" r:id="rId461"/>
    <p:sldId id="2147477822" r:id="rId462"/>
    <p:sldId id="2147477823" r:id="rId463"/>
    <p:sldId id="2147477824" r:id="rId464"/>
    <p:sldId id="2147477825" r:id="rId465"/>
    <p:sldId id="2147477826" r:id="rId466"/>
    <p:sldId id="2147477827" r:id="rId467"/>
    <p:sldId id="2147477828" r:id="rId468"/>
    <p:sldId id="2147477829" r:id="rId469"/>
    <p:sldId id="2147477830" r:id="rId470"/>
    <p:sldId id="2147477831" r:id="rId471"/>
    <p:sldId id="2147477832" r:id="rId472"/>
    <p:sldId id="2147477833" r:id="rId473"/>
    <p:sldId id="2147477834" r:id="rId474"/>
    <p:sldId id="2147477835" r:id="rId475"/>
    <p:sldId id="2147477836" r:id="rId476"/>
    <p:sldId id="2147477837" r:id="rId477"/>
    <p:sldId id="2147477838" r:id="rId478"/>
    <p:sldId id="2147477839" r:id="rId479"/>
    <p:sldId id="2147477840" r:id="rId480"/>
    <p:sldId id="2147477841" r:id="rId481"/>
    <p:sldId id="2147477842" r:id="rId482"/>
    <p:sldId id="2147477843" r:id="rId483"/>
    <p:sldId id="2147477844" r:id="rId484"/>
    <p:sldId id="2147477845" r:id="rId485"/>
    <p:sldId id="2147477846" r:id="rId486"/>
    <p:sldId id="2147477847" r:id="rId487"/>
    <p:sldId id="2147477848" r:id="rId488"/>
    <p:sldId id="2147477849" r:id="rId489"/>
    <p:sldId id="2147477850" r:id="rId490"/>
    <p:sldId id="2147477851" r:id="rId491"/>
    <p:sldId id="2147477852" r:id="rId492"/>
    <p:sldId id="2147477853" r:id="rId493"/>
    <p:sldId id="2147477854" r:id="rId494"/>
    <p:sldId id="2147477855" r:id="rId495"/>
    <p:sldId id="2147477856" r:id="rId496"/>
    <p:sldId id="2147477857" r:id="rId497"/>
    <p:sldId id="2147477858" r:id="rId498"/>
    <p:sldId id="2147477859" r:id="rId499"/>
    <p:sldId id="2147477860" r:id="rId500"/>
    <p:sldId id="2147477861" r:id="rId501"/>
    <p:sldId id="2147477862" r:id="rId502"/>
    <p:sldId id="2147477863" r:id="rId503"/>
    <p:sldId id="2147477864" r:id="rId504"/>
    <p:sldId id="2147477865" r:id="rId505"/>
    <p:sldId id="2147477866" r:id="rId506"/>
    <p:sldId id="2147477867" r:id="rId507"/>
    <p:sldId id="2147477868" r:id="rId508"/>
    <p:sldId id="2147477869" r:id="rId509"/>
    <p:sldId id="2147477870" r:id="rId510"/>
    <p:sldId id="2147477871" r:id="rId511"/>
    <p:sldId id="2147477872" r:id="rId512"/>
    <p:sldId id="2147477873" r:id="rId513"/>
    <p:sldId id="2147477874" r:id="rId514"/>
    <p:sldId id="2147477875" r:id="rId515"/>
    <p:sldId id="2147477876" r:id="rId516"/>
    <p:sldId id="2147477877" r:id="rId517"/>
    <p:sldId id="2147477878" r:id="rId518"/>
    <p:sldId id="2147477879" r:id="rId519"/>
    <p:sldId id="2147477880" r:id="rId520"/>
    <p:sldId id="2147477881" r:id="rId521"/>
    <p:sldId id="2147477882" r:id="rId522"/>
    <p:sldId id="2147477883" r:id="rId523"/>
    <p:sldId id="2147477884" r:id="rId524"/>
    <p:sldId id="2147477885" r:id="rId525"/>
    <p:sldId id="2147477886" r:id="rId526"/>
    <p:sldId id="2147477887" r:id="rId527"/>
    <p:sldId id="2147477888" r:id="rId528"/>
    <p:sldId id="2147477889" r:id="rId529"/>
    <p:sldId id="2147477890" r:id="rId530"/>
    <p:sldId id="2147477891" r:id="rId531"/>
    <p:sldId id="2147477892" r:id="rId532"/>
    <p:sldId id="2147477893" r:id="rId533"/>
    <p:sldId id="2147477894" r:id="rId534"/>
    <p:sldId id="2147477895" r:id="rId535"/>
    <p:sldId id="2147477896" r:id="rId536"/>
    <p:sldId id="2147477897" r:id="rId537"/>
    <p:sldId id="2147477898" r:id="rId538"/>
    <p:sldId id="2147477899" r:id="rId539"/>
    <p:sldId id="2147477900" r:id="rId540"/>
    <p:sldId id="2147477901" r:id="rId541"/>
    <p:sldId id="2147477902" r:id="rId542"/>
    <p:sldId id="2147477903" r:id="rId543"/>
    <p:sldId id="2147477904" r:id="rId544"/>
    <p:sldId id="2147477905" r:id="rId545"/>
    <p:sldId id="2147477906" r:id="rId546"/>
    <p:sldId id="2147477907" r:id="rId547"/>
    <p:sldId id="2147477908" r:id="rId548"/>
    <p:sldId id="2147477909" r:id="rId549"/>
    <p:sldId id="2147477910" r:id="rId550"/>
    <p:sldId id="2147477911" r:id="rId551"/>
    <p:sldId id="2147477912" r:id="rId552"/>
    <p:sldId id="2147477913" r:id="rId553"/>
    <p:sldId id="2147477914" r:id="rId554"/>
    <p:sldId id="2147477915" r:id="rId555"/>
    <p:sldId id="2147477916" r:id="rId556"/>
    <p:sldId id="2147477917" r:id="rId557"/>
    <p:sldId id="2147477918" r:id="rId558"/>
    <p:sldId id="2147477919" r:id="rId559"/>
    <p:sldId id="2147477920" r:id="rId560"/>
    <p:sldId id="2147477921" r:id="rId561"/>
    <p:sldId id="2147477922" r:id="rId562"/>
    <p:sldId id="2147477923" r:id="rId563"/>
    <p:sldId id="2147477924" r:id="rId564"/>
    <p:sldId id="2147477925" r:id="rId565"/>
    <p:sldId id="2147477926" r:id="rId566"/>
    <p:sldId id="2147477927" r:id="rId567"/>
    <p:sldId id="2147477928" r:id="rId568"/>
    <p:sldId id="2147477929" r:id="rId569"/>
    <p:sldId id="2147477930" r:id="rId570"/>
    <p:sldId id="2147477931" r:id="rId571"/>
    <p:sldId id="2147477932" r:id="rId572"/>
    <p:sldId id="2147477933" r:id="rId573"/>
    <p:sldId id="2147477934" r:id="rId574"/>
    <p:sldId id="2147477935" r:id="rId575"/>
    <p:sldId id="2147477936" r:id="rId576"/>
    <p:sldId id="2147477937" r:id="rId577"/>
    <p:sldId id="2147477938" r:id="rId578"/>
    <p:sldId id="2147477939" r:id="rId579"/>
    <p:sldId id="2147477940" r:id="rId580"/>
    <p:sldId id="2147477941" r:id="rId581"/>
    <p:sldId id="2147477942" r:id="rId582"/>
    <p:sldId id="2147477943" r:id="rId583"/>
    <p:sldId id="2147477944" r:id="rId584"/>
    <p:sldId id="2147477945" r:id="rId585"/>
    <p:sldId id="2147477946" r:id="rId586"/>
    <p:sldId id="2147477947" r:id="rId587"/>
    <p:sldId id="2147477948" r:id="rId588"/>
    <p:sldId id="2147477949" r:id="rId589"/>
    <p:sldId id="2147477950" r:id="rId590"/>
    <p:sldId id="2147477951" r:id="rId591"/>
    <p:sldId id="2147477952" r:id="rId592"/>
    <p:sldId id="2147477953" r:id="rId593"/>
    <p:sldId id="2147477954" r:id="rId594"/>
    <p:sldId id="2147477955" r:id="rId595"/>
    <p:sldId id="2147477956" r:id="rId596"/>
    <p:sldId id="2147477957" r:id="rId597"/>
    <p:sldId id="2147477958" r:id="rId598"/>
    <p:sldId id="2147477959" r:id="rId599"/>
    <p:sldId id="2147477960" r:id="rId600"/>
    <p:sldId id="2147477961" r:id="rId601"/>
    <p:sldId id="2147477962" r:id="rId602"/>
    <p:sldId id="2147477963" r:id="rId603"/>
    <p:sldId id="2147477964" r:id="rId604"/>
    <p:sldId id="2147477965" r:id="rId605"/>
    <p:sldId id="2147477966" r:id="rId606"/>
    <p:sldId id="2147477967" r:id="rId607"/>
    <p:sldId id="2147477968" r:id="rId608"/>
    <p:sldId id="2147477969" r:id="rId609"/>
    <p:sldId id="2147477970" r:id="rId610"/>
    <p:sldId id="2147477971" r:id="rId611"/>
    <p:sldId id="2147477972" r:id="rId612"/>
    <p:sldId id="2147477973" r:id="rId613"/>
    <p:sldId id="2147477974" r:id="rId614"/>
    <p:sldId id="2147477975" r:id="rId615"/>
    <p:sldId id="2147477976" r:id="rId616"/>
    <p:sldId id="2147477977" r:id="rId617"/>
    <p:sldId id="2147477978" r:id="rId618"/>
    <p:sldId id="2147477979" r:id="rId619"/>
    <p:sldId id="2147477980" r:id="rId620"/>
    <p:sldId id="2147477981" r:id="rId621"/>
    <p:sldId id="2147477982" r:id="rId622"/>
    <p:sldId id="2147477983" r:id="rId623"/>
    <p:sldId id="2147477984" r:id="rId624"/>
    <p:sldId id="2147477985" r:id="rId625"/>
    <p:sldId id="2147477986" r:id="rId626"/>
    <p:sldId id="2147477987" r:id="rId627"/>
    <p:sldId id="2147477988" r:id="rId628"/>
    <p:sldId id="2147477989" r:id="rId629"/>
    <p:sldId id="2147477990" r:id="rId630"/>
    <p:sldId id="2147477991" r:id="rId631"/>
    <p:sldId id="2147477992" r:id="rId632"/>
    <p:sldId id="2147477993" r:id="rId633"/>
    <p:sldId id="2147477994" r:id="rId634"/>
    <p:sldId id="2147477995" r:id="rId635"/>
    <p:sldId id="2147477996" r:id="rId636"/>
    <p:sldId id="2147477997" r:id="rId637"/>
    <p:sldId id="2147477998" r:id="rId638"/>
    <p:sldId id="2147477999" r:id="rId639"/>
    <p:sldId id="2147478000" r:id="rId640"/>
    <p:sldId id="2147478001" r:id="rId641"/>
    <p:sldId id="2147478002" r:id="rId642"/>
    <p:sldId id="2147478003" r:id="rId643"/>
    <p:sldId id="2147478004" r:id="rId644"/>
    <p:sldId id="2147478005" r:id="rId645"/>
    <p:sldId id="2147478006" r:id="rId646"/>
    <p:sldId id="2147478007" r:id="rId647"/>
    <p:sldId id="2147478008" r:id="rId648"/>
    <p:sldId id="2147478009" r:id="rId649"/>
    <p:sldId id="2147478010" r:id="rId650"/>
    <p:sldId id="2147478011" r:id="rId651"/>
    <p:sldId id="2147478012" r:id="rId652"/>
    <p:sldId id="2147478013" r:id="rId653"/>
    <p:sldId id="2147478014" r:id="rId654"/>
    <p:sldId id="2147478015" r:id="rId655"/>
    <p:sldId id="2147478016" r:id="rId656"/>
    <p:sldId id="2147478017" r:id="rId657"/>
    <p:sldId id="2147478018" r:id="rId658"/>
    <p:sldId id="2147478019" r:id="rId659"/>
    <p:sldId id="2147478020" r:id="rId660"/>
    <p:sldId id="2147478021" r:id="rId661"/>
    <p:sldId id="2147478022" r:id="rId662"/>
    <p:sldId id="2147478023" r:id="rId663"/>
    <p:sldId id="2147478024" r:id="rId664"/>
    <p:sldId id="2147478025" r:id="rId665"/>
    <p:sldId id="2147478026" r:id="rId666"/>
    <p:sldId id="2147478027" r:id="rId667"/>
    <p:sldId id="2147478028" r:id="rId668"/>
    <p:sldId id="2147478029" r:id="rId669"/>
    <p:sldId id="2147478030" r:id="rId670"/>
    <p:sldId id="2147478031" r:id="rId671"/>
    <p:sldId id="2147478032" r:id="rId672"/>
    <p:sldId id="2147478033" r:id="rId673"/>
    <p:sldId id="2147478034" r:id="rId674"/>
    <p:sldId id="2147478035" r:id="rId675"/>
    <p:sldId id="2147478036" r:id="rId676"/>
    <p:sldId id="2147478037" r:id="rId677"/>
    <p:sldId id="2147478038" r:id="rId678"/>
    <p:sldId id="2147478039" r:id="rId679"/>
    <p:sldId id="2147478040" r:id="rId680"/>
    <p:sldId id="2147478041" r:id="rId681"/>
    <p:sldId id="2147478042" r:id="rId682"/>
    <p:sldId id="2147478043" r:id="rId683"/>
    <p:sldId id="2147478044" r:id="rId684"/>
    <p:sldId id="2147478045" r:id="rId685"/>
    <p:sldId id="2147478046" r:id="rId686"/>
    <p:sldId id="2147478047" r:id="rId687"/>
    <p:sldId id="2147478048" r:id="rId688"/>
    <p:sldId id="2147478049" r:id="rId689"/>
    <p:sldId id="2147478050" r:id="rId690"/>
    <p:sldId id="2147478051" r:id="rId691"/>
    <p:sldId id="2147478052" r:id="rId692"/>
    <p:sldId id="2147478053" r:id="rId693"/>
    <p:sldId id="2147478054" r:id="rId694"/>
    <p:sldId id="2147478055" r:id="rId695"/>
    <p:sldId id="2147478056" r:id="rId696"/>
    <p:sldId id="2147478057" r:id="rId697"/>
    <p:sldId id="2147478058" r:id="rId698"/>
    <p:sldId id="2147478059" r:id="rId699"/>
    <p:sldId id="2147478060" r:id="rId700"/>
    <p:sldId id="2147478061" r:id="rId701"/>
    <p:sldId id="2147478062" r:id="rId702"/>
    <p:sldId id="2147478063" r:id="rId703"/>
    <p:sldId id="2147478064" r:id="rId704"/>
    <p:sldId id="2147478065" r:id="rId705"/>
    <p:sldId id="2147478066" r:id="rId706"/>
    <p:sldId id="2147478067" r:id="rId707"/>
    <p:sldId id="2147478068" r:id="rId708"/>
    <p:sldId id="2147478069" r:id="rId709"/>
    <p:sldId id="2147478070" r:id="rId710"/>
    <p:sldId id="2147478071" r:id="rId711"/>
    <p:sldId id="2147478072" r:id="rId712"/>
    <p:sldId id="2147478073" r:id="rId713"/>
    <p:sldId id="2147478074" r:id="rId714"/>
    <p:sldId id="2147478075" r:id="rId715"/>
    <p:sldId id="2147478076" r:id="rId716"/>
    <p:sldId id="2147478077" r:id="rId717"/>
    <p:sldId id="2147478078" r:id="rId718"/>
    <p:sldId id="2147478079" r:id="rId719"/>
    <p:sldId id="2147478080" r:id="rId720"/>
    <p:sldId id="2147478081" r:id="rId721"/>
    <p:sldId id="2147478082" r:id="rId722"/>
    <p:sldId id="2147478083" r:id="rId723"/>
    <p:sldId id="2147478084" r:id="rId724"/>
    <p:sldId id="2147478085" r:id="rId725"/>
    <p:sldId id="2147478086" r:id="rId726"/>
    <p:sldId id="2147478087" r:id="rId727"/>
    <p:sldId id="2147478088" r:id="rId728"/>
    <p:sldId id="2147478089" r:id="rId729"/>
    <p:sldId id="2147478090" r:id="rId730"/>
    <p:sldId id="2147478091" r:id="rId731"/>
    <p:sldId id="2147478092" r:id="rId732"/>
    <p:sldId id="2147478093" r:id="rId733"/>
    <p:sldId id="2147478094" r:id="rId734"/>
    <p:sldId id="2147478095" r:id="rId735"/>
    <p:sldId id="2147478096" r:id="rId736"/>
    <p:sldId id="2147478097" r:id="rId737"/>
    <p:sldId id="2147478098" r:id="rId738"/>
    <p:sldId id="2147478099" r:id="rId739"/>
    <p:sldId id="2147478100" r:id="rId740"/>
    <p:sldId id="2147478101" r:id="rId741"/>
    <p:sldId id="2147478102" r:id="rId742"/>
    <p:sldId id="2147478103" r:id="rId743"/>
    <p:sldId id="2147478104" r:id="rId744"/>
    <p:sldId id="2147478105" r:id="rId745"/>
    <p:sldId id="2147478106" r:id="rId746"/>
    <p:sldId id="2147478107" r:id="rId747"/>
    <p:sldId id="2147478108" r:id="rId748"/>
    <p:sldId id="2147478109" r:id="rId749"/>
    <p:sldId id="2147478110" r:id="rId750"/>
    <p:sldId id="2147478111" r:id="rId751"/>
    <p:sldId id="2147478112" r:id="rId752"/>
    <p:sldId id="2147478113" r:id="rId753"/>
    <p:sldId id="2147478114" r:id="rId754"/>
    <p:sldId id="2147478115" r:id="rId755"/>
    <p:sldId id="2147478116" r:id="rId756"/>
    <p:sldId id="2147478117" r:id="rId757"/>
    <p:sldId id="2147478118" r:id="rId758"/>
    <p:sldId id="2147478119" r:id="rId759"/>
    <p:sldId id="2147478120" r:id="rId760"/>
    <p:sldId id="2147478121" r:id="rId761"/>
    <p:sldId id="2147478122" r:id="rId762"/>
    <p:sldId id="2147478123" r:id="rId763"/>
    <p:sldId id="2147478124" r:id="rId764"/>
    <p:sldId id="2147478125" r:id="rId765"/>
    <p:sldId id="2147478126" r:id="rId766"/>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Price Positioning Summary Category" id="{D5914874-4E48-4757-AC8F-9D2FBFAD6B99}">
          <p14:sldIdLst>
            <p14:sldId id="2147477365"/>
            <p14:sldId id="2147477366"/>
            <p14:sldId id="2147477367"/>
            <p14:sldId id="2147477368"/>
            <p14:sldId id="2147477369"/>
            <p14:sldId id="2147477370"/>
            <p14:sldId id="2147477371"/>
            <p14:sldId id="2147477372"/>
            <p14:sldId id="2147477373"/>
            <p14:sldId id="2147477374"/>
            <p14:sldId id="2147477375"/>
            <p14:sldId id="2147477376"/>
            <p14:sldId id="2147477377"/>
            <p14:sldId id="2147477378"/>
            <p14:sldId id="2147477379"/>
            <p14:sldId id="2147477380"/>
            <p14:sldId id="2147477381"/>
            <p14:sldId id="2147477382"/>
          </p14:sldIdLst>
        </p14:section>
        <p14:section name="Price Positioning Summary Sector" id="{0795E866-68EF-451A-B0ED-B3514B304DB2}">
          <p14:sldIdLst>
            <p14:sldId id="2147477383"/>
            <p14:sldId id="2147477384"/>
            <p14:sldId id="2147477385"/>
            <p14:sldId id="2147477386"/>
            <p14:sldId id="2147477387"/>
            <p14:sldId id="2147477388"/>
            <p14:sldId id="2147477389"/>
            <p14:sldId id="2147477390"/>
            <p14:sldId id="2147477391"/>
            <p14:sldId id="2147477392"/>
            <p14:sldId id="2147477393"/>
            <p14:sldId id="2147477394"/>
            <p14:sldId id="2147477395"/>
            <p14:sldId id="2147477396"/>
            <p14:sldId id="2147477397"/>
            <p14:sldId id="2147477398"/>
            <p14:sldId id="2147477399"/>
            <p14:sldId id="2147477400"/>
          </p14:sldIdLst>
        </p14:section>
        <p14:section name="Price Positioning Summary Segment" id="{6B1242D2-0F2D-4F58-A84B-8F6E3BF6547D}">
          <p14:sldIdLst>
            <p14:sldId id="2147477401"/>
            <p14:sldId id="2147477402"/>
            <p14:sldId id="2147477403"/>
            <p14:sldId id="2147477404"/>
            <p14:sldId id="2147477405"/>
            <p14:sldId id="2147477406"/>
            <p14:sldId id="2147477407"/>
            <p14:sldId id="2147477408"/>
            <p14:sldId id="2147477409"/>
            <p14:sldId id="2147477410"/>
            <p14:sldId id="2147477411"/>
            <p14:sldId id="2147477412"/>
            <p14:sldId id="2147477413"/>
            <p14:sldId id="2147477414"/>
            <p14:sldId id="2147477415"/>
            <p14:sldId id="2147477416"/>
            <p14:sldId id="2147477417"/>
            <p14:sldId id="2147477418"/>
            <p14:sldId id="2147477419"/>
            <p14:sldId id="2147477420"/>
            <p14:sldId id="2147477421"/>
            <p14:sldId id="2147477422"/>
            <p14:sldId id="2147477423"/>
            <p14:sldId id="2147477424"/>
            <p14:sldId id="2147477425"/>
            <p14:sldId id="2147477426"/>
            <p14:sldId id="2147477427"/>
            <p14:sldId id="2147477428"/>
            <p14:sldId id="2147477429"/>
            <p14:sldId id="2147477430"/>
            <p14:sldId id="2147477431"/>
            <p14:sldId id="2147477432"/>
            <p14:sldId id="2147477433"/>
            <p14:sldId id="2147477434"/>
            <p14:sldId id="2147477435"/>
            <p14:sldId id="2147477436"/>
            <p14:sldId id="2147477437"/>
            <p14:sldId id="2147477438"/>
            <p14:sldId id="2147477439"/>
            <p14:sldId id="2147477440"/>
            <p14:sldId id="2147477441"/>
            <p14:sldId id="2147477442"/>
            <p14:sldId id="2147477443"/>
            <p14:sldId id="2147477444"/>
            <p14:sldId id="2147477445"/>
            <p14:sldId id="2147477446"/>
            <p14:sldId id="2147477447"/>
            <p14:sldId id="2147477448"/>
            <p14:sldId id="2147477449"/>
            <p14:sldId id="2147477450"/>
            <p14:sldId id="2147477451"/>
            <p14:sldId id="2147477452"/>
            <p14:sldId id="2147477453"/>
            <p14:sldId id="2147477454"/>
          </p14:sldIdLst>
        </p14:section>
        <p14:section name="Price Positioning Analysis By Brands" id="{D47050D5-F1FB-49EA-8FB8-12157903843A}">
          <p14:sldIdLst>
            <p14:sldId id="2147477455"/>
            <p14:sldId id="2147477456"/>
            <p14:sldId id="2147477457"/>
            <p14:sldId id="2147477458"/>
            <p14:sldId id="2147477459"/>
            <p14:sldId id="2147477460"/>
            <p14:sldId id="2147477461"/>
            <p14:sldId id="2147477462"/>
            <p14:sldId id="2147477463"/>
            <p14:sldId id="2147477464"/>
            <p14:sldId id="2147477465"/>
            <p14:sldId id="2147477466"/>
            <p14:sldId id="2147477467"/>
            <p14:sldId id="2147477468"/>
            <p14:sldId id="2147477469"/>
            <p14:sldId id="2147477470"/>
            <p14:sldId id="2147477471"/>
            <p14:sldId id="2147477472"/>
            <p14:sldId id="2147477473"/>
            <p14:sldId id="2147477474"/>
            <p14:sldId id="2147477475"/>
            <p14:sldId id="2147477476"/>
            <p14:sldId id="2147477477"/>
            <p14:sldId id="2147477478"/>
            <p14:sldId id="2147477479"/>
            <p14:sldId id="2147477480"/>
            <p14:sldId id="2147477481"/>
            <p14:sldId id="2147477482"/>
            <p14:sldId id="2147477483"/>
            <p14:sldId id="2147477484"/>
            <p14:sldId id="2147477485"/>
            <p14:sldId id="2147477486"/>
            <p14:sldId id="2147477487"/>
            <p14:sldId id="2147477488"/>
            <p14:sldId id="2147477489"/>
            <p14:sldId id="2147477490"/>
            <p14:sldId id="2147477491"/>
            <p14:sldId id="2147477492"/>
            <p14:sldId id="2147477493"/>
            <p14:sldId id="2147477494"/>
            <p14:sldId id="2147477495"/>
            <p14:sldId id="2147477496"/>
            <p14:sldId id="2147477497"/>
            <p14:sldId id="2147477498"/>
            <p14:sldId id="2147477499"/>
            <p14:sldId id="2147477500"/>
            <p14:sldId id="2147477501"/>
            <p14:sldId id="2147477502"/>
            <p14:sldId id="2147477503"/>
            <p14:sldId id="2147477504"/>
            <p14:sldId id="2147477505"/>
            <p14:sldId id="2147477506"/>
            <p14:sldId id="2147477507"/>
            <p14:sldId id="2147477508"/>
            <p14:sldId id="2147477509"/>
            <p14:sldId id="2147477510"/>
            <p14:sldId id="2147477511"/>
            <p14:sldId id="2147477512"/>
            <p14:sldId id="2147477513"/>
            <p14:sldId id="2147477514"/>
            <p14:sldId id="2147477515"/>
            <p14:sldId id="2147477516"/>
            <p14:sldId id="2147477517"/>
            <p14:sldId id="2147477518"/>
            <p14:sldId id="2147477519"/>
            <p14:sldId id="2147477520"/>
            <p14:sldId id="2147477521"/>
            <p14:sldId id="2147477522"/>
            <p14:sldId id="2147477523"/>
            <p14:sldId id="2147477524"/>
            <p14:sldId id="2147477525"/>
            <p14:sldId id="2147477526"/>
            <p14:sldId id="2147477527"/>
            <p14:sldId id="2147477528"/>
            <p14:sldId id="2147477529"/>
            <p14:sldId id="2147477530"/>
            <p14:sldId id="2147477531"/>
            <p14:sldId id="2147477532"/>
            <p14:sldId id="2147477533"/>
            <p14:sldId id="2147477534"/>
            <p14:sldId id="2147477535"/>
            <p14:sldId id="2147477536"/>
            <p14:sldId id="2147477537"/>
            <p14:sldId id="2147477538"/>
            <p14:sldId id="2147477539"/>
            <p14:sldId id="2147477540"/>
            <p14:sldId id="2147477541"/>
            <p14:sldId id="2147477542"/>
            <p14:sldId id="2147477543"/>
            <p14:sldId id="2147477544"/>
            <p14:sldId id="2147477545"/>
            <p14:sldId id="2147477546"/>
            <p14:sldId id="2147477547"/>
            <p14:sldId id="2147477548"/>
            <p14:sldId id="2147477549"/>
            <p14:sldId id="2147477550"/>
            <p14:sldId id="2147477551"/>
            <p14:sldId id="2147477552"/>
            <p14:sldId id="2147477553"/>
            <p14:sldId id="2147477554"/>
            <p14:sldId id="2147477555"/>
            <p14:sldId id="2147477556"/>
            <p14:sldId id="2147477557"/>
            <p14:sldId id="2147477558"/>
            <p14:sldId id="2147477559"/>
            <p14:sldId id="2147477560"/>
            <p14:sldId id="2147477561"/>
            <p14:sldId id="2147477562"/>
            <p14:sldId id="2147477563"/>
            <p14:sldId id="2147477564"/>
            <p14:sldId id="2147477565"/>
            <p14:sldId id="2147477566"/>
            <p14:sldId id="2147477567"/>
            <p14:sldId id="2147477568"/>
            <p14:sldId id="2147477569"/>
            <p14:sldId id="2147477570"/>
            <p14:sldId id="2147477571"/>
            <p14:sldId id="2147477572"/>
            <p14:sldId id="2147477573"/>
            <p14:sldId id="2147477574"/>
            <p14:sldId id="2147477575"/>
            <p14:sldId id="2147477576"/>
            <p14:sldId id="2147477577"/>
            <p14:sldId id="2147477578"/>
            <p14:sldId id="2147477579"/>
            <p14:sldId id="2147477580"/>
            <p14:sldId id="2147477581"/>
            <p14:sldId id="2147477582"/>
            <p14:sldId id="2147477583"/>
            <p14:sldId id="2147477584"/>
            <p14:sldId id="2147477585"/>
            <p14:sldId id="2147477586"/>
            <p14:sldId id="2147477587"/>
            <p14:sldId id="2147477588"/>
            <p14:sldId id="2147477589"/>
            <p14:sldId id="2147477590"/>
            <p14:sldId id="2147477591"/>
            <p14:sldId id="2147477592"/>
            <p14:sldId id="2147477593"/>
            <p14:sldId id="2147477594"/>
            <p14:sldId id="2147477595"/>
            <p14:sldId id="2147477596"/>
            <p14:sldId id="2147477597"/>
            <p14:sldId id="2147477598"/>
            <p14:sldId id="2147477599"/>
            <p14:sldId id="2147477600"/>
            <p14:sldId id="2147477601"/>
            <p14:sldId id="2147477602"/>
            <p14:sldId id="2147477603"/>
            <p14:sldId id="2147477604"/>
            <p14:sldId id="2147477605"/>
            <p14:sldId id="2147477606"/>
            <p14:sldId id="2147477607"/>
            <p14:sldId id="2147477608"/>
            <p14:sldId id="2147477609"/>
            <p14:sldId id="2147477610"/>
            <p14:sldId id="2147477611"/>
            <p14:sldId id="2147477612"/>
            <p14:sldId id="2147477613"/>
            <p14:sldId id="2147477614"/>
            <p14:sldId id="2147477615"/>
            <p14:sldId id="2147477616"/>
            <p14:sldId id="2147477617"/>
            <p14:sldId id="2147477618"/>
            <p14:sldId id="2147477619"/>
            <p14:sldId id="2147477620"/>
            <p14:sldId id="2147477621"/>
            <p14:sldId id="2147477622"/>
            <p14:sldId id="2147477623"/>
            <p14:sldId id="2147477624"/>
            <p14:sldId id="2147477625"/>
            <p14:sldId id="2147477626"/>
            <p14:sldId id="2147477627"/>
            <p14:sldId id="2147477628"/>
            <p14:sldId id="2147477629"/>
            <p14:sldId id="2147477630"/>
            <p14:sldId id="2147477631"/>
            <p14:sldId id="2147477632"/>
            <p14:sldId id="2147477633"/>
            <p14:sldId id="2147477634"/>
            <p14:sldId id="2147477635"/>
            <p14:sldId id="2147477636"/>
            <p14:sldId id="2147477637"/>
            <p14:sldId id="2147477638"/>
            <p14:sldId id="2147477639"/>
            <p14:sldId id="2147477640"/>
            <p14:sldId id="2147477641"/>
            <p14:sldId id="2147477642"/>
            <p14:sldId id="2147477643"/>
            <p14:sldId id="2147477644"/>
            <p14:sldId id="2147477645"/>
            <p14:sldId id="2147477646"/>
            <p14:sldId id="2147477647"/>
            <p14:sldId id="2147477648"/>
            <p14:sldId id="2147477649"/>
            <p14:sldId id="2147477650"/>
            <p14:sldId id="2147477651"/>
            <p14:sldId id="2147477652"/>
            <p14:sldId id="2147477653"/>
            <p14:sldId id="2147477654"/>
            <p14:sldId id="2147477655"/>
            <p14:sldId id="2147477656"/>
            <p14:sldId id="2147477657"/>
            <p14:sldId id="2147477658"/>
            <p14:sldId id="2147477659"/>
            <p14:sldId id="2147477660"/>
            <p14:sldId id="2147477661"/>
            <p14:sldId id="2147477662"/>
            <p14:sldId id="2147477663"/>
            <p14:sldId id="2147477664"/>
            <p14:sldId id="2147477665"/>
            <p14:sldId id="2147477666"/>
            <p14:sldId id="2147477667"/>
            <p14:sldId id="2147477668"/>
            <p14:sldId id="2147477669"/>
            <p14:sldId id="2147477670"/>
            <p14:sldId id="2147477671"/>
            <p14:sldId id="2147477672"/>
            <p14:sldId id="2147477673"/>
            <p14:sldId id="2147477674"/>
            <p14:sldId id="2147477675"/>
            <p14:sldId id="2147477676"/>
            <p14:sldId id="2147477677"/>
            <p14:sldId id="2147477678"/>
            <p14:sldId id="2147477679"/>
            <p14:sldId id="2147477680"/>
            <p14:sldId id="2147477681"/>
            <p14:sldId id="2147477682"/>
            <p14:sldId id="2147477683"/>
            <p14:sldId id="2147477684"/>
            <p14:sldId id="2147477685"/>
            <p14:sldId id="2147477686"/>
            <p14:sldId id="2147477687"/>
            <p14:sldId id="2147477688"/>
            <p14:sldId id="2147477689"/>
            <p14:sldId id="2147477690"/>
            <p14:sldId id="2147477691"/>
            <p14:sldId id="2147477692"/>
            <p14:sldId id="2147477693"/>
            <p14:sldId id="2147477694"/>
            <p14:sldId id="2147477695"/>
            <p14:sldId id="2147477696"/>
            <p14:sldId id="2147477697"/>
            <p14:sldId id="2147477698"/>
            <p14:sldId id="2147477699"/>
            <p14:sldId id="2147477700"/>
            <p14:sldId id="2147477701"/>
            <p14:sldId id="2147477702"/>
            <p14:sldId id="2147477703"/>
            <p14:sldId id="2147477704"/>
            <p14:sldId id="2147477705"/>
            <p14:sldId id="2147477706"/>
            <p14:sldId id="2147477707"/>
            <p14:sldId id="2147477708"/>
            <p14:sldId id="2147477709"/>
            <p14:sldId id="2147477710"/>
            <p14:sldId id="2147477711"/>
            <p14:sldId id="2147477712"/>
            <p14:sldId id="2147477713"/>
            <p14:sldId id="2147477714"/>
            <p14:sldId id="2147477715"/>
            <p14:sldId id="2147477716"/>
            <p14:sldId id="2147477717"/>
            <p14:sldId id="2147477718"/>
            <p14:sldId id="2147477719"/>
            <p14:sldId id="2147477720"/>
            <p14:sldId id="2147477721"/>
            <p14:sldId id="2147477722"/>
            <p14:sldId id="2147477723"/>
          </p14:sldIdLst>
        </p14:section>
        <p14:section name="Price Positioning Analysis By Manufacturer" id="{A45FC5FF-1413-45FD-86B3-922F2815AC0D}">
          <p14:sldIdLst>
            <p14:sldId id="2147477724"/>
            <p14:sldId id="2147477725"/>
            <p14:sldId id="2147477726"/>
            <p14:sldId id="2147477727"/>
            <p14:sldId id="2147477728"/>
            <p14:sldId id="2147477729"/>
            <p14:sldId id="2147477730"/>
            <p14:sldId id="2147477731"/>
            <p14:sldId id="2147477732"/>
            <p14:sldId id="2147477733"/>
            <p14:sldId id="2147477734"/>
            <p14:sldId id="2147477735"/>
            <p14:sldId id="2147477736"/>
            <p14:sldId id="2147477737"/>
            <p14:sldId id="2147477738"/>
            <p14:sldId id="2147477739"/>
            <p14:sldId id="2147477740"/>
            <p14:sldId id="2147477741"/>
            <p14:sldId id="2147477742"/>
            <p14:sldId id="2147477743"/>
            <p14:sldId id="2147477744"/>
            <p14:sldId id="2147477745"/>
            <p14:sldId id="2147477746"/>
            <p14:sldId id="2147477747"/>
            <p14:sldId id="2147477748"/>
            <p14:sldId id="2147477749"/>
            <p14:sldId id="2147477750"/>
            <p14:sldId id="2147477751"/>
            <p14:sldId id="2147477752"/>
            <p14:sldId id="2147477753"/>
            <p14:sldId id="2147477754"/>
            <p14:sldId id="2147477755"/>
            <p14:sldId id="2147477756"/>
            <p14:sldId id="2147477757"/>
            <p14:sldId id="2147477758"/>
            <p14:sldId id="2147477759"/>
            <p14:sldId id="2147477760"/>
            <p14:sldId id="2147477761"/>
            <p14:sldId id="2147477762"/>
            <p14:sldId id="2147477763"/>
            <p14:sldId id="2147477764"/>
            <p14:sldId id="2147477765"/>
            <p14:sldId id="2147477766"/>
            <p14:sldId id="2147477767"/>
            <p14:sldId id="2147477768"/>
            <p14:sldId id="2147477769"/>
            <p14:sldId id="2147477770"/>
            <p14:sldId id="2147477771"/>
            <p14:sldId id="2147477772"/>
            <p14:sldId id="2147477773"/>
            <p14:sldId id="2147477774"/>
            <p14:sldId id="2147477775"/>
            <p14:sldId id="2147477776"/>
            <p14:sldId id="2147477777"/>
            <p14:sldId id="2147477778"/>
            <p14:sldId id="2147477779"/>
            <p14:sldId id="2147477780"/>
            <p14:sldId id="2147477781"/>
            <p14:sldId id="2147477782"/>
            <p14:sldId id="2147477783"/>
            <p14:sldId id="2147477784"/>
            <p14:sldId id="2147477785"/>
            <p14:sldId id="2147477786"/>
            <p14:sldId id="2147477787"/>
            <p14:sldId id="2147477788"/>
            <p14:sldId id="2147477789"/>
            <p14:sldId id="2147477790"/>
            <p14:sldId id="2147477791"/>
            <p14:sldId id="2147477792"/>
            <p14:sldId id="2147477793"/>
            <p14:sldId id="2147477794"/>
            <p14:sldId id="2147477795"/>
            <p14:sldId id="2147477796"/>
            <p14:sldId id="2147477797"/>
            <p14:sldId id="2147477798"/>
            <p14:sldId id="2147477799"/>
            <p14:sldId id="2147477800"/>
            <p14:sldId id="2147477801"/>
            <p14:sldId id="2147477802"/>
            <p14:sldId id="2147477803"/>
            <p14:sldId id="2147477804"/>
            <p14:sldId id="2147477805"/>
            <p14:sldId id="2147477806"/>
            <p14:sldId id="2147477807"/>
            <p14:sldId id="2147477808"/>
            <p14:sldId id="2147477809"/>
            <p14:sldId id="2147477810"/>
            <p14:sldId id="2147477811"/>
            <p14:sldId id="2147477812"/>
            <p14:sldId id="2147477813"/>
            <p14:sldId id="2147477814"/>
            <p14:sldId id="2147477815"/>
            <p14:sldId id="2147477816"/>
            <p14:sldId id="2147477817"/>
            <p14:sldId id="2147477818"/>
            <p14:sldId id="2147477819"/>
            <p14:sldId id="2147477820"/>
            <p14:sldId id="2147477821"/>
            <p14:sldId id="2147477822"/>
            <p14:sldId id="2147477823"/>
            <p14:sldId id="2147477824"/>
            <p14:sldId id="2147477825"/>
            <p14:sldId id="2147477826"/>
            <p14:sldId id="2147477827"/>
            <p14:sldId id="2147477828"/>
            <p14:sldId id="2147477829"/>
            <p14:sldId id="2147477830"/>
            <p14:sldId id="2147477831"/>
            <p14:sldId id="2147477832"/>
            <p14:sldId id="2147477833"/>
            <p14:sldId id="2147477834"/>
            <p14:sldId id="2147477835"/>
            <p14:sldId id="2147477836"/>
            <p14:sldId id="2147477837"/>
            <p14:sldId id="2147477838"/>
            <p14:sldId id="2147477839"/>
            <p14:sldId id="2147477840"/>
            <p14:sldId id="2147477841"/>
            <p14:sldId id="2147477842"/>
            <p14:sldId id="2147477843"/>
            <p14:sldId id="2147477844"/>
            <p14:sldId id="2147477845"/>
            <p14:sldId id="2147477846"/>
            <p14:sldId id="2147477847"/>
            <p14:sldId id="2147477848"/>
            <p14:sldId id="2147477849"/>
            <p14:sldId id="2147477850"/>
            <p14:sldId id="2147477851"/>
            <p14:sldId id="2147477852"/>
            <p14:sldId id="2147477853"/>
            <p14:sldId id="2147477854"/>
            <p14:sldId id="2147477855"/>
            <p14:sldId id="2147477856"/>
            <p14:sldId id="2147477857"/>
            <p14:sldId id="2147477858"/>
            <p14:sldId id="2147477859"/>
            <p14:sldId id="2147477860"/>
            <p14:sldId id="2147477861"/>
            <p14:sldId id="2147477862"/>
            <p14:sldId id="2147477863"/>
            <p14:sldId id="2147477864"/>
            <p14:sldId id="2147477865"/>
            <p14:sldId id="2147477866"/>
            <p14:sldId id="2147477867"/>
            <p14:sldId id="2147477868"/>
            <p14:sldId id="2147477869"/>
            <p14:sldId id="2147477870"/>
            <p14:sldId id="2147477871"/>
            <p14:sldId id="2147477872"/>
            <p14:sldId id="2147477873"/>
            <p14:sldId id="2147477874"/>
            <p14:sldId id="2147477875"/>
            <p14:sldId id="2147477876"/>
            <p14:sldId id="2147477877"/>
            <p14:sldId id="2147477878"/>
            <p14:sldId id="2147477879"/>
            <p14:sldId id="2147477880"/>
            <p14:sldId id="2147477881"/>
            <p14:sldId id="2147477882"/>
            <p14:sldId id="2147477883"/>
            <p14:sldId id="2147477884"/>
            <p14:sldId id="2147477885"/>
            <p14:sldId id="2147477886"/>
            <p14:sldId id="2147477887"/>
            <p14:sldId id="2147477888"/>
            <p14:sldId id="2147477889"/>
            <p14:sldId id="2147477890"/>
            <p14:sldId id="2147477891"/>
            <p14:sldId id="2147477892"/>
            <p14:sldId id="2147477893"/>
            <p14:sldId id="2147477894"/>
            <p14:sldId id="2147477895"/>
            <p14:sldId id="2147477896"/>
            <p14:sldId id="2147477897"/>
            <p14:sldId id="2147477898"/>
            <p14:sldId id="2147477899"/>
            <p14:sldId id="2147477900"/>
            <p14:sldId id="2147477901"/>
            <p14:sldId id="2147477902"/>
            <p14:sldId id="2147477903"/>
            <p14:sldId id="2147477904"/>
            <p14:sldId id="2147477905"/>
            <p14:sldId id="2147477906"/>
            <p14:sldId id="2147477907"/>
            <p14:sldId id="2147477908"/>
            <p14:sldId id="2147477909"/>
            <p14:sldId id="2147477910"/>
            <p14:sldId id="2147477911"/>
            <p14:sldId id="2147477912"/>
            <p14:sldId id="2147477913"/>
            <p14:sldId id="2147477914"/>
            <p14:sldId id="2147477915"/>
            <p14:sldId id="2147477916"/>
            <p14:sldId id="2147477917"/>
            <p14:sldId id="2147477918"/>
            <p14:sldId id="2147477919"/>
            <p14:sldId id="2147477920"/>
            <p14:sldId id="2147477921"/>
            <p14:sldId id="2147477922"/>
            <p14:sldId id="2147477923"/>
            <p14:sldId id="2147477924"/>
            <p14:sldId id="2147477925"/>
            <p14:sldId id="2147477926"/>
            <p14:sldId id="2147477927"/>
            <p14:sldId id="2147477928"/>
            <p14:sldId id="2147477929"/>
            <p14:sldId id="2147477930"/>
            <p14:sldId id="2147477931"/>
            <p14:sldId id="2147477932"/>
            <p14:sldId id="2147477933"/>
            <p14:sldId id="2147477934"/>
            <p14:sldId id="2147477935"/>
            <p14:sldId id="2147477936"/>
            <p14:sldId id="2147477937"/>
            <p14:sldId id="2147477938"/>
            <p14:sldId id="2147477939"/>
            <p14:sldId id="2147477940"/>
            <p14:sldId id="2147477941"/>
            <p14:sldId id="2147477942"/>
            <p14:sldId id="2147477943"/>
            <p14:sldId id="2147477944"/>
            <p14:sldId id="2147477945"/>
            <p14:sldId id="2147477946"/>
            <p14:sldId id="2147477947"/>
            <p14:sldId id="2147477948"/>
            <p14:sldId id="2147477949"/>
            <p14:sldId id="2147477950"/>
            <p14:sldId id="2147477951"/>
            <p14:sldId id="2147477952"/>
            <p14:sldId id="2147477953"/>
            <p14:sldId id="2147477954"/>
            <p14:sldId id="2147477955"/>
            <p14:sldId id="2147477956"/>
            <p14:sldId id="2147477957"/>
            <p14:sldId id="2147477958"/>
            <p14:sldId id="2147477959"/>
            <p14:sldId id="2147477960"/>
            <p14:sldId id="2147477961"/>
            <p14:sldId id="2147477962"/>
            <p14:sldId id="2147477963"/>
            <p14:sldId id="2147477964"/>
            <p14:sldId id="2147477965"/>
            <p14:sldId id="2147477966"/>
            <p14:sldId id="2147477967"/>
            <p14:sldId id="2147477968"/>
            <p14:sldId id="2147477969"/>
            <p14:sldId id="2147477970"/>
            <p14:sldId id="2147477971"/>
            <p14:sldId id="2147477972"/>
            <p14:sldId id="2147477973"/>
            <p14:sldId id="2147477974"/>
            <p14:sldId id="2147477975"/>
            <p14:sldId id="2147477976"/>
            <p14:sldId id="2147477977"/>
            <p14:sldId id="2147477978"/>
            <p14:sldId id="2147477979"/>
            <p14:sldId id="2147477980"/>
            <p14:sldId id="2147477981"/>
            <p14:sldId id="2147477982"/>
            <p14:sldId id="2147477983"/>
            <p14:sldId id="2147477984"/>
            <p14:sldId id="2147477985"/>
            <p14:sldId id="2147477986"/>
            <p14:sldId id="2147477987"/>
            <p14:sldId id="2147477988"/>
            <p14:sldId id="2147477989"/>
            <p14:sldId id="2147477990"/>
            <p14:sldId id="2147477991"/>
            <p14:sldId id="2147477992"/>
          </p14:sldIdLst>
        </p14:section>
        <p14:section name="Sectors Share and Growth By Brands" id="{4471BC14-2B50-401C-98BC-B4CE0353C355}">
          <p14:sldIdLst>
            <p14:sldId id="2147477993"/>
            <p14:sldId id="2147477994"/>
            <p14:sldId id="2147477995"/>
            <p14:sldId id="2147477996"/>
            <p14:sldId id="2147477997"/>
            <p14:sldId id="2147477998"/>
            <p14:sldId id="2147477999"/>
            <p14:sldId id="2147478000"/>
            <p14:sldId id="2147478001"/>
            <p14:sldId id="2147478002"/>
            <p14:sldId id="2147478003"/>
          </p14:sldIdLst>
        </p14:section>
        <p14:section name="Segments Share and Growth By Brands" id="{C3AF053A-D8AB-4EF4-9B5F-3F452F2CC72D}">
          <p14:sldIdLst>
            <p14:sldId id="2147478004"/>
            <p14:sldId id="2147478005"/>
            <p14:sldId id="2147478006"/>
            <p14:sldId id="2147478007"/>
            <p14:sldId id="2147478008"/>
            <p14:sldId id="2147478009"/>
            <p14:sldId id="2147478010"/>
            <p14:sldId id="2147478011"/>
            <p14:sldId id="2147478012"/>
            <p14:sldId id="2147478013"/>
            <p14:sldId id="2147478014"/>
            <p14:sldId id="2147478015"/>
            <p14:sldId id="2147478016"/>
            <p14:sldId id="2147478017"/>
            <p14:sldId id="2147478018"/>
            <p14:sldId id="2147478019"/>
            <p14:sldId id="2147478020"/>
            <p14:sldId id="2147478021"/>
            <p14:sldId id="2147478022"/>
            <p14:sldId id="2147478023"/>
            <p14:sldId id="2147478024"/>
            <p14:sldId id="2147478025"/>
          </p14:sldIdLst>
        </p14:section>
        <p14:section name="Sectors Share and Growth By Manufacturer" id="{62FE0416-894A-4F44-BE54-758AC35E9F65}">
          <p14:sldIdLst>
            <p14:sldId id="2147478026"/>
            <p14:sldId id="2147478027"/>
            <p14:sldId id="2147478028"/>
            <p14:sldId id="2147478029"/>
            <p14:sldId id="2147478030"/>
            <p14:sldId id="2147478031"/>
            <p14:sldId id="2147478032"/>
            <p14:sldId id="2147478033"/>
            <p14:sldId id="2147478034"/>
            <p14:sldId id="2147478035"/>
            <p14:sldId id="2147478036"/>
          </p14:sldIdLst>
        </p14:section>
        <p14:section name="Segments Share and Growth By Manufacturer" id="{6613E301-3062-4FF2-861E-81B8B94B74AF}">
          <p14:sldIdLst>
            <p14:sldId id="2147478037"/>
            <p14:sldId id="2147478038"/>
            <p14:sldId id="2147478039"/>
            <p14:sldId id="2147478040"/>
            <p14:sldId id="2147478041"/>
            <p14:sldId id="2147478042"/>
            <p14:sldId id="2147478043"/>
            <p14:sldId id="2147478044"/>
            <p14:sldId id="2147478045"/>
            <p14:sldId id="2147478046"/>
            <p14:sldId id="2147478047"/>
            <p14:sldId id="2147478048"/>
            <p14:sldId id="2147478049"/>
            <p14:sldId id="2147478050"/>
            <p14:sldId id="2147478051"/>
            <p14:sldId id="2147478052"/>
            <p14:sldId id="2147478053"/>
            <p14:sldId id="2147478054"/>
            <p14:sldId id="2147478055"/>
            <p14:sldId id="2147478056"/>
            <p14:sldId id="2147478057"/>
            <p14:sldId id="2147478058"/>
          </p14:sldIdLst>
        </p14:section>
        <p14:section name="Sec/Seg Value Sales Vs Avg Price By Manufacturer" id="{6F8252BC-AB48-4F00-90B1-324E53B1179C}">
          <p14:sldIdLst>
            <p14:sldId id="2147478059"/>
            <p14:sldId id="2147478060"/>
            <p14:sldId id="2147478061"/>
            <p14:sldId id="2147478062"/>
            <p14:sldId id="2147478063"/>
            <p14:sldId id="2147478064"/>
            <p14:sldId id="2147478065"/>
            <p14:sldId id="2147478066"/>
            <p14:sldId id="2147478067"/>
            <p14:sldId id="2147478068"/>
            <p14:sldId id="2147478069"/>
            <p14:sldId id="2147478070"/>
            <p14:sldId id="2147478071"/>
            <p14:sldId id="2147478072"/>
            <p14:sldId id="2147478073"/>
            <p14:sldId id="2147478074"/>
            <p14:sldId id="2147478075"/>
          </p14:sldIdLst>
        </p14:section>
        <p14:section name="Sec/Seg Value Sales Vs Avg Price" id="{622DAADE-2F5F-4610-8F08-D45DFA4E6FEA}">
          <p14:sldIdLst>
            <p14:sldId id="2147478076"/>
            <p14:sldId id="2147478077"/>
            <p14:sldId id="2147478078"/>
            <p14:sldId id="2147478079"/>
            <p14:sldId id="2147478080"/>
            <p14:sldId id="2147478081"/>
            <p14:sldId id="2147478082"/>
            <p14:sldId id="2147478083"/>
            <p14:sldId id="2147478084"/>
            <p14:sldId id="2147478085"/>
            <p14:sldId id="2147478086"/>
            <p14:sldId id="2147478087"/>
            <p14:sldId id="2147478088"/>
            <p14:sldId id="2147478089"/>
            <p14:sldId id="2147478090"/>
            <p14:sldId id="2147478091"/>
            <p14:sldId id="2147478092"/>
          </p14:sldIdLst>
        </p14:section>
        <p14:section name="Sectors Value Sales Vs Avg Price" id="{6E85A190-095A-4937-A7C7-8E181F5B1AE3}">
          <p14:sldIdLst>
            <p14:sldId id="2147478093"/>
            <p14:sldId id="2147478094"/>
            <p14:sldId id="2147478095"/>
            <p14:sldId id="2147478096"/>
            <p14:sldId id="2147478097"/>
            <p14:sldId id="2147478098"/>
            <p14:sldId id="2147478099"/>
            <p14:sldId id="2147478100"/>
            <p14:sldId id="2147478101"/>
            <p14:sldId id="2147478102"/>
            <p14:sldId id="2147478103"/>
            <p14:sldId id="2147478104"/>
            <p14:sldId id="2147478105"/>
            <p14:sldId id="2147478106"/>
            <p14:sldId id="2147478107"/>
            <p14:sldId id="2147478108"/>
            <p14:sldId id="2147478109"/>
          </p14:sldIdLst>
        </p14:section>
        <p14:section name="Segment Value Sales Vs Avg Price" id="{5F6C24C8-2D15-4836-BE6D-9248DAA4E990}">
          <p14:sldIdLst>
            <p14:sldId id="2147478110"/>
            <p14:sldId id="2147478111"/>
            <p14:sldId id="2147478112"/>
            <p14:sldId id="2147478113"/>
            <p14:sldId id="2147478114"/>
            <p14:sldId id="2147478115"/>
            <p14:sldId id="2147478116"/>
            <p14:sldId id="2147478117"/>
            <p14:sldId id="2147478118"/>
            <p14:sldId id="2147478119"/>
            <p14:sldId id="2147478120"/>
            <p14:sldId id="2147478121"/>
            <p14:sldId id="2147478122"/>
            <p14:sldId id="2147478123"/>
            <p14:sldId id="2147478124"/>
            <p14:sldId id="2147478125"/>
            <p14:sldId id="2147478126"/>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00A097"/>
    <a:srgbClr val="006C6D"/>
    <a:srgbClr val="99CC00"/>
    <a:srgbClr val="CCFF66"/>
    <a:srgbClr val="99EA16"/>
    <a:srgbClr val="AEABAB"/>
    <a:srgbClr val="BCBBBB"/>
    <a:srgbClr val="7ECAC4"/>
    <a:srgbClr val="CF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14325D-4433-4527-A5B8-00254240609C}" v="6" dt="2024-11-01T08:07:18.828"/>
    <p1510:client id="{49AFDB74-6FD9-4071-ADAD-4F61DD009A87}" v="61" dt="2024-11-01T08:58:09.4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60" y="300"/>
      </p:cViewPr>
      <p:guideLst>
        <p:guide orient="horz" pos="940"/>
        <p:guide pos="2880"/>
        <p:guide orient="horz" pos="17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671" Type="http://schemas.openxmlformats.org/officeDocument/2006/relationships/slide" Target="slides/slide667.xml"/><Relationship Id="rId769" Type="http://schemas.openxmlformats.org/officeDocument/2006/relationships/viewProps" Target="viewProps.xml"/><Relationship Id="rId21" Type="http://schemas.openxmlformats.org/officeDocument/2006/relationships/slide" Target="slides/slide17.xml"/><Relationship Id="rId324" Type="http://schemas.openxmlformats.org/officeDocument/2006/relationships/slide" Target="slides/slide320.xml"/><Relationship Id="rId531" Type="http://schemas.openxmlformats.org/officeDocument/2006/relationships/slide" Target="slides/slide527.xml"/><Relationship Id="rId629" Type="http://schemas.openxmlformats.org/officeDocument/2006/relationships/slide" Target="slides/slide625.xml"/><Relationship Id="rId170" Type="http://schemas.openxmlformats.org/officeDocument/2006/relationships/slide" Target="slides/slide166.xml"/><Relationship Id="rId268" Type="http://schemas.openxmlformats.org/officeDocument/2006/relationships/slide" Target="slides/slide264.xml"/><Relationship Id="rId475" Type="http://schemas.openxmlformats.org/officeDocument/2006/relationships/slide" Target="slides/slide471.xml"/><Relationship Id="rId682" Type="http://schemas.openxmlformats.org/officeDocument/2006/relationships/slide" Target="slides/slide678.xml"/><Relationship Id="rId32" Type="http://schemas.openxmlformats.org/officeDocument/2006/relationships/slide" Target="slides/slide28.xml"/><Relationship Id="rId128" Type="http://schemas.openxmlformats.org/officeDocument/2006/relationships/slide" Target="slides/slide124.xml"/><Relationship Id="rId335" Type="http://schemas.openxmlformats.org/officeDocument/2006/relationships/slide" Target="slides/slide331.xml"/><Relationship Id="rId542" Type="http://schemas.openxmlformats.org/officeDocument/2006/relationships/slide" Target="slides/slide538.xml"/><Relationship Id="rId181" Type="http://schemas.openxmlformats.org/officeDocument/2006/relationships/slide" Target="slides/slide177.xml"/><Relationship Id="rId402" Type="http://schemas.openxmlformats.org/officeDocument/2006/relationships/slide" Target="slides/slide398.xml"/><Relationship Id="rId279" Type="http://schemas.openxmlformats.org/officeDocument/2006/relationships/slide" Target="slides/slide275.xml"/><Relationship Id="rId486" Type="http://schemas.openxmlformats.org/officeDocument/2006/relationships/slide" Target="slides/slide482.xml"/><Relationship Id="rId693" Type="http://schemas.openxmlformats.org/officeDocument/2006/relationships/slide" Target="slides/slide689.xml"/><Relationship Id="rId707" Type="http://schemas.openxmlformats.org/officeDocument/2006/relationships/slide" Target="slides/slide703.xml"/><Relationship Id="rId43" Type="http://schemas.openxmlformats.org/officeDocument/2006/relationships/slide" Target="slides/slide39.xml"/><Relationship Id="rId139" Type="http://schemas.openxmlformats.org/officeDocument/2006/relationships/slide" Target="slides/slide135.xml"/><Relationship Id="rId346" Type="http://schemas.openxmlformats.org/officeDocument/2006/relationships/slide" Target="slides/slide342.xml"/><Relationship Id="rId553" Type="http://schemas.openxmlformats.org/officeDocument/2006/relationships/slide" Target="slides/slide549.xml"/><Relationship Id="rId760" Type="http://schemas.openxmlformats.org/officeDocument/2006/relationships/slide" Target="slides/slide756.xml"/><Relationship Id="rId192" Type="http://schemas.openxmlformats.org/officeDocument/2006/relationships/slide" Target="slides/slide188.xml"/><Relationship Id="rId206" Type="http://schemas.openxmlformats.org/officeDocument/2006/relationships/slide" Target="slides/slide202.xml"/><Relationship Id="rId413" Type="http://schemas.openxmlformats.org/officeDocument/2006/relationships/slide" Target="slides/slide409.xml"/><Relationship Id="rId497" Type="http://schemas.openxmlformats.org/officeDocument/2006/relationships/slide" Target="slides/slide493.xml"/><Relationship Id="rId620" Type="http://schemas.openxmlformats.org/officeDocument/2006/relationships/slide" Target="slides/slide616.xml"/><Relationship Id="rId718" Type="http://schemas.openxmlformats.org/officeDocument/2006/relationships/slide" Target="slides/slide714.xml"/><Relationship Id="rId357" Type="http://schemas.openxmlformats.org/officeDocument/2006/relationships/slide" Target="slides/slide353.xml"/><Relationship Id="rId54" Type="http://schemas.openxmlformats.org/officeDocument/2006/relationships/slide" Target="slides/slide50.xml"/><Relationship Id="rId217" Type="http://schemas.openxmlformats.org/officeDocument/2006/relationships/slide" Target="slides/slide213.xml"/><Relationship Id="rId564" Type="http://schemas.openxmlformats.org/officeDocument/2006/relationships/slide" Target="slides/slide560.xml"/><Relationship Id="rId771" Type="http://schemas.openxmlformats.org/officeDocument/2006/relationships/tableStyles" Target="tableStyles.xml"/><Relationship Id="rId424" Type="http://schemas.openxmlformats.org/officeDocument/2006/relationships/slide" Target="slides/slide420.xml"/><Relationship Id="rId631" Type="http://schemas.openxmlformats.org/officeDocument/2006/relationships/slide" Target="slides/slide627.xml"/><Relationship Id="rId729" Type="http://schemas.openxmlformats.org/officeDocument/2006/relationships/slide" Target="slides/slide725.xml"/><Relationship Id="rId270" Type="http://schemas.openxmlformats.org/officeDocument/2006/relationships/slide" Target="slides/slide266.xml"/><Relationship Id="rId65" Type="http://schemas.openxmlformats.org/officeDocument/2006/relationships/slide" Target="slides/slide61.xml"/><Relationship Id="rId130" Type="http://schemas.openxmlformats.org/officeDocument/2006/relationships/slide" Target="slides/slide126.xml"/><Relationship Id="rId368" Type="http://schemas.openxmlformats.org/officeDocument/2006/relationships/slide" Target="slides/slide364.xml"/><Relationship Id="rId575" Type="http://schemas.openxmlformats.org/officeDocument/2006/relationships/slide" Target="slides/slide571.xml"/><Relationship Id="rId228" Type="http://schemas.openxmlformats.org/officeDocument/2006/relationships/slide" Target="slides/slide224.xml"/><Relationship Id="rId435" Type="http://schemas.openxmlformats.org/officeDocument/2006/relationships/slide" Target="slides/slide431.xml"/><Relationship Id="rId642" Type="http://schemas.openxmlformats.org/officeDocument/2006/relationships/slide" Target="slides/slide638.xml"/><Relationship Id="rId281" Type="http://schemas.openxmlformats.org/officeDocument/2006/relationships/slide" Target="slides/slide277.xml"/><Relationship Id="rId502" Type="http://schemas.openxmlformats.org/officeDocument/2006/relationships/slide" Target="slides/slide498.xml"/><Relationship Id="rId76" Type="http://schemas.openxmlformats.org/officeDocument/2006/relationships/slide" Target="slides/slide72.xml"/><Relationship Id="rId141" Type="http://schemas.openxmlformats.org/officeDocument/2006/relationships/slide" Target="slides/slide137.xml"/><Relationship Id="rId379" Type="http://schemas.openxmlformats.org/officeDocument/2006/relationships/slide" Target="slides/slide375.xml"/><Relationship Id="rId586" Type="http://schemas.openxmlformats.org/officeDocument/2006/relationships/slide" Target="slides/slide582.xml"/><Relationship Id="rId7" Type="http://schemas.openxmlformats.org/officeDocument/2006/relationships/slide" Target="slides/slide3.xml"/><Relationship Id="rId239" Type="http://schemas.openxmlformats.org/officeDocument/2006/relationships/slide" Target="slides/slide235.xml"/><Relationship Id="rId446" Type="http://schemas.openxmlformats.org/officeDocument/2006/relationships/slide" Target="slides/slide442.xml"/><Relationship Id="rId653" Type="http://schemas.openxmlformats.org/officeDocument/2006/relationships/slide" Target="slides/slide649.xml"/><Relationship Id="rId292" Type="http://schemas.openxmlformats.org/officeDocument/2006/relationships/slide" Target="slides/slide288.xml"/><Relationship Id="rId306" Type="http://schemas.openxmlformats.org/officeDocument/2006/relationships/slide" Target="slides/slide302.xml"/><Relationship Id="rId87" Type="http://schemas.openxmlformats.org/officeDocument/2006/relationships/slide" Target="slides/slide83.xml"/><Relationship Id="rId513" Type="http://schemas.openxmlformats.org/officeDocument/2006/relationships/slide" Target="slides/slide509.xml"/><Relationship Id="rId597" Type="http://schemas.openxmlformats.org/officeDocument/2006/relationships/slide" Target="slides/slide593.xml"/><Relationship Id="rId720" Type="http://schemas.openxmlformats.org/officeDocument/2006/relationships/slide" Target="slides/slide716.xml"/><Relationship Id="rId152" Type="http://schemas.openxmlformats.org/officeDocument/2006/relationships/slide" Target="slides/slide148.xml"/><Relationship Id="rId457" Type="http://schemas.openxmlformats.org/officeDocument/2006/relationships/slide" Target="slides/slide453.xml"/><Relationship Id="rId664" Type="http://schemas.openxmlformats.org/officeDocument/2006/relationships/slide" Target="slides/slide660.xml"/><Relationship Id="rId14" Type="http://schemas.openxmlformats.org/officeDocument/2006/relationships/slide" Target="slides/slide10.xml"/><Relationship Id="rId317" Type="http://schemas.openxmlformats.org/officeDocument/2006/relationships/slide" Target="slides/slide313.xml"/><Relationship Id="rId524" Type="http://schemas.openxmlformats.org/officeDocument/2006/relationships/slide" Target="slides/slide520.xml"/><Relationship Id="rId731" Type="http://schemas.openxmlformats.org/officeDocument/2006/relationships/slide" Target="slides/slide727.xml"/><Relationship Id="rId98" Type="http://schemas.openxmlformats.org/officeDocument/2006/relationships/slide" Target="slides/slide94.xml"/><Relationship Id="rId163" Type="http://schemas.openxmlformats.org/officeDocument/2006/relationships/slide" Target="slides/slide159.xml"/><Relationship Id="rId370" Type="http://schemas.openxmlformats.org/officeDocument/2006/relationships/slide" Target="slides/slide366.xml"/><Relationship Id="rId230" Type="http://schemas.openxmlformats.org/officeDocument/2006/relationships/slide" Target="slides/slide226.xml"/><Relationship Id="rId468" Type="http://schemas.openxmlformats.org/officeDocument/2006/relationships/slide" Target="slides/slide464.xml"/><Relationship Id="rId675" Type="http://schemas.openxmlformats.org/officeDocument/2006/relationships/slide" Target="slides/slide671.xml"/><Relationship Id="rId25" Type="http://schemas.openxmlformats.org/officeDocument/2006/relationships/slide" Target="slides/slide21.xml"/><Relationship Id="rId328" Type="http://schemas.openxmlformats.org/officeDocument/2006/relationships/slide" Target="slides/slide324.xml"/><Relationship Id="rId535" Type="http://schemas.openxmlformats.org/officeDocument/2006/relationships/slide" Target="slides/slide531.xml"/><Relationship Id="rId742" Type="http://schemas.openxmlformats.org/officeDocument/2006/relationships/slide" Target="slides/slide738.xml"/><Relationship Id="rId174" Type="http://schemas.openxmlformats.org/officeDocument/2006/relationships/slide" Target="slides/slide170.xml"/><Relationship Id="rId381" Type="http://schemas.openxmlformats.org/officeDocument/2006/relationships/slide" Target="slides/slide377.xml"/><Relationship Id="rId602" Type="http://schemas.openxmlformats.org/officeDocument/2006/relationships/slide" Target="slides/slide598.xml"/><Relationship Id="rId241" Type="http://schemas.openxmlformats.org/officeDocument/2006/relationships/slide" Target="slides/slide237.xml"/><Relationship Id="rId479" Type="http://schemas.openxmlformats.org/officeDocument/2006/relationships/slide" Target="slides/slide475.xml"/><Relationship Id="rId686" Type="http://schemas.openxmlformats.org/officeDocument/2006/relationships/slide" Target="slides/slide682.xml"/><Relationship Id="rId36" Type="http://schemas.openxmlformats.org/officeDocument/2006/relationships/slide" Target="slides/slide32.xml"/><Relationship Id="rId339" Type="http://schemas.openxmlformats.org/officeDocument/2006/relationships/slide" Target="slides/slide335.xml"/><Relationship Id="rId546" Type="http://schemas.openxmlformats.org/officeDocument/2006/relationships/slide" Target="slides/slide542.xml"/><Relationship Id="rId753" Type="http://schemas.openxmlformats.org/officeDocument/2006/relationships/slide" Target="slides/slide749.xml"/><Relationship Id="rId101" Type="http://schemas.openxmlformats.org/officeDocument/2006/relationships/slide" Target="slides/slide97.xml"/><Relationship Id="rId185" Type="http://schemas.openxmlformats.org/officeDocument/2006/relationships/slide" Target="slides/slide181.xml"/><Relationship Id="rId406" Type="http://schemas.openxmlformats.org/officeDocument/2006/relationships/slide" Target="slides/slide402.xml"/><Relationship Id="rId392" Type="http://schemas.openxmlformats.org/officeDocument/2006/relationships/slide" Target="slides/slide388.xml"/><Relationship Id="rId613" Type="http://schemas.openxmlformats.org/officeDocument/2006/relationships/slide" Target="slides/slide609.xml"/><Relationship Id="rId697" Type="http://schemas.openxmlformats.org/officeDocument/2006/relationships/slide" Target="slides/slide693.xml"/><Relationship Id="rId252" Type="http://schemas.openxmlformats.org/officeDocument/2006/relationships/slide" Target="slides/slide248.xml"/><Relationship Id="rId47" Type="http://schemas.openxmlformats.org/officeDocument/2006/relationships/slide" Target="slides/slide43.xml"/><Relationship Id="rId112" Type="http://schemas.openxmlformats.org/officeDocument/2006/relationships/slide" Target="slides/slide108.xml"/><Relationship Id="rId557" Type="http://schemas.openxmlformats.org/officeDocument/2006/relationships/slide" Target="slides/slide553.xml"/><Relationship Id="rId764" Type="http://schemas.openxmlformats.org/officeDocument/2006/relationships/slide" Target="slides/slide760.xml"/><Relationship Id="rId196" Type="http://schemas.openxmlformats.org/officeDocument/2006/relationships/slide" Target="slides/slide192.xml"/><Relationship Id="rId417" Type="http://schemas.openxmlformats.org/officeDocument/2006/relationships/slide" Target="slides/slide413.xml"/><Relationship Id="rId624" Type="http://schemas.openxmlformats.org/officeDocument/2006/relationships/slide" Target="slides/slide620.xml"/><Relationship Id="rId263" Type="http://schemas.openxmlformats.org/officeDocument/2006/relationships/slide" Target="slides/slide259.xml"/><Relationship Id="rId470" Type="http://schemas.openxmlformats.org/officeDocument/2006/relationships/slide" Target="slides/slide466.xml"/><Relationship Id="rId58" Type="http://schemas.openxmlformats.org/officeDocument/2006/relationships/slide" Target="slides/slide54.xml"/><Relationship Id="rId123" Type="http://schemas.openxmlformats.org/officeDocument/2006/relationships/slide" Target="slides/slide119.xml"/><Relationship Id="rId330" Type="http://schemas.openxmlformats.org/officeDocument/2006/relationships/slide" Target="slides/slide326.xml"/><Relationship Id="rId568" Type="http://schemas.openxmlformats.org/officeDocument/2006/relationships/slide" Target="slides/slide564.xml"/><Relationship Id="rId428" Type="http://schemas.openxmlformats.org/officeDocument/2006/relationships/slide" Target="slides/slide424.xml"/><Relationship Id="rId635" Type="http://schemas.openxmlformats.org/officeDocument/2006/relationships/slide" Target="slides/slide631.xml"/><Relationship Id="rId274" Type="http://schemas.openxmlformats.org/officeDocument/2006/relationships/slide" Target="slides/slide270.xml"/><Relationship Id="rId481" Type="http://schemas.openxmlformats.org/officeDocument/2006/relationships/slide" Target="slides/slide477.xml"/><Relationship Id="rId702" Type="http://schemas.openxmlformats.org/officeDocument/2006/relationships/slide" Target="slides/slide698.xml"/><Relationship Id="rId69" Type="http://schemas.openxmlformats.org/officeDocument/2006/relationships/slide" Target="slides/slide65.xml"/><Relationship Id="rId134" Type="http://schemas.openxmlformats.org/officeDocument/2006/relationships/slide" Target="slides/slide130.xml"/><Relationship Id="rId579" Type="http://schemas.openxmlformats.org/officeDocument/2006/relationships/slide" Target="slides/slide575.xml"/><Relationship Id="rId341" Type="http://schemas.openxmlformats.org/officeDocument/2006/relationships/slide" Target="slides/slide337.xml"/><Relationship Id="rId439" Type="http://schemas.openxmlformats.org/officeDocument/2006/relationships/slide" Target="slides/slide435.xml"/><Relationship Id="rId646" Type="http://schemas.openxmlformats.org/officeDocument/2006/relationships/slide" Target="slides/slide642.xml"/><Relationship Id="rId201" Type="http://schemas.openxmlformats.org/officeDocument/2006/relationships/slide" Target="slides/slide197.xml"/><Relationship Id="rId285" Type="http://schemas.openxmlformats.org/officeDocument/2006/relationships/slide" Target="slides/slide281.xml"/><Relationship Id="rId506" Type="http://schemas.openxmlformats.org/officeDocument/2006/relationships/slide" Target="slides/slide502.xml"/><Relationship Id="rId492" Type="http://schemas.openxmlformats.org/officeDocument/2006/relationships/slide" Target="slides/slide488.xml"/><Relationship Id="rId713" Type="http://schemas.openxmlformats.org/officeDocument/2006/relationships/slide" Target="slides/slide709.xml"/><Relationship Id="rId145" Type="http://schemas.openxmlformats.org/officeDocument/2006/relationships/slide" Target="slides/slide141.xml"/><Relationship Id="rId352" Type="http://schemas.openxmlformats.org/officeDocument/2006/relationships/slide" Target="slides/slide348.xml"/><Relationship Id="rId212" Type="http://schemas.openxmlformats.org/officeDocument/2006/relationships/slide" Target="slides/slide208.xml"/><Relationship Id="rId657" Type="http://schemas.openxmlformats.org/officeDocument/2006/relationships/slide" Target="slides/slide653.xml"/><Relationship Id="rId296" Type="http://schemas.openxmlformats.org/officeDocument/2006/relationships/slide" Target="slides/slide292.xml"/><Relationship Id="rId517" Type="http://schemas.openxmlformats.org/officeDocument/2006/relationships/slide" Target="slides/slide513.xml"/><Relationship Id="rId724" Type="http://schemas.openxmlformats.org/officeDocument/2006/relationships/slide" Target="slides/slide720.xml"/><Relationship Id="rId60" Type="http://schemas.openxmlformats.org/officeDocument/2006/relationships/slide" Target="slides/slide56.xml"/><Relationship Id="rId156" Type="http://schemas.openxmlformats.org/officeDocument/2006/relationships/slide" Target="slides/slide152.xml"/><Relationship Id="rId363" Type="http://schemas.openxmlformats.org/officeDocument/2006/relationships/slide" Target="slides/slide359.xml"/><Relationship Id="rId570" Type="http://schemas.openxmlformats.org/officeDocument/2006/relationships/slide" Target="slides/slide566.xml"/><Relationship Id="rId223" Type="http://schemas.openxmlformats.org/officeDocument/2006/relationships/slide" Target="slides/slide219.xml"/><Relationship Id="rId430" Type="http://schemas.openxmlformats.org/officeDocument/2006/relationships/slide" Target="slides/slide426.xml"/><Relationship Id="rId668" Type="http://schemas.openxmlformats.org/officeDocument/2006/relationships/slide" Target="slides/slide664.xml"/><Relationship Id="rId18" Type="http://schemas.openxmlformats.org/officeDocument/2006/relationships/slide" Target="slides/slide14.xml"/><Relationship Id="rId528" Type="http://schemas.openxmlformats.org/officeDocument/2006/relationships/slide" Target="slides/slide524.xml"/><Relationship Id="rId735" Type="http://schemas.openxmlformats.org/officeDocument/2006/relationships/slide" Target="slides/slide731.xml"/><Relationship Id="rId167" Type="http://schemas.openxmlformats.org/officeDocument/2006/relationships/slide" Target="slides/slide163.xml"/><Relationship Id="rId374" Type="http://schemas.openxmlformats.org/officeDocument/2006/relationships/slide" Target="slides/slide370.xml"/><Relationship Id="rId581" Type="http://schemas.openxmlformats.org/officeDocument/2006/relationships/slide" Target="slides/slide577.xml"/><Relationship Id="rId71" Type="http://schemas.openxmlformats.org/officeDocument/2006/relationships/slide" Target="slides/slide67.xml"/><Relationship Id="rId234" Type="http://schemas.openxmlformats.org/officeDocument/2006/relationships/slide" Target="slides/slide230.xml"/><Relationship Id="rId679" Type="http://schemas.openxmlformats.org/officeDocument/2006/relationships/slide" Target="slides/slide675.xml"/><Relationship Id="rId2" Type="http://schemas.openxmlformats.org/officeDocument/2006/relationships/customXml" Target="../customXml/item2.xml"/><Relationship Id="rId29" Type="http://schemas.openxmlformats.org/officeDocument/2006/relationships/slide" Target="slides/slide25.xml"/><Relationship Id="rId441" Type="http://schemas.openxmlformats.org/officeDocument/2006/relationships/slide" Target="slides/slide437.xml"/><Relationship Id="rId539" Type="http://schemas.openxmlformats.org/officeDocument/2006/relationships/slide" Target="slides/slide535.xml"/><Relationship Id="rId746" Type="http://schemas.openxmlformats.org/officeDocument/2006/relationships/slide" Target="slides/slide742.xml"/><Relationship Id="rId178" Type="http://schemas.openxmlformats.org/officeDocument/2006/relationships/slide" Target="slides/slide174.xml"/><Relationship Id="rId301" Type="http://schemas.openxmlformats.org/officeDocument/2006/relationships/slide" Target="slides/slide297.xml"/><Relationship Id="rId82" Type="http://schemas.openxmlformats.org/officeDocument/2006/relationships/slide" Target="slides/slide78.xml"/><Relationship Id="rId385" Type="http://schemas.openxmlformats.org/officeDocument/2006/relationships/slide" Target="slides/slide381.xml"/><Relationship Id="rId592" Type="http://schemas.openxmlformats.org/officeDocument/2006/relationships/slide" Target="slides/slide588.xml"/><Relationship Id="rId606" Type="http://schemas.openxmlformats.org/officeDocument/2006/relationships/slide" Target="slides/slide602.xml"/><Relationship Id="rId245" Type="http://schemas.openxmlformats.org/officeDocument/2006/relationships/slide" Target="slides/slide241.xml"/><Relationship Id="rId452" Type="http://schemas.openxmlformats.org/officeDocument/2006/relationships/slide" Target="slides/slide448.xml"/><Relationship Id="rId105" Type="http://schemas.openxmlformats.org/officeDocument/2006/relationships/slide" Target="slides/slide101.xml"/><Relationship Id="rId312" Type="http://schemas.openxmlformats.org/officeDocument/2006/relationships/slide" Target="slides/slide308.xml"/><Relationship Id="rId757" Type="http://schemas.openxmlformats.org/officeDocument/2006/relationships/slide" Target="slides/slide753.xml"/><Relationship Id="rId93" Type="http://schemas.openxmlformats.org/officeDocument/2006/relationships/slide" Target="slides/slide89.xml"/><Relationship Id="rId189" Type="http://schemas.openxmlformats.org/officeDocument/2006/relationships/slide" Target="slides/slide185.xml"/><Relationship Id="rId396" Type="http://schemas.openxmlformats.org/officeDocument/2006/relationships/slide" Target="slides/slide392.xml"/><Relationship Id="rId617" Type="http://schemas.openxmlformats.org/officeDocument/2006/relationships/slide" Target="slides/slide613.xml"/><Relationship Id="rId256" Type="http://schemas.openxmlformats.org/officeDocument/2006/relationships/slide" Target="slides/slide252.xml"/><Relationship Id="rId463" Type="http://schemas.openxmlformats.org/officeDocument/2006/relationships/slide" Target="slides/slide459.xml"/><Relationship Id="rId670" Type="http://schemas.openxmlformats.org/officeDocument/2006/relationships/slide" Target="slides/slide666.xml"/><Relationship Id="rId116" Type="http://schemas.openxmlformats.org/officeDocument/2006/relationships/slide" Target="slides/slide112.xml"/><Relationship Id="rId323" Type="http://schemas.openxmlformats.org/officeDocument/2006/relationships/slide" Target="slides/slide319.xml"/><Relationship Id="rId530" Type="http://schemas.openxmlformats.org/officeDocument/2006/relationships/slide" Target="slides/slide526.xml"/><Relationship Id="rId768" Type="http://schemas.openxmlformats.org/officeDocument/2006/relationships/presProps" Target="presProps.xml"/><Relationship Id="rId20" Type="http://schemas.openxmlformats.org/officeDocument/2006/relationships/slide" Target="slides/slide16.xml"/><Relationship Id="rId628" Type="http://schemas.openxmlformats.org/officeDocument/2006/relationships/slide" Target="slides/slide624.xml"/><Relationship Id="rId267" Type="http://schemas.openxmlformats.org/officeDocument/2006/relationships/slide" Target="slides/slide263.xml"/><Relationship Id="rId474" Type="http://schemas.openxmlformats.org/officeDocument/2006/relationships/slide" Target="slides/slide470.xml"/><Relationship Id="rId127" Type="http://schemas.openxmlformats.org/officeDocument/2006/relationships/slide" Target="slides/slide123.xml"/><Relationship Id="rId681" Type="http://schemas.openxmlformats.org/officeDocument/2006/relationships/slide" Target="slides/slide677.xml"/><Relationship Id="rId31" Type="http://schemas.openxmlformats.org/officeDocument/2006/relationships/slide" Target="slides/slide27.xml"/><Relationship Id="rId334" Type="http://schemas.openxmlformats.org/officeDocument/2006/relationships/slide" Target="slides/slide330.xml"/><Relationship Id="rId541" Type="http://schemas.openxmlformats.org/officeDocument/2006/relationships/slide" Target="slides/slide537.xml"/><Relationship Id="rId639" Type="http://schemas.openxmlformats.org/officeDocument/2006/relationships/slide" Target="slides/slide635.xml"/><Relationship Id="rId180" Type="http://schemas.openxmlformats.org/officeDocument/2006/relationships/slide" Target="slides/slide176.xml"/><Relationship Id="rId278" Type="http://schemas.openxmlformats.org/officeDocument/2006/relationships/slide" Target="slides/slide274.xml"/><Relationship Id="rId401" Type="http://schemas.openxmlformats.org/officeDocument/2006/relationships/slide" Target="slides/slide397.xml"/><Relationship Id="rId485" Type="http://schemas.openxmlformats.org/officeDocument/2006/relationships/slide" Target="slides/slide481.xml"/><Relationship Id="rId692" Type="http://schemas.openxmlformats.org/officeDocument/2006/relationships/slide" Target="slides/slide688.xml"/><Relationship Id="rId706" Type="http://schemas.openxmlformats.org/officeDocument/2006/relationships/slide" Target="slides/slide702.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345" Type="http://schemas.openxmlformats.org/officeDocument/2006/relationships/slide" Target="slides/slide341.xml"/><Relationship Id="rId387" Type="http://schemas.openxmlformats.org/officeDocument/2006/relationships/slide" Target="slides/slide383.xml"/><Relationship Id="rId510" Type="http://schemas.openxmlformats.org/officeDocument/2006/relationships/slide" Target="slides/slide506.xml"/><Relationship Id="rId552" Type="http://schemas.openxmlformats.org/officeDocument/2006/relationships/slide" Target="slides/slide548.xml"/><Relationship Id="rId594" Type="http://schemas.openxmlformats.org/officeDocument/2006/relationships/slide" Target="slides/slide590.xml"/><Relationship Id="rId608" Type="http://schemas.openxmlformats.org/officeDocument/2006/relationships/slide" Target="slides/slide604.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412" Type="http://schemas.openxmlformats.org/officeDocument/2006/relationships/slide" Target="slides/slide408.xml"/><Relationship Id="rId107" Type="http://schemas.openxmlformats.org/officeDocument/2006/relationships/slide" Target="slides/slide103.xml"/><Relationship Id="rId289" Type="http://schemas.openxmlformats.org/officeDocument/2006/relationships/slide" Target="slides/slide285.xml"/><Relationship Id="rId454" Type="http://schemas.openxmlformats.org/officeDocument/2006/relationships/slide" Target="slides/slide450.xml"/><Relationship Id="rId496" Type="http://schemas.openxmlformats.org/officeDocument/2006/relationships/slide" Target="slides/slide492.xml"/><Relationship Id="rId661" Type="http://schemas.openxmlformats.org/officeDocument/2006/relationships/slide" Target="slides/slide657.xml"/><Relationship Id="rId717" Type="http://schemas.openxmlformats.org/officeDocument/2006/relationships/slide" Target="slides/slide713.xml"/><Relationship Id="rId759" Type="http://schemas.openxmlformats.org/officeDocument/2006/relationships/slide" Target="slides/slide75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356" Type="http://schemas.openxmlformats.org/officeDocument/2006/relationships/slide" Target="slides/slide352.xml"/><Relationship Id="rId398" Type="http://schemas.openxmlformats.org/officeDocument/2006/relationships/slide" Target="slides/slide394.xml"/><Relationship Id="rId521" Type="http://schemas.openxmlformats.org/officeDocument/2006/relationships/slide" Target="slides/slide517.xml"/><Relationship Id="rId563" Type="http://schemas.openxmlformats.org/officeDocument/2006/relationships/slide" Target="slides/slide559.xml"/><Relationship Id="rId619" Type="http://schemas.openxmlformats.org/officeDocument/2006/relationships/slide" Target="slides/slide615.xml"/><Relationship Id="rId770" Type="http://schemas.openxmlformats.org/officeDocument/2006/relationships/theme" Target="theme/theme1.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423" Type="http://schemas.openxmlformats.org/officeDocument/2006/relationships/slide" Target="slides/slide419.xml"/><Relationship Id="rId258" Type="http://schemas.openxmlformats.org/officeDocument/2006/relationships/slide" Target="slides/slide254.xml"/><Relationship Id="rId465" Type="http://schemas.openxmlformats.org/officeDocument/2006/relationships/slide" Target="slides/slide461.xml"/><Relationship Id="rId630" Type="http://schemas.openxmlformats.org/officeDocument/2006/relationships/slide" Target="slides/slide626.xml"/><Relationship Id="rId672" Type="http://schemas.openxmlformats.org/officeDocument/2006/relationships/slide" Target="slides/slide668.xml"/><Relationship Id="rId728" Type="http://schemas.openxmlformats.org/officeDocument/2006/relationships/slide" Target="slides/slide72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367" Type="http://schemas.openxmlformats.org/officeDocument/2006/relationships/slide" Target="slides/slide363.xml"/><Relationship Id="rId532" Type="http://schemas.openxmlformats.org/officeDocument/2006/relationships/slide" Target="slides/slide528.xml"/><Relationship Id="rId574" Type="http://schemas.openxmlformats.org/officeDocument/2006/relationships/slide" Target="slides/slide570.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434" Type="http://schemas.openxmlformats.org/officeDocument/2006/relationships/slide" Target="slides/slide430.xml"/><Relationship Id="rId476" Type="http://schemas.openxmlformats.org/officeDocument/2006/relationships/slide" Target="slides/slide472.xml"/><Relationship Id="rId641" Type="http://schemas.openxmlformats.org/officeDocument/2006/relationships/slide" Target="slides/slide637.xml"/><Relationship Id="rId683" Type="http://schemas.openxmlformats.org/officeDocument/2006/relationships/slide" Target="slides/slide679.xml"/><Relationship Id="rId739" Type="http://schemas.openxmlformats.org/officeDocument/2006/relationships/slide" Target="slides/slide73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336" Type="http://schemas.openxmlformats.org/officeDocument/2006/relationships/slide" Target="slides/slide332.xml"/><Relationship Id="rId501" Type="http://schemas.openxmlformats.org/officeDocument/2006/relationships/slide" Target="slides/slide497.xml"/><Relationship Id="rId543" Type="http://schemas.openxmlformats.org/officeDocument/2006/relationships/slide" Target="slides/slide539.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378" Type="http://schemas.openxmlformats.org/officeDocument/2006/relationships/slide" Target="slides/slide374.xml"/><Relationship Id="rId403" Type="http://schemas.openxmlformats.org/officeDocument/2006/relationships/slide" Target="slides/slide399.xml"/><Relationship Id="rId585" Type="http://schemas.openxmlformats.org/officeDocument/2006/relationships/slide" Target="slides/slide581.xml"/><Relationship Id="rId750" Type="http://schemas.openxmlformats.org/officeDocument/2006/relationships/slide" Target="slides/slide746.xml"/><Relationship Id="rId6" Type="http://schemas.openxmlformats.org/officeDocument/2006/relationships/slide" Target="slides/slide2.xml"/><Relationship Id="rId238" Type="http://schemas.openxmlformats.org/officeDocument/2006/relationships/slide" Target="slides/slide234.xml"/><Relationship Id="rId445" Type="http://schemas.openxmlformats.org/officeDocument/2006/relationships/slide" Target="slides/slide441.xml"/><Relationship Id="rId487" Type="http://schemas.openxmlformats.org/officeDocument/2006/relationships/slide" Target="slides/slide483.xml"/><Relationship Id="rId610" Type="http://schemas.openxmlformats.org/officeDocument/2006/relationships/slide" Target="slides/slide606.xml"/><Relationship Id="rId652" Type="http://schemas.openxmlformats.org/officeDocument/2006/relationships/slide" Target="slides/slide648.xml"/><Relationship Id="rId694" Type="http://schemas.openxmlformats.org/officeDocument/2006/relationships/slide" Target="slides/slide690.xml"/><Relationship Id="rId708" Type="http://schemas.openxmlformats.org/officeDocument/2006/relationships/slide" Target="slides/slide704.xml"/><Relationship Id="rId291" Type="http://schemas.openxmlformats.org/officeDocument/2006/relationships/slide" Target="slides/slide287.xml"/><Relationship Id="rId305" Type="http://schemas.openxmlformats.org/officeDocument/2006/relationships/slide" Target="slides/slide301.xml"/><Relationship Id="rId347" Type="http://schemas.openxmlformats.org/officeDocument/2006/relationships/slide" Target="slides/slide343.xml"/><Relationship Id="rId512" Type="http://schemas.openxmlformats.org/officeDocument/2006/relationships/slide" Target="slides/slide508.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389" Type="http://schemas.openxmlformats.org/officeDocument/2006/relationships/slide" Target="slides/slide385.xml"/><Relationship Id="rId554" Type="http://schemas.openxmlformats.org/officeDocument/2006/relationships/slide" Target="slides/slide550.xml"/><Relationship Id="rId596" Type="http://schemas.openxmlformats.org/officeDocument/2006/relationships/slide" Target="slides/slide592.xml"/><Relationship Id="rId761" Type="http://schemas.openxmlformats.org/officeDocument/2006/relationships/slide" Target="slides/slide757.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414" Type="http://schemas.openxmlformats.org/officeDocument/2006/relationships/slide" Target="slides/slide410.xml"/><Relationship Id="rId456" Type="http://schemas.openxmlformats.org/officeDocument/2006/relationships/slide" Target="slides/slide452.xml"/><Relationship Id="rId498" Type="http://schemas.openxmlformats.org/officeDocument/2006/relationships/slide" Target="slides/slide494.xml"/><Relationship Id="rId621" Type="http://schemas.openxmlformats.org/officeDocument/2006/relationships/slide" Target="slides/slide617.xml"/><Relationship Id="rId663" Type="http://schemas.openxmlformats.org/officeDocument/2006/relationships/slide" Target="slides/slide659.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23" Type="http://schemas.openxmlformats.org/officeDocument/2006/relationships/slide" Target="slides/slide519.xml"/><Relationship Id="rId719" Type="http://schemas.openxmlformats.org/officeDocument/2006/relationships/slide" Target="slides/slide715.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358" Type="http://schemas.openxmlformats.org/officeDocument/2006/relationships/slide" Target="slides/slide354.xml"/><Relationship Id="rId565" Type="http://schemas.openxmlformats.org/officeDocument/2006/relationships/slide" Target="slides/slide561.xml"/><Relationship Id="rId730" Type="http://schemas.openxmlformats.org/officeDocument/2006/relationships/slide" Target="slides/slide726.xml"/><Relationship Id="rId772" Type="http://schemas.microsoft.com/office/2015/10/relationships/revisionInfo" Target="revisionInfo.xml"/><Relationship Id="rId162" Type="http://schemas.openxmlformats.org/officeDocument/2006/relationships/slide" Target="slides/slide158.xml"/><Relationship Id="rId218" Type="http://schemas.openxmlformats.org/officeDocument/2006/relationships/slide" Target="slides/slide214.xml"/><Relationship Id="rId425" Type="http://schemas.openxmlformats.org/officeDocument/2006/relationships/slide" Target="slides/slide421.xml"/><Relationship Id="rId467" Type="http://schemas.openxmlformats.org/officeDocument/2006/relationships/slide" Target="slides/slide463.xml"/><Relationship Id="rId632" Type="http://schemas.openxmlformats.org/officeDocument/2006/relationships/slide" Target="slides/slide628.xml"/><Relationship Id="rId271" Type="http://schemas.openxmlformats.org/officeDocument/2006/relationships/slide" Target="slides/slide267.xml"/><Relationship Id="rId674" Type="http://schemas.openxmlformats.org/officeDocument/2006/relationships/slide" Target="slides/slide670.xml"/><Relationship Id="rId24" Type="http://schemas.openxmlformats.org/officeDocument/2006/relationships/slide" Target="slides/slide20.xml"/><Relationship Id="rId66" Type="http://schemas.openxmlformats.org/officeDocument/2006/relationships/slide" Target="slides/slide62.xml"/><Relationship Id="rId131" Type="http://schemas.openxmlformats.org/officeDocument/2006/relationships/slide" Target="slides/slide127.xml"/><Relationship Id="rId327" Type="http://schemas.openxmlformats.org/officeDocument/2006/relationships/slide" Target="slides/slide323.xml"/><Relationship Id="rId369" Type="http://schemas.openxmlformats.org/officeDocument/2006/relationships/slide" Target="slides/slide365.xml"/><Relationship Id="rId534" Type="http://schemas.openxmlformats.org/officeDocument/2006/relationships/slide" Target="slides/slide530.xml"/><Relationship Id="rId576" Type="http://schemas.openxmlformats.org/officeDocument/2006/relationships/slide" Target="slides/slide572.xml"/><Relationship Id="rId741" Type="http://schemas.openxmlformats.org/officeDocument/2006/relationships/slide" Target="slides/slide737.xml"/><Relationship Id="rId173" Type="http://schemas.openxmlformats.org/officeDocument/2006/relationships/slide" Target="slides/slide169.xml"/><Relationship Id="rId229" Type="http://schemas.openxmlformats.org/officeDocument/2006/relationships/slide" Target="slides/slide225.xml"/><Relationship Id="rId380" Type="http://schemas.openxmlformats.org/officeDocument/2006/relationships/slide" Target="slides/slide376.xml"/><Relationship Id="rId436" Type="http://schemas.openxmlformats.org/officeDocument/2006/relationships/slide" Target="slides/slide432.xml"/><Relationship Id="rId601" Type="http://schemas.openxmlformats.org/officeDocument/2006/relationships/slide" Target="slides/slide597.xml"/><Relationship Id="rId643" Type="http://schemas.openxmlformats.org/officeDocument/2006/relationships/slide" Target="slides/slide639.xml"/><Relationship Id="rId240" Type="http://schemas.openxmlformats.org/officeDocument/2006/relationships/slide" Target="slides/slide236.xml"/><Relationship Id="rId478" Type="http://schemas.openxmlformats.org/officeDocument/2006/relationships/slide" Target="slides/slide474.xml"/><Relationship Id="rId685" Type="http://schemas.openxmlformats.org/officeDocument/2006/relationships/slide" Target="slides/slide681.xml"/><Relationship Id="rId35" Type="http://schemas.openxmlformats.org/officeDocument/2006/relationships/slide" Target="slides/slide31.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38" Type="http://schemas.openxmlformats.org/officeDocument/2006/relationships/slide" Target="slides/slide334.xml"/><Relationship Id="rId503" Type="http://schemas.openxmlformats.org/officeDocument/2006/relationships/slide" Target="slides/slide499.xml"/><Relationship Id="rId545" Type="http://schemas.openxmlformats.org/officeDocument/2006/relationships/slide" Target="slides/slide541.xml"/><Relationship Id="rId587" Type="http://schemas.openxmlformats.org/officeDocument/2006/relationships/slide" Target="slides/slide583.xml"/><Relationship Id="rId710" Type="http://schemas.openxmlformats.org/officeDocument/2006/relationships/slide" Target="slides/slide706.xml"/><Relationship Id="rId752" Type="http://schemas.openxmlformats.org/officeDocument/2006/relationships/slide" Target="slides/slide748.xml"/><Relationship Id="rId8" Type="http://schemas.openxmlformats.org/officeDocument/2006/relationships/slide" Target="slides/slide4.xml"/><Relationship Id="rId142" Type="http://schemas.openxmlformats.org/officeDocument/2006/relationships/slide" Target="slides/slide138.xml"/><Relationship Id="rId184" Type="http://schemas.openxmlformats.org/officeDocument/2006/relationships/slide" Target="slides/slide180.xml"/><Relationship Id="rId391" Type="http://schemas.openxmlformats.org/officeDocument/2006/relationships/slide" Target="slides/slide387.xml"/><Relationship Id="rId405" Type="http://schemas.openxmlformats.org/officeDocument/2006/relationships/slide" Target="slides/slide401.xml"/><Relationship Id="rId447" Type="http://schemas.openxmlformats.org/officeDocument/2006/relationships/slide" Target="slides/slide443.xml"/><Relationship Id="rId612" Type="http://schemas.openxmlformats.org/officeDocument/2006/relationships/slide" Target="slides/slide608.xml"/><Relationship Id="rId251" Type="http://schemas.openxmlformats.org/officeDocument/2006/relationships/slide" Target="slides/slide247.xml"/><Relationship Id="rId489" Type="http://schemas.openxmlformats.org/officeDocument/2006/relationships/slide" Target="slides/slide485.xml"/><Relationship Id="rId654" Type="http://schemas.openxmlformats.org/officeDocument/2006/relationships/slide" Target="slides/slide650.xml"/><Relationship Id="rId696" Type="http://schemas.openxmlformats.org/officeDocument/2006/relationships/slide" Target="slides/slide692.xml"/><Relationship Id="rId46" Type="http://schemas.openxmlformats.org/officeDocument/2006/relationships/slide" Target="slides/slide42.xml"/><Relationship Id="rId293" Type="http://schemas.openxmlformats.org/officeDocument/2006/relationships/slide" Target="slides/slide289.xml"/><Relationship Id="rId307" Type="http://schemas.openxmlformats.org/officeDocument/2006/relationships/slide" Target="slides/slide303.xml"/><Relationship Id="rId349" Type="http://schemas.openxmlformats.org/officeDocument/2006/relationships/slide" Target="slides/slide345.xml"/><Relationship Id="rId514" Type="http://schemas.openxmlformats.org/officeDocument/2006/relationships/slide" Target="slides/slide510.xml"/><Relationship Id="rId556" Type="http://schemas.openxmlformats.org/officeDocument/2006/relationships/slide" Target="slides/slide552.xml"/><Relationship Id="rId721" Type="http://schemas.openxmlformats.org/officeDocument/2006/relationships/slide" Target="slides/slide717.xml"/><Relationship Id="rId763" Type="http://schemas.openxmlformats.org/officeDocument/2006/relationships/slide" Target="slides/slide759.xml"/><Relationship Id="rId88" Type="http://schemas.openxmlformats.org/officeDocument/2006/relationships/slide" Target="slides/slide84.xml"/><Relationship Id="rId111" Type="http://schemas.openxmlformats.org/officeDocument/2006/relationships/slide" Target="slides/slide107.xml"/><Relationship Id="rId153" Type="http://schemas.openxmlformats.org/officeDocument/2006/relationships/slide" Target="slides/slide149.xml"/><Relationship Id="rId195" Type="http://schemas.openxmlformats.org/officeDocument/2006/relationships/slide" Target="slides/slide191.xml"/><Relationship Id="rId209" Type="http://schemas.openxmlformats.org/officeDocument/2006/relationships/slide" Target="slides/slide205.xml"/><Relationship Id="rId360" Type="http://schemas.openxmlformats.org/officeDocument/2006/relationships/slide" Target="slides/slide356.xml"/><Relationship Id="rId416" Type="http://schemas.openxmlformats.org/officeDocument/2006/relationships/slide" Target="slides/slide412.xml"/><Relationship Id="rId598" Type="http://schemas.openxmlformats.org/officeDocument/2006/relationships/slide" Target="slides/slide594.xml"/><Relationship Id="rId220" Type="http://schemas.openxmlformats.org/officeDocument/2006/relationships/slide" Target="slides/slide216.xml"/><Relationship Id="rId458" Type="http://schemas.openxmlformats.org/officeDocument/2006/relationships/slide" Target="slides/slide454.xml"/><Relationship Id="rId623" Type="http://schemas.openxmlformats.org/officeDocument/2006/relationships/slide" Target="slides/slide619.xml"/><Relationship Id="rId665" Type="http://schemas.openxmlformats.org/officeDocument/2006/relationships/slide" Target="slides/slide661.xml"/><Relationship Id="rId15" Type="http://schemas.openxmlformats.org/officeDocument/2006/relationships/slide" Target="slides/slide11.xml"/><Relationship Id="rId57" Type="http://schemas.openxmlformats.org/officeDocument/2006/relationships/slide" Target="slides/slide53.xml"/><Relationship Id="rId262" Type="http://schemas.openxmlformats.org/officeDocument/2006/relationships/slide" Target="slides/slide258.xml"/><Relationship Id="rId318" Type="http://schemas.openxmlformats.org/officeDocument/2006/relationships/slide" Target="slides/slide314.xml"/><Relationship Id="rId525" Type="http://schemas.openxmlformats.org/officeDocument/2006/relationships/slide" Target="slides/slide521.xml"/><Relationship Id="rId567" Type="http://schemas.openxmlformats.org/officeDocument/2006/relationships/slide" Target="slides/slide563.xml"/><Relationship Id="rId732" Type="http://schemas.openxmlformats.org/officeDocument/2006/relationships/slide" Target="slides/slide728.xml"/><Relationship Id="rId99" Type="http://schemas.openxmlformats.org/officeDocument/2006/relationships/slide" Target="slides/slide95.xml"/><Relationship Id="rId122" Type="http://schemas.openxmlformats.org/officeDocument/2006/relationships/slide" Target="slides/slide118.xml"/><Relationship Id="rId164" Type="http://schemas.openxmlformats.org/officeDocument/2006/relationships/slide" Target="slides/slide160.xml"/><Relationship Id="rId371" Type="http://schemas.openxmlformats.org/officeDocument/2006/relationships/slide" Target="slides/slide367.xml"/><Relationship Id="rId427" Type="http://schemas.openxmlformats.org/officeDocument/2006/relationships/slide" Target="slides/slide423.xml"/><Relationship Id="rId469" Type="http://schemas.openxmlformats.org/officeDocument/2006/relationships/slide" Target="slides/slide465.xml"/><Relationship Id="rId634" Type="http://schemas.openxmlformats.org/officeDocument/2006/relationships/slide" Target="slides/slide630.xml"/><Relationship Id="rId676" Type="http://schemas.openxmlformats.org/officeDocument/2006/relationships/slide" Target="slides/slide672.xml"/><Relationship Id="rId26" Type="http://schemas.openxmlformats.org/officeDocument/2006/relationships/slide" Target="slides/slide22.xml"/><Relationship Id="rId231" Type="http://schemas.openxmlformats.org/officeDocument/2006/relationships/slide" Target="slides/slide227.xml"/><Relationship Id="rId273" Type="http://schemas.openxmlformats.org/officeDocument/2006/relationships/slide" Target="slides/slide269.xml"/><Relationship Id="rId329" Type="http://schemas.openxmlformats.org/officeDocument/2006/relationships/slide" Target="slides/slide325.xml"/><Relationship Id="rId480" Type="http://schemas.openxmlformats.org/officeDocument/2006/relationships/slide" Target="slides/slide476.xml"/><Relationship Id="rId536" Type="http://schemas.openxmlformats.org/officeDocument/2006/relationships/slide" Target="slides/slide532.xml"/><Relationship Id="rId701" Type="http://schemas.openxmlformats.org/officeDocument/2006/relationships/slide" Target="slides/slide697.xml"/><Relationship Id="rId68" Type="http://schemas.openxmlformats.org/officeDocument/2006/relationships/slide" Target="slides/slide64.xml"/><Relationship Id="rId133" Type="http://schemas.openxmlformats.org/officeDocument/2006/relationships/slide" Target="slides/slide129.xml"/><Relationship Id="rId175" Type="http://schemas.openxmlformats.org/officeDocument/2006/relationships/slide" Target="slides/slide171.xml"/><Relationship Id="rId340" Type="http://schemas.openxmlformats.org/officeDocument/2006/relationships/slide" Target="slides/slide336.xml"/><Relationship Id="rId578" Type="http://schemas.openxmlformats.org/officeDocument/2006/relationships/slide" Target="slides/slide574.xml"/><Relationship Id="rId743" Type="http://schemas.openxmlformats.org/officeDocument/2006/relationships/slide" Target="slides/slide739.xml"/><Relationship Id="rId200" Type="http://schemas.openxmlformats.org/officeDocument/2006/relationships/slide" Target="slides/slide196.xml"/><Relationship Id="rId382" Type="http://schemas.openxmlformats.org/officeDocument/2006/relationships/slide" Target="slides/slide378.xml"/><Relationship Id="rId438" Type="http://schemas.openxmlformats.org/officeDocument/2006/relationships/slide" Target="slides/slide434.xml"/><Relationship Id="rId603" Type="http://schemas.openxmlformats.org/officeDocument/2006/relationships/slide" Target="slides/slide599.xml"/><Relationship Id="rId645" Type="http://schemas.openxmlformats.org/officeDocument/2006/relationships/slide" Target="slides/slide641.xml"/><Relationship Id="rId687" Type="http://schemas.openxmlformats.org/officeDocument/2006/relationships/slide" Target="slides/slide683.xml"/><Relationship Id="rId242" Type="http://schemas.openxmlformats.org/officeDocument/2006/relationships/slide" Target="slides/slide238.xml"/><Relationship Id="rId284" Type="http://schemas.openxmlformats.org/officeDocument/2006/relationships/slide" Target="slides/slide280.xml"/><Relationship Id="rId491" Type="http://schemas.openxmlformats.org/officeDocument/2006/relationships/slide" Target="slides/slide487.xml"/><Relationship Id="rId505" Type="http://schemas.openxmlformats.org/officeDocument/2006/relationships/slide" Target="slides/slide501.xml"/><Relationship Id="rId712" Type="http://schemas.openxmlformats.org/officeDocument/2006/relationships/slide" Target="slides/slide708.xml"/><Relationship Id="rId37" Type="http://schemas.openxmlformats.org/officeDocument/2006/relationships/slide" Target="slides/slide33.xml"/><Relationship Id="rId79" Type="http://schemas.openxmlformats.org/officeDocument/2006/relationships/slide" Target="slides/slide75.xml"/><Relationship Id="rId102" Type="http://schemas.openxmlformats.org/officeDocument/2006/relationships/slide" Target="slides/slide98.xml"/><Relationship Id="rId144" Type="http://schemas.openxmlformats.org/officeDocument/2006/relationships/slide" Target="slides/slide140.xml"/><Relationship Id="rId547" Type="http://schemas.openxmlformats.org/officeDocument/2006/relationships/slide" Target="slides/slide543.xml"/><Relationship Id="rId589" Type="http://schemas.openxmlformats.org/officeDocument/2006/relationships/slide" Target="slides/slide585.xml"/><Relationship Id="rId754" Type="http://schemas.openxmlformats.org/officeDocument/2006/relationships/slide" Target="slides/slide750.xml"/><Relationship Id="rId90" Type="http://schemas.openxmlformats.org/officeDocument/2006/relationships/slide" Target="slides/slide86.xml"/><Relationship Id="rId186" Type="http://schemas.openxmlformats.org/officeDocument/2006/relationships/slide" Target="slides/slide182.xml"/><Relationship Id="rId351" Type="http://schemas.openxmlformats.org/officeDocument/2006/relationships/slide" Target="slides/slide347.xml"/><Relationship Id="rId393" Type="http://schemas.openxmlformats.org/officeDocument/2006/relationships/slide" Target="slides/slide389.xml"/><Relationship Id="rId407" Type="http://schemas.openxmlformats.org/officeDocument/2006/relationships/slide" Target="slides/slide403.xml"/><Relationship Id="rId449" Type="http://schemas.openxmlformats.org/officeDocument/2006/relationships/slide" Target="slides/slide445.xml"/><Relationship Id="rId614" Type="http://schemas.openxmlformats.org/officeDocument/2006/relationships/slide" Target="slides/slide610.xml"/><Relationship Id="rId656" Type="http://schemas.openxmlformats.org/officeDocument/2006/relationships/slide" Target="slides/slide652.xml"/><Relationship Id="rId211" Type="http://schemas.openxmlformats.org/officeDocument/2006/relationships/slide" Target="slides/slide207.xml"/><Relationship Id="rId253" Type="http://schemas.openxmlformats.org/officeDocument/2006/relationships/slide" Target="slides/slide249.xml"/><Relationship Id="rId295" Type="http://schemas.openxmlformats.org/officeDocument/2006/relationships/slide" Target="slides/slide291.xml"/><Relationship Id="rId309" Type="http://schemas.openxmlformats.org/officeDocument/2006/relationships/slide" Target="slides/slide305.xml"/><Relationship Id="rId460" Type="http://schemas.openxmlformats.org/officeDocument/2006/relationships/slide" Target="slides/slide456.xml"/><Relationship Id="rId516" Type="http://schemas.openxmlformats.org/officeDocument/2006/relationships/slide" Target="slides/slide512.xml"/><Relationship Id="rId698" Type="http://schemas.openxmlformats.org/officeDocument/2006/relationships/slide" Target="slides/slide694.xml"/><Relationship Id="rId48" Type="http://schemas.openxmlformats.org/officeDocument/2006/relationships/slide" Target="slides/slide44.xml"/><Relationship Id="rId113" Type="http://schemas.openxmlformats.org/officeDocument/2006/relationships/slide" Target="slides/slide109.xml"/><Relationship Id="rId320" Type="http://schemas.openxmlformats.org/officeDocument/2006/relationships/slide" Target="slides/slide316.xml"/><Relationship Id="rId558" Type="http://schemas.openxmlformats.org/officeDocument/2006/relationships/slide" Target="slides/slide554.xml"/><Relationship Id="rId723" Type="http://schemas.openxmlformats.org/officeDocument/2006/relationships/slide" Target="slides/slide719.xml"/><Relationship Id="rId765" Type="http://schemas.openxmlformats.org/officeDocument/2006/relationships/slide" Target="slides/slide761.xml"/><Relationship Id="rId155" Type="http://schemas.openxmlformats.org/officeDocument/2006/relationships/slide" Target="slides/slide151.xml"/><Relationship Id="rId197" Type="http://schemas.openxmlformats.org/officeDocument/2006/relationships/slide" Target="slides/slide193.xml"/><Relationship Id="rId362" Type="http://schemas.openxmlformats.org/officeDocument/2006/relationships/slide" Target="slides/slide358.xml"/><Relationship Id="rId418" Type="http://schemas.openxmlformats.org/officeDocument/2006/relationships/slide" Target="slides/slide414.xml"/><Relationship Id="rId625" Type="http://schemas.openxmlformats.org/officeDocument/2006/relationships/slide" Target="slides/slide621.xml"/><Relationship Id="rId222" Type="http://schemas.openxmlformats.org/officeDocument/2006/relationships/slide" Target="slides/slide218.xml"/><Relationship Id="rId264" Type="http://schemas.openxmlformats.org/officeDocument/2006/relationships/slide" Target="slides/slide260.xml"/><Relationship Id="rId471" Type="http://schemas.openxmlformats.org/officeDocument/2006/relationships/slide" Target="slides/slide467.xml"/><Relationship Id="rId667" Type="http://schemas.openxmlformats.org/officeDocument/2006/relationships/slide" Target="slides/slide663.xml"/><Relationship Id="rId17" Type="http://schemas.openxmlformats.org/officeDocument/2006/relationships/slide" Target="slides/slide13.xml"/><Relationship Id="rId59" Type="http://schemas.openxmlformats.org/officeDocument/2006/relationships/slide" Target="slides/slide55.xml"/><Relationship Id="rId124" Type="http://schemas.openxmlformats.org/officeDocument/2006/relationships/slide" Target="slides/slide120.xml"/><Relationship Id="rId527" Type="http://schemas.openxmlformats.org/officeDocument/2006/relationships/slide" Target="slides/slide523.xml"/><Relationship Id="rId569" Type="http://schemas.openxmlformats.org/officeDocument/2006/relationships/slide" Target="slides/slide565.xml"/><Relationship Id="rId734" Type="http://schemas.openxmlformats.org/officeDocument/2006/relationships/slide" Target="slides/slide730.xml"/><Relationship Id="rId70" Type="http://schemas.openxmlformats.org/officeDocument/2006/relationships/slide" Target="slides/slide66.xml"/><Relationship Id="rId166" Type="http://schemas.openxmlformats.org/officeDocument/2006/relationships/slide" Target="slides/slide162.xml"/><Relationship Id="rId331" Type="http://schemas.openxmlformats.org/officeDocument/2006/relationships/slide" Target="slides/slide327.xml"/><Relationship Id="rId373" Type="http://schemas.openxmlformats.org/officeDocument/2006/relationships/slide" Target="slides/slide369.xml"/><Relationship Id="rId429" Type="http://schemas.openxmlformats.org/officeDocument/2006/relationships/slide" Target="slides/slide425.xml"/><Relationship Id="rId580" Type="http://schemas.openxmlformats.org/officeDocument/2006/relationships/slide" Target="slides/slide576.xml"/><Relationship Id="rId636" Type="http://schemas.openxmlformats.org/officeDocument/2006/relationships/slide" Target="slides/slide632.xml"/><Relationship Id="rId1" Type="http://schemas.openxmlformats.org/officeDocument/2006/relationships/customXml" Target="../customXml/item1.xml"/><Relationship Id="rId233" Type="http://schemas.openxmlformats.org/officeDocument/2006/relationships/slide" Target="slides/slide229.xml"/><Relationship Id="rId440" Type="http://schemas.openxmlformats.org/officeDocument/2006/relationships/slide" Target="slides/slide436.xml"/><Relationship Id="rId678" Type="http://schemas.openxmlformats.org/officeDocument/2006/relationships/slide" Target="slides/slide674.xml"/><Relationship Id="rId28" Type="http://schemas.openxmlformats.org/officeDocument/2006/relationships/slide" Target="slides/slide24.xml"/><Relationship Id="rId275" Type="http://schemas.openxmlformats.org/officeDocument/2006/relationships/slide" Target="slides/slide271.xml"/><Relationship Id="rId300" Type="http://schemas.openxmlformats.org/officeDocument/2006/relationships/slide" Target="slides/slide296.xml"/><Relationship Id="rId482" Type="http://schemas.openxmlformats.org/officeDocument/2006/relationships/slide" Target="slides/slide478.xml"/><Relationship Id="rId538" Type="http://schemas.openxmlformats.org/officeDocument/2006/relationships/slide" Target="slides/slide534.xml"/><Relationship Id="rId703" Type="http://schemas.openxmlformats.org/officeDocument/2006/relationships/slide" Target="slides/slide699.xml"/><Relationship Id="rId745" Type="http://schemas.openxmlformats.org/officeDocument/2006/relationships/slide" Target="slides/slide741.xml"/><Relationship Id="rId81" Type="http://schemas.openxmlformats.org/officeDocument/2006/relationships/slide" Target="slides/slide77.xml"/><Relationship Id="rId135" Type="http://schemas.openxmlformats.org/officeDocument/2006/relationships/slide" Target="slides/slide131.xml"/><Relationship Id="rId177" Type="http://schemas.openxmlformats.org/officeDocument/2006/relationships/slide" Target="slides/slide173.xml"/><Relationship Id="rId342" Type="http://schemas.openxmlformats.org/officeDocument/2006/relationships/slide" Target="slides/slide338.xml"/><Relationship Id="rId384" Type="http://schemas.openxmlformats.org/officeDocument/2006/relationships/slide" Target="slides/slide380.xml"/><Relationship Id="rId591" Type="http://schemas.openxmlformats.org/officeDocument/2006/relationships/slide" Target="slides/slide587.xml"/><Relationship Id="rId605" Type="http://schemas.openxmlformats.org/officeDocument/2006/relationships/slide" Target="slides/slide601.xml"/><Relationship Id="rId202" Type="http://schemas.openxmlformats.org/officeDocument/2006/relationships/slide" Target="slides/slide198.xml"/><Relationship Id="rId244" Type="http://schemas.openxmlformats.org/officeDocument/2006/relationships/slide" Target="slides/slide240.xml"/><Relationship Id="rId647" Type="http://schemas.openxmlformats.org/officeDocument/2006/relationships/slide" Target="slides/slide643.xml"/><Relationship Id="rId689" Type="http://schemas.openxmlformats.org/officeDocument/2006/relationships/slide" Target="slides/slide685.xml"/><Relationship Id="rId39" Type="http://schemas.openxmlformats.org/officeDocument/2006/relationships/slide" Target="slides/slide35.xml"/><Relationship Id="rId286" Type="http://schemas.openxmlformats.org/officeDocument/2006/relationships/slide" Target="slides/slide282.xml"/><Relationship Id="rId451" Type="http://schemas.openxmlformats.org/officeDocument/2006/relationships/slide" Target="slides/slide447.xml"/><Relationship Id="rId493" Type="http://schemas.openxmlformats.org/officeDocument/2006/relationships/slide" Target="slides/slide489.xml"/><Relationship Id="rId507" Type="http://schemas.openxmlformats.org/officeDocument/2006/relationships/slide" Target="slides/slide503.xml"/><Relationship Id="rId549" Type="http://schemas.openxmlformats.org/officeDocument/2006/relationships/slide" Target="slides/slide545.xml"/><Relationship Id="rId714" Type="http://schemas.openxmlformats.org/officeDocument/2006/relationships/slide" Target="slides/slide710.xml"/><Relationship Id="rId756" Type="http://schemas.openxmlformats.org/officeDocument/2006/relationships/slide" Target="slides/slide752.xml"/><Relationship Id="rId50" Type="http://schemas.openxmlformats.org/officeDocument/2006/relationships/slide" Target="slides/slide46.xml"/><Relationship Id="rId104" Type="http://schemas.openxmlformats.org/officeDocument/2006/relationships/slide" Target="slides/slide100.xml"/><Relationship Id="rId146" Type="http://schemas.openxmlformats.org/officeDocument/2006/relationships/slide" Target="slides/slide142.xml"/><Relationship Id="rId188" Type="http://schemas.openxmlformats.org/officeDocument/2006/relationships/slide" Target="slides/slide184.xml"/><Relationship Id="rId311" Type="http://schemas.openxmlformats.org/officeDocument/2006/relationships/slide" Target="slides/slide307.xml"/><Relationship Id="rId353" Type="http://schemas.openxmlformats.org/officeDocument/2006/relationships/slide" Target="slides/slide349.xml"/><Relationship Id="rId395" Type="http://schemas.openxmlformats.org/officeDocument/2006/relationships/slide" Target="slides/slide391.xml"/><Relationship Id="rId409" Type="http://schemas.openxmlformats.org/officeDocument/2006/relationships/slide" Target="slides/slide405.xml"/><Relationship Id="rId560" Type="http://schemas.openxmlformats.org/officeDocument/2006/relationships/slide" Target="slides/slide556.xml"/><Relationship Id="rId92" Type="http://schemas.openxmlformats.org/officeDocument/2006/relationships/slide" Target="slides/slide88.xml"/><Relationship Id="rId213" Type="http://schemas.openxmlformats.org/officeDocument/2006/relationships/slide" Target="slides/slide209.xml"/><Relationship Id="rId420" Type="http://schemas.openxmlformats.org/officeDocument/2006/relationships/slide" Target="slides/slide416.xml"/><Relationship Id="rId616" Type="http://schemas.openxmlformats.org/officeDocument/2006/relationships/slide" Target="slides/slide612.xml"/><Relationship Id="rId658" Type="http://schemas.openxmlformats.org/officeDocument/2006/relationships/slide" Target="slides/slide654.xml"/><Relationship Id="rId255" Type="http://schemas.openxmlformats.org/officeDocument/2006/relationships/slide" Target="slides/slide251.xml"/><Relationship Id="rId297" Type="http://schemas.openxmlformats.org/officeDocument/2006/relationships/slide" Target="slides/slide293.xml"/><Relationship Id="rId462" Type="http://schemas.openxmlformats.org/officeDocument/2006/relationships/slide" Target="slides/slide458.xml"/><Relationship Id="rId518" Type="http://schemas.openxmlformats.org/officeDocument/2006/relationships/slide" Target="slides/slide514.xml"/><Relationship Id="rId725" Type="http://schemas.openxmlformats.org/officeDocument/2006/relationships/slide" Target="slides/slide721.xml"/><Relationship Id="rId115" Type="http://schemas.openxmlformats.org/officeDocument/2006/relationships/slide" Target="slides/slide111.xml"/><Relationship Id="rId157" Type="http://schemas.openxmlformats.org/officeDocument/2006/relationships/slide" Target="slides/slide153.xml"/><Relationship Id="rId322" Type="http://schemas.openxmlformats.org/officeDocument/2006/relationships/slide" Target="slides/slide318.xml"/><Relationship Id="rId364" Type="http://schemas.openxmlformats.org/officeDocument/2006/relationships/slide" Target="slides/slide360.xml"/><Relationship Id="rId767" Type="http://schemas.openxmlformats.org/officeDocument/2006/relationships/notesMaster" Target="notesMasters/notesMaster1.xml"/><Relationship Id="rId61" Type="http://schemas.openxmlformats.org/officeDocument/2006/relationships/slide" Target="slides/slide57.xml"/><Relationship Id="rId199" Type="http://schemas.openxmlformats.org/officeDocument/2006/relationships/slide" Target="slides/slide195.xml"/><Relationship Id="rId571" Type="http://schemas.openxmlformats.org/officeDocument/2006/relationships/slide" Target="slides/slide567.xml"/><Relationship Id="rId627" Type="http://schemas.openxmlformats.org/officeDocument/2006/relationships/slide" Target="slides/slide623.xml"/><Relationship Id="rId669" Type="http://schemas.openxmlformats.org/officeDocument/2006/relationships/slide" Target="slides/slide665.xml"/><Relationship Id="rId19" Type="http://schemas.openxmlformats.org/officeDocument/2006/relationships/slide" Target="slides/slide15.xml"/><Relationship Id="rId224" Type="http://schemas.openxmlformats.org/officeDocument/2006/relationships/slide" Target="slides/slide220.xml"/><Relationship Id="rId266" Type="http://schemas.openxmlformats.org/officeDocument/2006/relationships/slide" Target="slides/slide262.xml"/><Relationship Id="rId431" Type="http://schemas.openxmlformats.org/officeDocument/2006/relationships/slide" Target="slides/slide427.xml"/><Relationship Id="rId473" Type="http://schemas.openxmlformats.org/officeDocument/2006/relationships/slide" Target="slides/slide469.xml"/><Relationship Id="rId529" Type="http://schemas.openxmlformats.org/officeDocument/2006/relationships/slide" Target="slides/slide525.xml"/><Relationship Id="rId680" Type="http://schemas.openxmlformats.org/officeDocument/2006/relationships/slide" Target="slides/slide676.xml"/><Relationship Id="rId736" Type="http://schemas.openxmlformats.org/officeDocument/2006/relationships/slide" Target="slides/slide732.xml"/><Relationship Id="rId30" Type="http://schemas.openxmlformats.org/officeDocument/2006/relationships/slide" Target="slides/slide26.xml"/><Relationship Id="rId126" Type="http://schemas.openxmlformats.org/officeDocument/2006/relationships/slide" Target="slides/slide122.xml"/><Relationship Id="rId168" Type="http://schemas.openxmlformats.org/officeDocument/2006/relationships/slide" Target="slides/slide164.xml"/><Relationship Id="rId333" Type="http://schemas.openxmlformats.org/officeDocument/2006/relationships/slide" Target="slides/slide329.xml"/><Relationship Id="rId540" Type="http://schemas.openxmlformats.org/officeDocument/2006/relationships/slide" Target="slides/slide536.xml"/><Relationship Id="rId72" Type="http://schemas.openxmlformats.org/officeDocument/2006/relationships/slide" Target="slides/slide68.xml"/><Relationship Id="rId375" Type="http://schemas.openxmlformats.org/officeDocument/2006/relationships/slide" Target="slides/slide371.xml"/><Relationship Id="rId582" Type="http://schemas.openxmlformats.org/officeDocument/2006/relationships/slide" Target="slides/slide578.xml"/><Relationship Id="rId638" Type="http://schemas.openxmlformats.org/officeDocument/2006/relationships/slide" Target="slides/slide634.xml"/><Relationship Id="rId3" Type="http://schemas.openxmlformats.org/officeDocument/2006/relationships/customXml" Target="../customXml/item3.xml"/><Relationship Id="rId235" Type="http://schemas.openxmlformats.org/officeDocument/2006/relationships/slide" Target="slides/slide231.xml"/><Relationship Id="rId277" Type="http://schemas.openxmlformats.org/officeDocument/2006/relationships/slide" Target="slides/slide273.xml"/><Relationship Id="rId400" Type="http://schemas.openxmlformats.org/officeDocument/2006/relationships/slide" Target="slides/slide396.xml"/><Relationship Id="rId442" Type="http://schemas.openxmlformats.org/officeDocument/2006/relationships/slide" Target="slides/slide438.xml"/><Relationship Id="rId484" Type="http://schemas.openxmlformats.org/officeDocument/2006/relationships/slide" Target="slides/slide480.xml"/><Relationship Id="rId705" Type="http://schemas.openxmlformats.org/officeDocument/2006/relationships/slide" Target="slides/slide701.xml"/><Relationship Id="rId137" Type="http://schemas.openxmlformats.org/officeDocument/2006/relationships/slide" Target="slides/slide133.xml"/><Relationship Id="rId302" Type="http://schemas.openxmlformats.org/officeDocument/2006/relationships/slide" Target="slides/slide298.xml"/><Relationship Id="rId344" Type="http://schemas.openxmlformats.org/officeDocument/2006/relationships/slide" Target="slides/slide340.xml"/><Relationship Id="rId691" Type="http://schemas.openxmlformats.org/officeDocument/2006/relationships/slide" Target="slides/slide687.xml"/><Relationship Id="rId747" Type="http://schemas.openxmlformats.org/officeDocument/2006/relationships/slide" Target="slides/slide743.xml"/><Relationship Id="rId41" Type="http://schemas.openxmlformats.org/officeDocument/2006/relationships/slide" Target="slides/slide37.xml"/><Relationship Id="rId83" Type="http://schemas.openxmlformats.org/officeDocument/2006/relationships/slide" Target="slides/slide79.xml"/><Relationship Id="rId179" Type="http://schemas.openxmlformats.org/officeDocument/2006/relationships/slide" Target="slides/slide175.xml"/><Relationship Id="rId386" Type="http://schemas.openxmlformats.org/officeDocument/2006/relationships/slide" Target="slides/slide382.xml"/><Relationship Id="rId551" Type="http://schemas.openxmlformats.org/officeDocument/2006/relationships/slide" Target="slides/slide547.xml"/><Relationship Id="rId593" Type="http://schemas.openxmlformats.org/officeDocument/2006/relationships/slide" Target="slides/slide589.xml"/><Relationship Id="rId607" Type="http://schemas.openxmlformats.org/officeDocument/2006/relationships/slide" Target="slides/slide603.xml"/><Relationship Id="rId649" Type="http://schemas.openxmlformats.org/officeDocument/2006/relationships/slide" Target="slides/slide645.xml"/><Relationship Id="rId190" Type="http://schemas.openxmlformats.org/officeDocument/2006/relationships/slide" Target="slides/slide186.xml"/><Relationship Id="rId204" Type="http://schemas.openxmlformats.org/officeDocument/2006/relationships/slide" Target="slides/slide200.xml"/><Relationship Id="rId246" Type="http://schemas.openxmlformats.org/officeDocument/2006/relationships/slide" Target="slides/slide242.xml"/><Relationship Id="rId288" Type="http://schemas.openxmlformats.org/officeDocument/2006/relationships/slide" Target="slides/slide284.xml"/><Relationship Id="rId411" Type="http://schemas.openxmlformats.org/officeDocument/2006/relationships/slide" Target="slides/slide407.xml"/><Relationship Id="rId453" Type="http://schemas.openxmlformats.org/officeDocument/2006/relationships/slide" Target="slides/slide449.xml"/><Relationship Id="rId509" Type="http://schemas.openxmlformats.org/officeDocument/2006/relationships/slide" Target="slides/slide505.xml"/><Relationship Id="rId660" Type="http://schemas.openxmlformats.org/officeDocument/2006/relationships/slide" Target="slides/slide656.xml"/><Relationship Id="rId106" Type="http://schemas.openxmlformats.org/officeDocument/2006/relationships/slide" Target="slides/slide102.xml"/><Relationship Id="rId313" Type="http://schemas.openxmlformats.org/officeDocument/2006/relationships/slide" Target="slides/slide309.xml"/><Relationship Id="rId495" Type="http://schemas.openxmlformats.org/officeDocument/2006/relationships/slide" Target="slides/slide491.xml"/><Relationship Id="rId716" Type="http://schemas.openxmlformats.org/officeDocument/2006/relationships/slide" Target="slides/slide712.xml"/><Relationship Id="rId758" Type="http://schemas.openxmlformats.org/officeDocument/2006/relationships/slide" Target="slides/slide754.xml"/><Relationship Id="rId10" Type="http://schemas.openxmlformats.org/officeDocument/2006/relationships/slide" Target="slides/slide6.xml"/><Relationship Id="rId52" Type="http://schemas.openxmlformats.org/officeDocument/2006/relationships/slide" Target="slides/slide48.xml"/><Relationship Id="rId94" Type="http://schemas.openxmlformats.org/officeDocument/2006/relationships/slide" Target="slides/slide90.xml"/><Relationship Id="rId148" Type="http://schemas.openxmlformats.org/officeDocument/2006/relationships/slide" Target="slides/slide144.xml"/><Relationship Id="rId355" Type="http://schemas.openxmlformats.org/officeDocument/2006/relationships/slide" Target="slides/slide351.xml"/><Relationship Id="rId397" Type="http://schemas.openxmlformats.org/officeDocument/2006/relationships/slide" Target="slides/slide393.xml"/><Relationship Id="rId520" Type="http://schemas.openxmlformats.org/officeDocument/2006/relationships/slide" Target="slides/slide516.xml"/><Relationship Id="rId562" Type="http://schemas.openxmlformats.org/officeDocument/2006/relationships/slide" Target="slides/slide558.xml"/><Relationship Id="rId618" Type="http://schemas.openxmlformats.org/officeDocument/2006/relationships/slide" Target="slides/slide614.xml"/><Relationship Id="rId215" Type="http://schemas.openxmlformats.org/officeDocument/2006/relationships/slide" Target="slides/slide211.xml"/><Relationship Id="rId257" Type="http://schemas.openxmlformats.org/officeDocument/2006/relationships/slide" Target="slides/slide253.xml"/><Relationship Id="rId422" Type="http://schemas.openxmlformats.org/officeDocument/2006/relationships/slide" Target="slides/slide418.xml"/><Relationship Id="rId464" Type="http://schemas.openxmlformats.org/officeDocument/2006/relationships/slide" Target="slides/slide460.xml"/><Relationship Id="rId299" Type="http://schemas.openxmlformats.org/officeDocument/2006/relationships/slide" Target="slides/slide295.xml"/><Relationship Id="rId727" Type="http://schemas.openxmlformats.org/officeDocument/2006/relationships/slide" Target="slides/slide723.xml"/><Relationship Id="rId63" Type="http://schemas.openxmlformats.org/officeDocument/2006/relationships/slide" Target="slides/slide59.xml"/><Relationship Id="rId159" Type="http://schemas.openxmlformats.org/officeDocument/2006/relationships/slide" Target="slides/slide155.xml"/><Relationship Id="rId366" Type="http://schemas.openxmlformats.org/officeDocument/2006/relationships/slide" Target="slides/slide362.xml"/><Relationship Id="rId573" Type="http://schemas.openxmlformats.org/officeDocument/2006/relationships/slide" Target="slides/slide569.xml"/><Relationship Id="rId226" Type="http://schemas.openxmlformats.org/officeDocument/2006/relationships/slide" Target="slides/slide222.xml"/><Relationship Id="rId433" Type="http://schemas.openxmlformats.org/officeDocument/2006/relationships/slide" Target="slides/slide429.xml"/><Relationship Id="rId640" Type="http://schemas.openxmlformats.org/officeDocument/2006/relationships/slide" Target="slides/slide636.xml"/><Relationship Id="rId738" Type="http://schemas.openxmlformats.org/officeDocument/2006/relationships/slide" Target="slides/slide734.xml"/><Relationship Id="rId74" Type="http://schemas.openxmlformats.org/officeDocument/2006/relationships/slide" Target="slides/slide70.xml"/><Relationship Id="rId377" Type="http://schemas.openxmlformats.org/officeDocument/2006/relationships/slide" Target="slides/slide373.xml"/><Relationship Id="rId500" Type="http://schemas.openxmlformats.org/officeDocument/2006/relationships/slide" Target="slides/slide496.xml"/><Relationship Id="rId584" Type="http://schemas.openxmlformats.org/officeDocument/2006/relationships/slide" Target="slides/slide580.xml"/><Relationship Id="rId5" Type="http://schemas.openxmlformats.org/officeDocument/2006/relationships/slide" Target="slides/slide1.xml"/><Relationship Id="rId237" Type="http://schemas.openxmlformats.org/officeDocument/2006/relationships/slide" Target="slides/slide233.xml"/><Relationship Id="rId444" Type="http://schemas.openxmlformats.org/officeDocument/2006/relationships/slide" Target="slides/slide440.xml"/><Relationship Id="rId651" Type="http://schemas.openxmlformats.org/officeDocument/2006/relationships/slide" Target="slides/slide647.xml"/><Relationship Id="rId749" Type="http://schemas.openxmlformats.org/officeDocument/2006/relationships/slide" Target="slides/slide745.xml"/><Relationship Id="rId290" Type="http://schemas.openxmlformats.org/officeDocument/2006/relationships/slide" Target="slides/slide286.xml"/><Relationship Id="rId304" Type="http://schemas.openxmlformats.org/officeDocument/2006/relationships/slide" Target="slides/slide300.xml"/><Relationship Id="rId388" Type="http://schemas.openxmlformats.org/officeDocument/2006/relationships/slide" Target="slides/slide384.xml"/><Relationship Id="rId511" Type="http://schemas.openxmlformats.org/officeDocument/2006/relationships/slide" Target="slides/slide507.xml"/><Relationship Id="rId609" Type="http://schemas.openxmlformats.org/officeDocument/2006/relationships/slide" Target="slides/slide605.xml"/><Relationship Id="rId85" Type="http://schemas.openxmlformats.org/officeDocument/2006/relationships/slide" Target="slides/slide81.xml"/><Relationship Id="rId150" Type="http://schemas.openxmlformats.org/officeDocument/2006/relationships/slide" Target="slides/slide146.xml"/><Relationship Id="rId595" Type="http://schemas.openxmlformats.org/officeDocument/2006/relationships/slide" Target="slides/slide591.xml"/><Relationship Id="rId248" Type="http://schemas.openxmlformats.org/officeDocument/2006/relationships/slide" Target="slides/slide244.xml"/><Relationship Id="rId455" Type="http://schemas.openxmlformats.org/officeDocument/2006/relationships/slide" Target="slides/slide451.xml"/><Relationship Id="rId662" Type="http://schemas.openxmlformats.org/officeDocument/2006/relationships/slide" Target="slides/slide658.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522" Type="http://schemas.openxmlformats.org/officeDocument/2006/relationships/slide" Target="slides/slide518.xml"/><Relationship Id="rId96" Type="http://schemas.openxmlformats.org/officeDocument/2006/relationships/slide" Target="slides/slide92.xml"/><Relationship Id="rId161" Type="http://schemas.openxmlformats.org/officeDocument/2006/relationships/slide" Target="slides/slide157.xml"/><Relationship Id="rId399" Type="http://schemas.openxmlformats.org/officeDocument/2006/relationships/slide" Target="slides/slide395.xml"/><Relationship Id="rId259" Type="http://schemas.openxmlformats.org/officeDocument/2006/relationships/slide" Target="slides/slide255.xml"/><Relationship Id="rId466" Type="http://schemas.openxmlformats.org/officeDocument/2006/relationships/slide" Target="slides/slide462.xml"/><Relationship Id="rId673" Type="http://schemas.openxmlformats.org/officeDocument/2006/relationships/slide" Target="slides/slide669.xml"/><Relationship Id="rId23" Type="http://schemas.openxmlformats.org/officeDocument/2006/relationships/slide" Target="slides/slide19.xml"/><Relationship Id="rId119" Type="http://schemas.openxmlformats.org/officeDocument/2006/relationships/slide" Target="slides/slide115.xml"/><Relationship Id="rId326" Type="http://schemas.openxmlformats.org/officeDocument/2006/relationships/slide" Target="slides/slide322.xml"/><Relationship Id="rId533" Type="http://schemas.openxmlformats.org/officeDocument/2006/relationships/slide" Target="slides/slide529.xml"/><Relationship Id="rId740" Type="http://schemas.openxmlformats.org/officeDocument/2006/relationships/slide" Target="slides/slide736.xml"/><Relationship Id="rId172" Type="http://schemas.openxmlformats.org/officeDocument/2006/relationships/slide" Target="slides/slide168.xml"/><Relationship Id="rId477" Type="http://schemas.openxmlformats.org/officeDocument/2006/relationships/slide" Target="slides/slide473.xml"/><Relationship Id="rId600" Type="http://schemas.openxmlformats.org/officeDocument/2006/relationships/slide" Target="slides/slide596.xml"/><Relationship Id="rId684" Type="http://schemas.openxmlformats.org/officeDocument/2006/relationships/slide" Target="slides/slide680.xml"/><Relationship Id="rId337" Type="http://schemas.openxmlformats.org/officeDocument/2006/relationships/slide" Target="slides/slide333.xml"/><Relationship Id="rId34" Type="http://schemas.openxmlformats.org/officeDocument/2006/relationships/slide" Target="slides/slide30.xml"/><Relationship Id="rId544" Type="http://schemas.openxmlformats.org/officeDocument/2006/relationships/slide" Target="slides/slide540.xml"/><Relationship Id="rId751" Type="http://schemas.openxmlformats.org/officeDocument/2006/relationships/slide" Target="slides/slide747.xml"/><Relationship Id="rId183" Type="http://schemas.openxmlformats.org/officeDocument/2006/relationships/slide" Target="slides/slide179.xml"/><Relationship Id="rId390" Type="http://schemas.openxmlformats.org/officeDocument/2006/relationships/slide" Target="slides/slide386.xml"/><Relationship Id="rId404" Type="http://schemas.openxmlformats.org/officeDocument/2006/relationships/slide" Target="slides/slide400.xml"/><Relationship Id="rId611" Type="http://schemas.openxmlformats.org/officeDocument/2006/relationships/slide" Target="slides/slide607.xml"/><Relationship Id="rId250" Type="http://schemas.openxmlformats.org/officeDocument/2006/relationships/slide" Target="slides/slide246.xml"/><Relationship Id="rId488" Type="http://schemas.openxmlformats.org/officeDocument/2006/relationships/slide" Target="slides/slide484.xml"/><Relationship Id="rId695" Type="http://schemas.openxmlformats.org/officeDocument/2006/relationships/slide" Target="slides/slide691.xml"/><Relationship Id="rId709" Type="http://schemas.openxmlformats.org/officeDocument/2006/relationships/slide" Target="slides/slide705.xml"/><Relationship Id="rId45" Type="http://schemas.openxmlformats.org/officeDocument/2006/relationships/slide" Target="slides/slide41.xml"/><Relationship Id="rId110" Type="http://schemas.openxmlformats.org/officeDocument/2006/relationships/slide" Target="slides/slide106.xml"/><Relationship Id="rId348" Type="http://schemas.openxmlformats.org/officeDocument/2006/relationships/slide" Target="slides/slide344.xml"/><Relationship Id="rId555" Type="http://schemas.openxmlformats.org/officeDocument/2006/relationships/slide" Target="slides/slide551.xml"/><Relationship Id="rId762" Type="http://schemas.openxmlformats.org/officeDocument/2006/relationships/slide" Target="slides/slide758.xml"/><Relationship Id="rId194" Type="http://schemas.openxmlformats.org/officeDocument/2006/relationships/slide" Target="slides/slide190.xml"/><Relationship Id="rId208" Type="http://schemas.openxmlformats.org/officeDocument/2006/relationships/slide" Target="slides/slide204.xml"/><Relationship Id="rId415" Type="http://schemas.openxmlformats.org/officeDocument/2006/relationships/slide" Target="slides/slide411.xml"/><Relationship Id="rId622" Type="http://schemas.openxmlformats.org/officeDocument/2006/relationships/slide" Target="slides/slide618.xml"/><Relationship Id="rId261" Type="http://schemas.openxmlformats.org/officeDocument/2006/relationships/slide" Target="slides/slide257.xml"/><Relationship Id="rId499" Type="http://schemas.openxmlformats.org/officeDocument/2006/relationships/slide" Target="slides/slide495.xml"/><Relationship Id="rId56" Type="http://schemas.openxmlformats.org/officeDocument/2006/relationships/slide" Target="slides/slide52.xml"/><Relationship Id="rId359" Type="http://schemas.openxmlformats.org/officeDocument/2006/relationships/slide" Target="slides/slide355.xml"/><Relationship Id="rId566" Type="http://schemas.openxmlformats.org/officeDocument/2006/relationships/slide" Target="slides/slide562.xml"/><Relationship Id="rId121" Type="http://schemas.openxmlformats.org/officeDocument/2006/relationships/slide" Target="slides/slide117.xml"/><Relationship Id="rId219" Type="http://schemas.openxmlformats.org/officeDocument/2006/relationships/slide" Target="slides/slide215.xml"/><Relationship Id="rId426" Type="http://schemas.openxmlformats.org/officeDocument/2006/relationships/slide" Target="slides/slide422.xml"/><Relationship Id="rId633" Type="http://schemas.openxmlformats.org/officeDocument/2006/relationships/slide" Target="slides/slide629.xml"/><Relationship Id="rId67" Type="http://schemas.openxmlformats.org/officeDocument/2006/relationships/slide" Target="slides/slide63.xml"/><Relationship Id="rId272" Type="http://schemas.openxmlformats.org/officeDocument/2006/relationships/slide" Target="slides/slide268.xml"/><Relationship Id="rId577" Type="http://schemas.openxmlformats.org/officeDocument/2006/relationships/slide" Target="slides/slide573.xml"/><Relationship Id="rId700" Type="http://schemas.openxmlformats.org/officeDocument/2006/relationships/slide" Target="slides/slide696.xml"/><Relationship Id="rId132" Type="http://schemas.openxmlformats.org/officeDocument/2006/relationships/slide" Target="slides/slide128.xml"/><Relationship Id="rId437" Type="http://schemas.openxmlformats.org/officeDocument/2006/relationships/slide" Target="slides/slide433.xml"/><Relationship Id="rId644" Type="http://schemas.openxmlformats.org/officeDocument/2006/relationships/slide" Target="slides/slide640.xml"/><Relationship Id="rId283" Type="http://schemas.openxmlformats.org/officeDocument/2006/relationships/slide" Target="slides/slide279.xml"/><Relationship Id="rId490" Type="http://schemas.openxmlformats.org/officeDocument/2006/relationships/slide" Target="slides/slide486.xml"/><Relationship Id="rId504" Type="http://schemas.openxmlformats.org/officeDocument/2006/relationships/slide" Target="slides/slide500.xml"/><Relationship Id="rId711" Type="http://schemas.openxmlformats.org/officeDocument/2006/relationships/slide" Target="slides/slide707.xml"/><Relationship Id="rId78" Type="http://schemas.openxmlformats.org/officeDocument/2006/relationships/slide" Target="slides/slide74.xml"/><Relationship Id="rId143" Type="http://schemas.openxmlformats.org/officeDocument/2006/relationships/slide" Target="slides/slide139.xml"/><Relationship Id="rId350" Type="http://schemas.openxmlformats.org/officeDocument/2006/relationships/slide" Target="slides/slide346.xml"/><Relationship Id="rId588" Type="http://schemas.openxmlformats.org/officeDocument/2006/relationships/slide" Target="slides/slide584.xml"/><Relationship Id="rId9" Type="http://schemas.openxmlformats.org/officeDocument/2006/relationships/slide" Target="slides/slide5.xml"/><Relationship Id="rId210" Type="http://schemas.openxmlformats.org/officeDocument/2006/relationships/slide" Target="slides/slide206.xml"/><Relationship Id="rId448" Type="http://schemas.openxmlformats.org/officeDocument/2006/relationships/slide" Target="slides/slide444.xml"/><Relationship Id="rId655" Type="http://schemas.openxmlformats.org/officeDocument/2006/relationships/slide" Target="slides/slide651.xml"/><Relationship Id="rId294" Type="http://schemas.openxmlformats.org/officeDocument/2006/relationships/slide" Target="slides/slide290.xml"/><Relationship Id="rId308" Type="http://schemas.openxmlformats.org/officeDocument/2006/relationships/slide" Target="slides/slide304.xml"/><Relationship Id="rId515" Type="http://schemas.openxmlformats.org/officeDocument/2006/relationships/slide" Target="slides/slide511.xml"/><Relationship Id="rId722" Type="http://schemas.openxmlformats.org/officeDocument/2006/relationships/slide" Target="slides/slide718.xml"/><Relationship Id="rId89" Type="http://schemas.openxmlformats.org/officeDocument/2006/relationships/slide" Target="slides/slide85.xml"/><Relationship Id="rId154" Type="http://schemas.openxmlformats.org/officeDocument/2006/relationships/slide" Target="slides/slide150.xml"/><Relationship Id="rId361" Type="http://schemas.openxmlformats.org/officeDocument/2006/relationships/slide" Target="slides/slide357.xml"/><Relationship Id="rId599" Type="http://schemas.openxmlformats.org/officeDocument/2006/relationships/slide" Target="slides/slide595.xml"/><Relationship Id="rId459" Type="http://schemas.openxmlformats.org/officeDocument/2006/relationships/slide" Target="slides/slide455.xml"/><Relationship Id="rId666" Type="http://schemas.openxmlformats.org/officeDocument/2006/relationships/slide" Target="slides/slide662.xml"/><Relationship Id="rId16" Type="http://schemas.openxmlformats.org/officeDocument/2006/relationships/slide" Target="slides/slide12.xml"/><Relationship Id="rId221" Type="http://schemas.openxmlformats.org/officeDocument/2006/relationships/slide" Target="slides/slide217.xml"/><Relationship Id="rId319" Type="http://schemas.openxmlformats.org/officeDocument/2006/relationships/slide" Target="slides/slide315.xml"/><Relationship Id="rId526" Type="http://schemas.openxmlformats.org/officeDocument/2006/relationships/slide" Target="slides/slide522.xml"/><Relationship Id="rId733" Type="http://schemas.openxmlformats.org/officeDocument/2006/relationships/slide" Target="slides/slide729.xml"/><Relationship Id="rId165" Type="http://schemas.openxmlformats.org/officeDocument/2006/relationships/slide" Target="slides/slide161.xml"/><Relationship Id="rId372" Type="http://schemas.openxmlformats.org/officeDocument/2006/relationships/slide" Target="slides/slide368.xml"/><Relationship Id="rId677" Type="http://schemas.openxmlformats.org/officeDocument/2006/relationships/slide" Target="slides/slide673.xml"/><Relationship Id="rId232" Type="http://schemas.openxmlformats.org/officeDocument/2006/relationships/slide" Target="slides/slide228.xml"/><Relationship Id="rId27" Type="http://schemas.openxmlformats.org/officeDocument/2006/relationships/slide" Target="slides/slide23.xml"/><Relationship Id="rId537" Type="http://schemas.openxmlformats.org/officeDocument/2006/relationships/slide" Target="slides/slide533.xml"/><Relationship Id="rId744" Type="http://schemas.openxmlformats.org/officeDocument/2006/relationships/slide" Target="slides/slide740.xml"/><Relationship Id="rId80" Type="http://schemas.openxmlformats.org/officeDocument/2006/relationships/slide" Target="slides/slide76.xml"/><Relationship Id="rId176" Type="http://schemas.openxmlformats.org/officeDocument/2006/relationships/slide" Target="slides/slide172.xml"/><Relationship Id="rId383" Type="http://schemas.openxmlformats.org/officeDocument/2006/relationships/slide" Target="slides/slide379.xml"/><Relationship Id="rId590" Type="http://schemas.openxmlformats.org/officeDocument/2006/relationships/slide" Target="slides/slide586.xml"/><Relationship Id="rId604" Type="http://schemas.openxmlformats.org/officeDocument/2006/relationships/slide" Target="slides/slide600.xml"/><Relationship Id="rId243" Type="http://schemas.openxmlformats.org/officeDocument/2006/relationships/slide" Target="slides/slide239.xml"/><Relationship Id="rId450" Type="http://schemas.openxmlformats.org/officeDocument/2006/relationships/slide" Target="slides/slide446.xml"/><Relationship Id="rId688" Type="http://schemas.openxmlformats.org/officeDocument/2006/relationships/slide" Target="slides/slide684.xml"/><Relationship Id="rId38" Type="http://schemas.openxmlformats.org/officeDocument/2006/relationships/slide" Target="slides/slide34.xml"/><Relationship Id="rId103" Type="http://schemas.openxmlformats.org/officeDocument/2006/relationships/slide" Target="slides/slide99.xml"/><Relationship Id="rId310" Type="http://schemas.openxmlformats.org/officeDocument/2006/relationships/slide" Target="slides/slide306.xml"/><Relationship Id="rId548" Type="http://schemas.openxmlformats.org/officeDocument/2006/relationships/slide" Target="slides/slide544.xml"/><Relationship Id="rId755" Type="http://schemas.openxmlformats.org/officeDocument/2006/relationships/slide" Target="slides/slide751.xml"/><Relationship Id="rId91" Type="http://schemas.openxmlformats.org/officeDocument/2006/relationships/slide" Target="slides/slide87.xml"/><Relationship Id="rId187" Type="http://schemas.openxmlformats.org/officeDocument/2006/relationships/slide" Target="slides/slide183.xml"/><Relationship Id="rId394" Type="http://schemas.openxmlformats.org/officeDocument/2006/relationships/slide" Target="slides/slide390.xml"/><Relationship Id="rId408" Type="http://schemas.openxmlformats.org/officeDocument/2006/relationships/slide" Target="slides/slide404.xml"/><Relationship Id="rId615" Type="http://schemas.openxmlformats.org/officeDocument/2006/relationships/slide" Target="slides/slide611.xml"/><Relationship Id="rId254" Type="http://schemas.openxmlformats.org/officeDocument/2006/relationships/slide" Target="slides/slide250.xml"/><Relationship Id="rId699" Type="http://schemas.openxmlformats.org/officeDocument/2006/relationships/slide" Target="slides/slide695.xml"/><Relationship Id="rId49" Type="http://schemas.openxmlformats.org/officeDocument/2006/relationships/slide" Target="slides/slide45.xml"/><Relationship Id="rId114" Type="http://schemas.openxmlformats.org/officeDocument/2006/relationships/slide" Target="slides/slide110.xml"/><Relationship Id="rId461" Type="http://schemas.openxmlformats.org/officeDocument/2006/relationships/slide" Target="slides/slide457.xml"/><Relationship Id="rId559" Type="http://schemas.openxmlformats.org/officeDocument/2006/relationships/slide" Target="slides/slide555.xml"/><Relationship Id="rId766" Type="http://schemas.openxmlformats.org/officeDocument/2006/relationships/slide" Target="slides/slide762.xml"/><Relationship Id="rId198" Type="http://schemas.openxmlformats.org/officeDocument/2006/relationships/slide" Target="slides/slide194.xml"/><Relationship Id="rId321" Type="http://schemas.openxmlformats.org/officeDocument/2006/relationships/slide" Target="slides/slide317.xml"/><Relationship Id="rId419" Type="http://schemas.openxmlformats.org/officeDocument/2006/relationships/slide" Target="slides/slide415.xml"/><Relationship Id="rId626" Type="http://schemas.openxmlformats.org/officeDocument/2006/relationships/slide" Target="slides/slide622.xml"/><Relationship Id="rId265" Type="http://schemas.openxmlformats.org/officeDocument/2006/relationships/slide" Target="slides/slide261.xml"/><Relationship Id="rId472" Type="http://schemas.openxmlformats.org/officeDocument/2006/relationships/slide" Target="slides/slide468.xml"/><Relationship Id="rId125" Type="http://schemas.openxmlformats.org/officeDocument/2006/relationships/slide" Target="slides/slide121.xml"/><Relationship Id="rId332" Type="http://schemas.openxmlformats.org/officeDocument/2006/relationships/slide" Target="slides/slide328.xml"/><Relationship Id="rId637" Type="http://schemas.openxmlformats.org/officeDocument/2006/relationships/slide" Target="slides/slide633.xml"/><Relationship Id="rId276" Type="http://schemas.openxmlformats.org/officeDocument/2006/relationships/slide" Target="slides/slide272.xml"/><Relationship Id="rId483" Type="http://schemas.openxmlformats.org/officeDocument/2006/relationships/slide" Target="slides/slide479.xml"/><Relationship Id="rId690" Type="http://schemas.openxmlformats.org/officeDocument/2006/relationships/slide" Target="slides/slide686.xml"/><Relationship Id="rId704" Type="http://schemas.openxmlformats.org/officeDocument/2006/relationships/slide" Target="slides/slide700.xml"/><Relationship Id="rId40" Type="http://schemas.openxmlformats.org/officeDocument/2006/relationships/slide" Target="slides/slide36.xml"/><Relationship Id="rId136" Type="http://schemas.openxmlformats.org/officeDocument/2006/relationships/slide" Target="slides/slide132.xml"/><Relationship Id="rId343" Type="http://schemas.openxmlformats.org/officeDocument/2006/relationships/slide" Target="slides/slide339.xml"/><Relationship Id="rId550" Type="http://schemas.openxmlformats.org/officeDocument/2006/relationships/slide" Target="slides/slide546.xml"/><Relationship Id="rId203" Type="http://schemas.openxmlformats.org/officeDocument/2006/relationships/slide" Target="slides/slide199.xml"/><Relationship Id="rId648" Type="http://schemas.openxmlformats.org/officeDocument/2006/relationships/slide" Target="slides/slide644.xml"/><Relationship Id="rId287" Type="http://schemas.openxmlformats.org/officeDocument/2006/relationships/slide" Target="slides/slide283.xml"/><Relationship Id="rId410" Type="http://schemas.openxmlformats.org/officeDocument/2006/relationships/slide" Target="slides/slide406.xml"/><Relationship Id="rId494" Type="http://schemas.openxmlformats.org/officeDocument/2006/relationships/slide" Target="slides/slide490.xml"/><Relationship Id="rId508" Type="http://schemas.openxmlformats.org/officeDocument/2006/relationships/slide" Target="slides/slide504.xml"/><Relationship Id="rId715" Type="http://schemas.openxmlformats.org/officeDocument/2006/relationships/slide" Target="slides/slide711.xml"/><Relationship Id="rId147" Type="http://schemas.openxmlformats.org/officeDocument/2006/relationships/slide" Target="slides/slide143.xml"/><Relationship Id="rId354" Type="http://schemas.openxmlformats.org/officeDocument/2006/relationships/slide" Target="slides/slide350.xml"/><Relationship Id="rId51" Type="http://schemas.openxmlformats.org/officeDocument/2006/relationships/slide" Target="slides/slide47.xml"/><Relationship Id="rId561" Type="http://schemas.openxmlformats.org/officeDocument/2006/relationships/slide" Target="slides/slide557.xml"/><Relationship Id="rId659" Type="http://schemas.openxmlformats.org/officeDocument/2006/relationships/slide" Target="slides/slide655.xml"/><Relationship Id="rId214" Type="http://schemas.openxmlformats.org/officeDocument/2006/relationships/slide" Target="slides/slide210.xml"/><Relationship Id="rId298" Type="http://schemas.openxmlformats.org/officeDocument/2006/relationships/slide" Target="slides/slide294.xml"/><Relationship Id="rId421" Type="http://schemas.openxmlformats.org/officeDocument/2006/relationships/slide" Target="slides/slide417.xml"/><Relationship Id="rId519" Type="http://schemas.openxmlformats.org/officeDocument/2006/relationships/slide" Target="slides/slide515.xml"/><Relationship Id="rId158" Type="http://schemas.openxmlformats.org/officeDocument/2006/relationships/slide" Target="slides/slide154.xml"/><Relationship Id="rId726" Type="http://schemas.openxmlformats.org/officeDocument/2006/relationships/slide" Target="slides/slide722.xml"/><Relationship Id="rId62" Type="http://schemas.openxmlformats.org/officeDocument/2006/relationships/slide" Target="slides/slide58.xml"/><Relationship Id="rId365" Type="http://schemas.openxmlformats.org/officeDocument/2006/relationships/slide" Target="slides/slide361.xml"/><Relationship Id="rId572" Type="http://schemas.openxmlformats.org/officeDocument/2006/relationships/slide" Target="slides/slide568.xml"/><Relationship Id="rId225" Type="http://schemas.openxmlformats.org/officeDocument/2006/relationships/slide" Target="slides/slide221.xml"/><Relationship Id="rId432" Type="http://schemas.openxmlformats.org/officeDocument/2006/relationships/slide" Target="slides/slide428.xml"/><Relationship Id="rId737" Type="http://schemas.openxmlformats.org/officeDocument/2006/relationships/slide" Target="slides/slide733.xml"/><Relationship Id="rId73" Type="http://schemas.openxmlformats.org/officeDocument/2006/relationships/slide" Target="slides/slide69.xml"/><Relationship Id="rId169" Type="http://schemas.openxmlformats.org/officeDocument/2006/relationships/slide" Target="slides/slide165.xml"/><Relationship Id="rId376" Type="http://schemas.openxmlformats.org/officeDocument/2006/relationships/slide" Target="slides/slide372.xml"/><Relationship Id="rId583" Type="http://schemas.openxmlformats.org/officeDocument/2006/relationships/slide" Target="slides/slide579.xml"/><Relationship Id="rId4" Type="http://schemas.openxmlformats.org/officeDocument/2006/relationships/slideMaster" Target="slideMasters/slideMaster1.xml"/><Relationship Id="rId236" Type="http://schemas.openxmlformats.org/officeDocument/2006/relationships/slide" Target="slides/slide232.xml"/><Relationship Id="rId443" Type="http://schemas.openxmlformats.org/officeDocument/2006/relationships/slide" Target="slides/slide439.xml"/><Relationship Id="rId650" Type="http://schemas.openxmlformats.org/officeDocument/2006/relationships/slide" Target="slides/slide646.xml"/><Relationship Id="rId303" Type="http://schemas.openxmlformats.org/officeDocument/2006/relationships/slide" Target="slides/slide299.xml"/><Relationship Id="rId748" Type="http://schemas.openxmlformats.org/officeDocument/2006/relationships/slide" Target="slides/slide744.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00.xml.rels><?xml version="1.0" encoding="UTF-8" standalone="yes"?>
<Relationships xmlns="http://schemas.openxmlformats.org/package/2006/relationships"><Relationship Id="rId1" Type="http://schemas.openxmlformats.org/officeDocument/2006/relationships/package" Target="../embeddings/Microsoft_Excel_Worksheet699.xlsx"/></Relationships>
</file>

<file path=ppt/charts/_rels/chart701.xml.rels><?xml version="1.0" encoding="UTF-8" standalone="yes"?>
<Relationships xmlns="http://schemas.openxmlformats.org/package/2006/relationships"><Relationship Id="rId1" Type="http://schemas.openxmlformats.org/officeDocument/2006/relationships/package" Target="../embeddings/Microsoft_Excel_Worksheet700.xlsx"/></Relationships>
</file>

<file path=ppt/charts/_rels/chart702.xml.rels><?xml version="1.0" encoding="UTF-8" standalone="yes"?>
<Relationships xmlns="http://schemas.openxmlformats.org/package/2006/relationships"><Relationship Id="rId1" Type="http://schemas.openxmlformats.org/officeDocument/2006/relationships/package" Target="../embeddings/Microsoft_Excel_Worksheet701.xlsx"/></Relationships>
</file>

<file path=ppt/charts/_rels/chart703.xml.rels><?xml version="1.0" encoding="UTF-8" standalone="yes"?>
<Relationships xmlns="http://schemas.openxmlformats.org/package/2006/relationships"><Relationship Id="rId1" Type="http://schemas.openxmlformats.org/officeDocument/2006/relationships/package" Target="../embeddings/Microsoft_Excel_Worksheet702.xlsx"/></Relationships>
</file>

<file path=ppt/charts/_rels/chart704.xml.rels><?xml version="1.0" encoding="UTF-8" standalone="yes"?>
<Relationships xmlns="http://schemas.openxmlformats.org/package/2006/relationships"><Relationship Id="rId1" Type="http://schemas.openxmlformats.org/officeDocument/2006/relationships/package" Target="../embeddings/Microsoft_Excel_Worksheet703.xlsx"/></Relationships>
</file>

<file path=ppt/charts/_rels/chart705.xml.rels><?xml version="1.0" encoding="UTF-8" standalone="yes"?>
<Relationships xmlns="http://schemas.openxmlformats.org/package/2006/relationships"><Relationship Id="rId1" Type="http://schemas.openxmlformats.org/officeDocument/2006/relationships/package" Target="../embeddings/Microsoft_Excel_Worksheet704.xlsx"/></Relationships>
</file>

<file path=ppt/charts/_rels/chart706.xml.rels><?xml version="1.0" encoding="UTF-8" standalone="yes"?>
<Relationships xmlns="http://schemas.openxmlformats.org/package/2006/relationships"><Relationship Id="rId1" Type="http://schemas.openxmlformats.org/officeDocument/2006/relationships/package" Target="../embeddings/Microsoft_Excel_Worksheet705.xlsx"/></Relationships>
</file>

<file path=ppt/charts/_rels/chart707.xml.rels><?xml version="1.0" encoding="UTF-8" standalone="yes"?>
<Relationships xmlns="http://schemas.openxmlformats.org/package/2006/relationships"><Relationship Id="rId1" Type="http://schemas.openxmlformats.org/officeDocument/2006/relationships/package" Target="../embeddings/Microsoft_Excel_Worksheet706.xlsx"/></Relationships>
</file>

<file path=ppt/charts/_rels/chart708.xml.rels><?xml version="1.0" encoding="UTF-8" standalone="yes"?>
<Relationships xmlns="http://schemas.openxmlformats.org/package/2006/relationships"><Relationship Id="rId1" Type="http://schemas.openxmlformats.org/officeDocument/2006/relationships/package" Target="../embeddings/Microsoft_Excel_Worksheet707.xlsx"/></Relationships>
</file>

<file path=ppt/charts/_rels/chart709.xml.rels><?xml version="1.0" encoding="UTF-8" standalone="yes"?>
<Relationships xmlns="http://schemas.openxmlformats.org/package/2006/relationships"><Relationship Id="rId1" Type="http://schemas.openxmlformats.org/officeDocument/2006/relationships/package" Target="../embeddings/Microsoft_Excel_Worksheet708.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0.xml.rels><?xml version="1.0" encoding="UTF-8" standalone="yes"?>
<Relationships xmlns="http://schemas.openxmlformats.org/package/2006/relationships"><Relationship Id="rId1" Type="http://schemas.openxmlformats.org/officeDocument/2006/relationships/package" Target="../embeddings/Microsoft_Excel_Worksheet709.xlsx"/></Relationships>
</file>

<file path=ppt/charts/_rels/chart711.xml.rels><?xml version="1.0" encoding="UTF-8" standalone="yes"?>
<Relationships xmlns="http://schemas.openxmlformats.org/package/2006/relationships"><Relationship Id="rId1" Type="http://schemas.openxmlformats.org/officeDocument/2006/relationships/package" Target="../embeddings/Microsoft_Excel_Worksheet710.xlsx"/></Relationships>
</file>

<file path=ppt/charts/_rels/chart712.xml.rels><?xml version="1.0" encoding="UTF-8" standalone="yes"?>
<Relationships xmlns="http://schemas.openxmlformats.org/package/2006/relationships"><Relationship Id="rId1" Type="http://schemas.openxmlformats.org/officeDocument/2006/relationships/package" Target="../embeddings/Microsoft_Excel_Worksheet711.xlsx"/></Relationships>
</file>

<file path=ppt/charts/_rels/chart713.xml.rels><?xml version="1.0" encoding="UTF-8" standalone="yes"?>
<Relationships xmlns="http://schemas.openxmlformats.org/package/2006/relationships"><Relationship Id="rId1" Type="http://schemas.openxmlformats.org/officeDocument/2006/relationships/package" Target="../embeddings/Microsoft_Excel_Worksheet712.xlsx"/></Relationships>
</file>

<file path=ppt/charts/_rels/chart714.xml.rels><?xml version="1.0" encoding="UTF-8" standalone="yes"?>
<Relationships xmlns="http://schemas.openxmlformats.org/package/2006/relationships"><Relationship Id="rId1" Type="http://schemas.openxmlformats.org/officeDocument/2006/relationships/package" Target="../embeddings/Microsoft_Excel_Worksheet713.xlsx"/></Relationships>
</file>

<file path=ppt/charts/_rels/chart715.xml.rels><?xml version="1.0" encoding="UTF-8" standalone="yes"?>
<Relationships xmlns="http://schemas.openxmlformats.org/package/2006/relationships"><Relationship Id="rId1" Type="http://schemas.openxmlformats.org/officeDocument/2006/relationships/package" Target="../embeddings/Microsoft_Excel_Worksheet714.xlsx"/></Relationships>
</file>

<file path=ppt/charts/_rels/chart716.xml.rels><?xml version="1.0" encoding="UTF-8" standalone="yes"?>
<Relationships xmlns="http://schemas.openxmlformats.org/package/2006/relationships"><Relationship Id="rId1" Type="http://schemas.openxmlformats.org/officeDocument/2006/relationships/package" Target="../embeddings/Microsoft_Excel_Worksheet715.xlsx"/></Relationships>
</file>

<file path=ppt/charts/_rels/chart717.xml.rels><?xml version="1.0" encoding="UTF-8" standalone="yes"?>
<Relationships xmlns="http://schemas.openxmlformats.org/package/2006/relationships"><Relationship Id="rId1" Type="http://schemas.openxmlformats.org/officeDocument/2006/relationships/package" Target="../embeddings/Microsoft_Excel_Worksheet716.xlsx"/></Relationships>
</file>

<file path=ppt/charts/_rels/chart718.xml.rels><?xml version="1.0" encoding="UTF-8" standalone="yes"?>
<Relationships xmlns="http://schemas.openxmlformats.org/package/2006/relationships"><Relationship Id="rId1" Type="http://schemas.openxmlformats.org/officeDocument/2006/relationships/package" Target="../embeddings/Microsoft_Excel_Worksheet717.xlsx"/></Relationships>
</file>

<file path=ppt/charts/_rels/chart719.xml.rels><?xml version="1.0" encoding="UTF-8" standalone="yes"?>
<Relationships xmlns="http://schemas.openxmlformats.org/package/2006/relationships"><Relationship Id="rId1" Type="http://schemas.openxmlformats.org/officeDocument/2006/relationships/package" Target="../embeddings/Microsoft_Excel_Worksheet718.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0.xml.rels><?xml version="1.0" encoding="UTF-8" standalone="yes"?>
<Relationships xmlns="http://schemas.openxmlformats.org/package/2006/relationships"><Relationship Id="rId1" Type="http://schemas.openxmlformats.org/officeDocument/2006/relationships/package" Target="../embeddings/Microsoft_Excel_Worksheet719.xlsx"/></Relationships>
</file>

<file path=ppt/charts/_rels/chart721.xml.rels><?xml version="1.0" encoding="UTF-8" standalone="yes"?>
<Relationships xmlns="http://schemas.openxmlformats.org/package/2006/relationships"><Relationship Id="rId1" Type="http://schemas.openxmlformats.org/officeDocument/2006/relationships/package" Target="../embeddings/Microsoft_Excel_Worksheet720.xlsx"/></Relationships>
</file>

<file path=ppt/charts/_rels/chart722.xml.rels><?xml version="1.0" encoding="UTF-8" standalone="yes"?>
<Relationships xmlns="http://schemas.openxmlformats.org/package/2006/relationships"><Relationship Id="rId1" Type="http://schemas.openxmlformats.org/officeDocument/2006/relationships/package" Target="../embeddings/Microsoft_Excel_Worksheet721.xlsx"/></Relationships>
</file>

<file path=ppt/charts/_rels/chart723.xml.rels><?xml version="1.0" encoding="UTF-8" standalone="yes"?>
<Relationships xmlns="http://schemas.openxmlformats.org/package/2006/relationships"><Relationship Id="rId1" Type="http://schemas.openxmlformats.org/officeDocument/2006/relationships/package" Target="../embeddings/Microsoft_Excel_Worksheet722.xlsx"/></Relationships>
</file>

<file path=ppt/charts/_rels/chart724.xml.rels><?xml version="1.0" encoding="UTF-8" standalone="yes"?>
<Relationships xmlns="http://schemas.openxmlformats.org/package/2006/relationships"><Relationship Id="rId1" Type="http://schemas.openxmlformats.org/officeDocument/2006/relationships/package" Target="../embeddings/Microsoft_Excel_Worksheet723.xlsx"/></Relationships>
</file>

<file path=ppt/charts/_rels/chart725.xml.rels><?xml version="1.0" encoding="UTF-8" standalone="yes"?>
<Relationships xmlns="http://schemas.openxmlformats.org/package/2006/relationships"><Relationship Id="rId1" Type="http://schemas.openxmlformats.org/officeDocument/2006/relationships/package" Target="../embeddings/Microsoft_Excel_Worksheet724.xlsx"/></Relationships>
</file>

<file path=ppt/charts/_rels/chart726.xml.rels><?xml version="1.0" encoding="UTF-8" standalone="yes"?>
<Relationships xmlns="http://schemas.openxmlformats.org/package/2006/relationships"><Relationship Id="rId1" Type="http://schemas.openxmlformats.org/officeDocument/2006/relationships/package" Target="../embeddings/Microsoft_Excel_Worksheet725.xlsx"/></Relationships>
</file>

<file path=ppt/charts/_rels/chart727.xml.rels><?xml version="1.0" encoding="UTF-8" standalone="yes"?>
<Relationships xmlns="http://schemas.openxmlformats.org/package/2006/relationships"><Relationship Id="rId1" Type="http://schemas.openxmlformats.org/officeDocument/2006/relationships/package" Target="../embeddings/Microsoft_Excel_Worksheet726.xlsx"/></Relationships>
</file>

<file path=ppt/charts/_rels/chart728.xml.rels><?xml version="1.0" encoding="UTF-8" standalone="yes"?>
<Relationships xmlns="http://schemas.openxmlformats.org/package/2006/relationships"><Relationship Id="rId1" Type="http://schemas.openxmlformats.org/officeDocument/2006/relationships/package" Target="../embeddings/Microsoft_Excel_Worksheet727.xlsx"/></Relationships>
</file>

<file path=ppt/charts/_rels/chart729.xml.rels><?xml version="1.0" encoding="UTF-8" standalone="yes"?>
<Relationships xmlns="http://schemas.openxmlformats.org/package/2006/relationships"><Relationship Id="rId1" Type="http://schemas.openxmlformats.org/officeDocument/2006/relationships/package" Target="../embeddings/Microsoft_Excel_Worksheet728.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30.xml.rels><?xml version="1.0" encoding="UTF-8" standalone="yes"?>
<Relationships xmlns="http://schemas.openxmlformats.org/package/2006/relationships"><Relationship Id="rId1" Type="http://schemas.openxmlformats.org/officeDocument/2006/relationships/package" Target="../embeddings/Microsoft_Excel_Worksheet729.xlsx"/></Relationships>
</file>

<file path=ppt/charts/_rels/chart731.xml.rels><?xml version="1.0" encoding="UTF-8" standalone="yes"?>
<Relationships xmlns="http://schemas.openxmlformats.org/package/2006/relationships"><Relationship Id="rId1" Type="http://schemas.openxmlformats.org/officeDocument/2006/relationships/package" Target="../embeddings/Microsoft_Excel_Worksheet730.xlsx"/></Relationships>
</file>

<file path=ppt/charts/_rels/chart732.xml.rels><?xml version="1.0" encoding="UTF-8" standalone="yes"?>
<Relationships xmlns="http://schemas.openxmlformats.org/package/2006/relationships"><Relationship Id="rId1" Type="http://schemas.openxmlformats.org/officeDocument/2006/relationships/package" Target="../embeddings/Microsoft_Excel_Worksheet731.xlsx"/></Relationships>
</file>

<file path=ppt/charts/_rels/chart733.xml.rels><?xml version="1.0" encoding="UTF-8" standalone="yes"?>
<Relationships xmlns="http://schemas.openxmlformats.org/package/2006/relationships"><Relationship Id="rId1" Type="http://schemas.openxmlformats.org/officeDocument/2006/relationships/package" Target="../embeddings/Microsoft_Excel_Worksheet732.xlsx"/></Relationships>
</file>

<file path=ppt/charts/_rels/chart734.xml.rels><?xml version="1.0" encoding="UTF-8" standalone="yes"?>
<Relationships xmlns="http://schemas.openxmlformats.org/package/2006/relationships"><Relationship Id="rId1" Type="http://schemas.openxmlformats.org/officeDocument/2006/relationships/package" Target="../embeddings/Microsoft_Excel_Worksheet733.xlsx"/></Relationships>
</file>

<file path=ppt/charts/_rels/chart735.xml.rels><?xml version="1.0" encoding="UTF-8" standalone="yes"?>
<Relationships xmlns="http://schemas.openxmlformats.org/package/2006/relationships"><Relationship Id="rId1" Type="http://schemas.openxmlformats.org/officeDocument/2006/relationships/package" Target="../embeddings/Microsoft_Excel_Worksheet734.xlsx"/></Relationships>
</file>

<file path=ppt/charts/_rels/chart736.xml.rels><?xml version="1.0" encoding="UTF-8" standalone="yes"?>
<Relationships xmlns="http://schemas.openxmlformats.org/package/2006/relationships"><Relationship Id="rId1" Type="http://schemas.openxmlformats.org/officeDocument/2006/relationships/package" Target="../embeddings/Microsoft_Excel_Worksheet735.xlsx"/></Relationships>
</file>

<file path=ppt/charts/_rels/chart737.xml.rels><?xml version="1.0" encoding="UTF-8" standalone="yes"?>
<Relationships xmlns="http://schemas.openxmlformats.org/package/2006/relationships"><Relationship Id="rId1" Type="http://schemas.openxmlformats.org/officeDocument/2006/relationships/package" Target="../embeddings/Microsoft_Excel_Worksheet736.xlsx"/></Relationships>
</file>

<file path=ppt/charts/_rels/chart738.xml.rels><?xml version="1.0" encoding="UTF-8" standalone="yes"?>
<Relationships xmlns="http://schemas.openxmlformats.org/package/2006/relationships"><Relationship Id="rId1" Type="http://schemas.openxmlformats.org/officeDocument/2006/relationships/package" Target="../embeddings/Microsoft_Excel_Worksheet737.xlsx"/></Relationships>
</file>

<file path=ppt/charts/_rels/chart739.xml.rels><?xml version="1.0" encoding="UTF-8" standalone="yes"?>
<Relationships xmlns="http://schemas.openxmlformats.org/package/2006/relationships"><Relationship Id="rId1" Type="http://schemas.openxmlformats.org/officeDocument/2006/relationships/package" Target="../embeddings/Microsoft_Excel_Worksheet738.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40.xml.rels><?xml version="1.0" encoding="UTF-8" standalone="yes"?>
<Relationships xmlns="http://schemas.openxmlformats.org/package/2006/relationships"><Relationship Id="rId1" Type="http://schemas.openxmlformats.org/officeDocument/2006/relationships/package" Target="../embeddings/Microsoft_Excel_Worksheet739.xlsx"/></Relationships>
</file>

<file path=ppt/charts/_rels/chart741.xml.rels><?xml version="1.0" encoding="UTF-8" standalone="yes"?>
<Relationships xmlns="http://schemas.openxmlformats.org/package/2006/relationships"><Relationship Id="rId1" Type="http://schemas.openxmlformats.org/officeDocument/2006/relationships/package" Target="../embeddings/Microsoft_Excel_Worksheet740.xlsx"/></Relationships>
</file>

<file path=ppt/charts/_rels/chart742.xml.rels><?xml version="1.0" encoding="UTF-8" standalone="yes"?>
<Relationships xmlns="http://schemas.openxmlformats.org/package/2006/relationships"><Relationship Id="rId1" Type="http://schemas.openxmlformats.org/officeDocument/2006/relationships/package" Target="../embeddings/Microsoft_Excel_Worksheet741.xlsx"/></Relationships>
</file>

<file path=ppt/charts/_rels/chart743.xml.rels><?xml version="1.0" encoding="UTF-8" standalone="yes"?>
<Relationships xmlns="http://schemas.openxmlformats.org/package/2006/relationships"><Relationship Id="rId1" Type="http://schemas.openxmlformats.org/officeDocument/2006/relationships/package" Target="../embeddings/Microsoft_Excel_Worksheet742.xlsx"/></Relationships>
</file>

<file path=ppt/charts/_rels/chart744.xml.rels><?xml version="1.0" encoding="UTF-8" standalone="yes"?>
<Relationships xmlns="http://schemas.openxmlformats.org/package/2006/relationships"><Relationship Id="rId1" Type="http://schemas.openxmlformats.org/officeDocument/2006/relationships/package" Target="../embeddings/Microsoft_Excel_Worksheet743.xlsx"/></Relationships>
</file>

<file path=ppt/charts/_rels/chart745.xml.rels><?xml version="1.0" encoding="UTF-8" standalone="yes"?>
<Relationships xmlns="http://schemas.openxmlformats.org/package/2006/relationships"><Relationship Id="rId1" Type="http://schemas.openxmlformats.org/officeDocument/2006/relationships/package" Target="../embeddings/Microsoft_Excel_Worksheet744.xlsx"/></Relationships>
</file>

<file path=ppt/charts/_rels/chart746.xml.rels><?xml version="1.0" encoding="UTF-8" standalone="yes"?>
<Relationships xmlns="http://schemas.openxmlformats.org/package/2006/relationships"><Relationship Id="rId1" Type="http://schemas.openxmlformats.org/officeDocument/2006/relationships/package" Target="../embeddings/Microsoft_Excel_Worksheet745.xlsx"/></Relationships>
</file>

<file path=ppt/charts/_rels/chart747.xml.rels><?xml version="1.0" encoding="UTF-8" standalone="yes"?>
<Relationships xmlns="http://schemas.openxmlformats.org/package/2006/relationships"><Relationship Id="rId1" Type="http://schemas.openxmlformats.org/officeDocument/2006/relationships/package" Target="../embeddings/Microsoft_Excel_Worksheet746.xlsx"/></Relationships>
</file>

<file path=ppt/charts/_rels/chart748.xml.rels><?xml version="1.0" encoding="UTF-8" standalone="yes"?>
<Relationships xmlns="http://schemas.openxmlformats.org/package/2006/relationships"><Relationship Id="rId1" Type="http://schemas.openxmlformats.org/officeDocument/2006/relationships/package" Target="../embeddings/Microsoft_Excel_Worksheet747.xlsx"/></Relationships>
</file>

<file path=ppt/charts/_rels/chart749.xml.rels><?xml version="1.0" encoding="UTF-8" standalone="yes"?>
<Relationships xmlns="http://schemas.openxmlformats.org/package/2006/relationships"><Relationship Id="rId1" Type="http://schemas.openxmlformats.org/officeDocument/2006/relationships/package" Target="../embeddings/Microsoft_Excel_Worksheet748.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50.xml.rels><?xml version="1.0" encoding="UTF-8" standalone="yes"?>
<Relationships xmlns="http://schemas.openxmlformats.org/package/2006/relationships"><Relationship Id="rId1" Type="http://schemas.openxmlformats.org/officeDocument/2006/relationships/package" Target="../embeddings/Microsoft_Excel_Worksheet749.xlsx"/></Relationships>
</file>

<file path=ppt/charts/_rels/chart751.xml.rels><?xml version="1.0" encoding="UTF-8" standalone="yes"?>
<Relationships xmlns="http://schemas.openxmlformats.org/package/2006/relationships"><Relationship Id="rId1" Type="http://schemas.openxmlformats.org/officeDocument/2006/relationships/package" Target="../embeddings/Microsoft_Excel_Worksheet750.xlsx"/></Relationships>
</file>

<file path=ppt/charts/_rels/chart752.xml.rels><?xml version="1.0" encoding="UTF-8" standalone="yes"?>
<Relationships xmlns="http://schemas.openxmlformats.org/package/2006/relationships"><Relationship Id="rId1" Type="http://schemas.openxmlformats.org/officeDocument/2006/relationships/package" Target="../embeddings/Microsoft_Excel_Worksheet751.xlsx"/></Relationships>
</file>

<file path=ppt/charts/_rels/chart753.xml.rels><?xml version="1.0" encoding="UTF-8" standalone="yes"?>
<Relationships xmlns="http://schemas.openxmlformats.org/package/2006/relationships"><Relationship Id="rId1" Type="http://schemas.openxmlformats.org/officeDocument/2006/relationships/package" Target="../embeddings/Microsoft_Excel_Worksheet752.xlsx"/></Relationships>
</file>

<file path=ppt/charts/_rels/chart754.xml.rels><?xml version="1.0" encoding="UTF-8" standalone="yes"?>
<Relationships xmlns="http://schemas.openxmlformats.org/package/2006/relationships"><Relationship Id="rId1" Type="http://schemas.openxmlformats.org/officeDocument/2006/relationships/package" Target="../embeddings/Microsoft_Excel_Worksheet753.xlsx"/></Relationships>
</file>

<file path=ppt/charts/_rels/chart755.xml.rels><?xml version="1.0" encoding="UTF-8" standalone="yes"?>
<Relationships xmlns="http://schemas.openxmlformats.org/package/2006/relationships"><Relationship Id="rId1" Type="http://schemas.openxmlformats.org/officeDocument/2006/relationships/package" Target="../embeddings/Microsoft_Excel_Worksheet754.xlsx"/></Relationships>
</file>

<file path=ppt/charts/_rels/chart756.xml.rels><?xml version="1.0" encoding="UTF-8" standalone="yes"?>
<Relationships xmlns="http://schemas.openxmlformats.org/package/2006/relationships"><Relationship Id="rId1" Type="http://schemas.openxmlformats.org/officeDocument/2006/relationships/package" Target="../embeddings/Microsoft_Excel_Worksheet755.xlsx"/></Relationships>
</file>

<file path=ppt/charts/_rels/chart757.xml.rels><?xml version="1.0" encoding="UTF-8" standalone="yes"?>
<Relationships xmlns="http://schemas.openxmlformats.org/package/2006/relationships"><Relationship Id="rId1" Type="http://schemas.openxmlformats.org/officeDocument/2006/relationships/package" Target="../embeddings/Microsoft_Excel_Worksheet756.xlsx"/></Relationships>
</file>

<file path=ppt/charts/_rels/chart758.xml.rels><?xml version="1.0" encoding="UTF-8" standalone="yes"?>
<Relationships xmlns="http://schemas.openxmlformats.org/package/2006/relationships"><Relationship Id="rId1" Type="http://schemas.openxmlformats.org/officeDocument/2006/relationships/package" Target="../embeddings/Microsoft_Excel_Worksheet757.xlsx"/></Relationships>
</file>

<file path=ppt/charts/_rels/chart759.xml.rels><?xml version="1.0" encoding="UTF-8" standalone="yes"?>
<Relationships xmlns="http://schemas.openxmlformats.org/package/2006/relationships"><Relationship Id="rId1" Type="http://schemas.openxmlformats.org/officeDocument/2006/relationships/package" Target="../embeddings/Microsoft_Excel_Worksheet758.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60.xml.rels><?xml version="1.0" encoding="UTF-8" standalone="yes"?>
<Relationships xmlns="http://schemas.openxmlformats.org/package/2006/relationships"><Relationship Id="rId1" Type="http://schemas.openxmlformats.org/officeDocument/2006/relationships/package" Target="../embeddings/Microsoft_Excel_Worksheet759.xlsx"/></Relationships>
</file>

<file path=ppt/charts/_rels/chart761.xml.rels><?xml version="1.0" encoding="UTF-8" standalone="yes"?>
<Relationships xmlns="http://schemas.openxmlformats.org/package/2006/relationships"><Relationship Id="rId1" Type="http://schemas.openxmlformats.org/officeDocument/2006/relationships/package" Target="../embeddings/Microsoft_Excel_Worksheet760.xlsx"/></Relationships>
</file>

<file path=ppt/charts/_rels/chart762.xml.rels><?xml version="1.0" encoding="UTF-8" standalone="yes"?>
<Relationships xmlns="http://schemas.openxmlformats.org/package/2006/relationships"><Relationship Id="rId1" Type="http://schemas.openxmlformats.org/officeDocument/2006/relationships/package" Target="../embeddings/Microsoft_Excel_Worksheet761.xlsx"/></Relationships>
</file>

<file path=ppt/charts/_rels/chart763.xml.rels><?xml version="1.0" encoding="UTF-8" standalone="yes"?>
<Relationships xmlns="http://schemas.openxmlformats.org/package/2006/relationships"><Relationship Id="rId1" Type="http://schemas.openxmlformats.org/officeDocument/2006/relationships/package" Target="../embeddings/Microsoft_Excel_Worksheet762.xlsx"/></Relationships>
</file>

<file path=ppt/charts/_rels/chart764.xml.rels><?xml version="1.0" encoding="UTF-8" standalone="yes"?>
<Relationships xmlns="http://schemas.openxmlformats.org/package/2006/relationships"><Relationship Id="rId1" Type="http://schemas.openxmlformats.org/officeDocument/2006/relationships/package" Target="../embeddings/Microsoft_Excel_Worksheet763.xlsx"/></Relationships>
</file>

<file path=ppt/charts/_rels/chart765.xml.rels><?xml version="1.0" encoding="UTF-8" standalone="yes"?>
<Relationships xmlns="http://schemas.openxmlformats.org/package/2006/relationships"><Relationship Id="rId1" Type="http://schemas.openxmlformats.org/officeDocument/2006/relationships/package" Target="../embeddings/Microsoft_Excel_Worksheet764.xlsx"/></Relationships>
</file>

<file path=ppt/charts/_rels/chart766.xml.rels><?xml version="1.0" encoding="UTF-8" standalone="yes"?>
<Relationships xmlns="http://schemas.openxmlformats.org/package/2006/relationships"><Relationship Id="rId1" Type="http://schemas.openxmlformats.org/officeDocument/2006/relationships/package" Target="../embeddings/Microsoft_Excel_Worksheet765.xlsx"/></Relationships>
</file>

<file path=ppt/charts/_rels/chart767.xml.rels><?xml version="1.0" encoding="UTF-8" standalone="yes"?>
<Relationships xmlns="http://schemas.openxmlformats.org/package/2006/relationships"><Relationship Id="rId1" Type="http://schemas.openxmlformats.org/officeDocument/2006/relationships/package" Target="../embeddings/Microsoft_Excel_Worksheet766.xlsx"/></Relationships>
</file>

<file path=ppt/charts/_rels/chart768.xml.rels><?xml version="1.0" encoding="UTF-8" standalone="yes"?>
<Relationships xmlns="http://schemas.openxmlformats.org/package/2006/relationships"><Relationship Id="rId1" Type="http://schemas.openxmlformats.org/officeDocument/2006/relationships/package" Target="../embeddings/Microsoft_Excel_Worksheet767.xlsx"/></Relationships>
</file>

<file path=ppt/charts/_rels/chart769.xml.rels><?xml version="1.0" encoding="UTF-8" standalone="yes"?>
<Relationships xmlns="http://schemas.openxmlformats.org/package/2006/relationships"><Relationship Id="rId1" Type="http://schemas.openxmlformats.org/officeDocument/2006/relationships/package" Target="../embeddings/Microsoft_Excel_Worksheet768.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70.xml.rels><?xml version="1.0" encoding="UTF-8" standalone="yes"?>
<Relationships xmlns="http://schemas.openxmlformats.org/package/2006/relationships"><Relationship Id="rId1" Type="http://schemas.openxmlformats.org/officeDocument/2006/relationships/package" Target="../embeddings/Microsoft_Excel_Worksheet769.xlsx"/></Relationships>
</file>

<file path=ppt/charts/_rels/chart771.xml.rels><?xml version="1.0" encoding="UTF-8" standalone="yes"?>
<Relationships xmlns="http://schemas.openxmlformats.org/package/2006/relationships"><Relationship Id="rId1" Type="http://schemas.openxmlformats.org/officeDocument/2006/relationships/package" Target="../embeddings/Microsoft_Excel_Worksheet770.xlsx"/></Relationships>
</file>

<file path=ppt/charts/_rels/chart772.xml.rels><?xml version="1.0" encoding="UTF-8" standalone="yes"?>
<Relationships xmlns="http://schemas.openxmlformats.org/package/2006/relationships"><Relationship Id="rId1" Type="http://schemas.openxmlformats.org/officeDocument/2006/relationships/package" Target="../embeddings/Microsoft_Excel_Worksheet771.xlsx"/></Relationships>
</file>

<file path=ppt/charts/_rels/chart773.xml.rels><?xml version="1.0" encoding="UTF-8" standalone="yes"?>
<Relationships xmlns="http://schemas.openxmlformats.org/package/2006/relationships"><Relationship Id="rId1" Type="http://schemas.openxmlformats.org/officeDocument/2006/relationships/package" Target="../embeddings/Microsoft_Excel_Worksheet772.xlsx"/></Relationships>
</file>

<file path=ppt/charts/_rels/chart774.xml.rels><?xml version="1.0" encoding="UTF-8" standalone="yes"?>
<Relationships xmlns="http://schemas.openxmlformats.org/package/2006/relationships"><Relationship Id="rId1" Type="http://schemas.openxmlformats.org/officeDocument/2006/relationships/package" Target="../embeddings/Microsoft_Excel_Worksheet773.xlsx"/></Relationships>
</file>

<file path=ppt/charts/_rels/chart775.xml.rels><?xml version="1.0" encoding="UTF-8" standalone="yes"?>
<Relationships xmlns="http://schemas.openxmlformats.org/package/2006/relationships"><Relationship Id="rId1" Type="http://schemas.openxmlformats.org/officeDocument/2006/relationships/package" Target="../embeddings/Microsoft_Excel_Worksheet774.xlsx"/></Relationships>
</file>

<file path=ppt/charts/_rels/chart776.xml.rels><?xml version="1.0" encoding="UTF-8" standalone="yes"?>
<Relationships xmlns="http://schemas.openxmlformats.org/package/2006/relationships"><Relationship Id="rId1" Type="http://schemas.openxmlformats.org/officeDocument/2006/relationships/package" Target="../embeddings/Microsoft_Excel_Worksheet775.xlsx"/></Relationships>
</file>

<file path=ppt/charts/_rels/chart777.xml.rels><?xml version="1.0" encoding="UTF-8" standalone="yes"?>
<Relationships xmlns="http://schemas.openxmlformats.org/package/2006/relationships"><Relationship Id="rId1" Type="http://schemas.openxmlformats.org/officeDocument/2006/relationships/package" Target="../embeddings/Microsoft_Excel_Worksheet776.xlsx"/></Relationships>
</file>

<file path=ppt/charts/_rels/chart778.xml.rels><?xml version="1.0" encoding="UTF-8" standalone="yes"?>
<Relationships xmlns="http://schemas.openxmlformats.org/package/2006/relationships"><Relationship Id="rId1" Type="http://schemas.openxmlformats.org/officeDocument/2006/relationships/package" Target="../embeddings/Microsoft_Excel_Worksheet777.xlsx"/></Relationships>
</file>

<file path=ppt/charts/_rels/chart779.xml.rels><?xml version="1.0" encoding="UTF-8" standalone="yes"?>
<Relationships xmlns="http://schemas.openxmlformats.org/package/2006/relationships"><Relationship Id="rId1" Type="http://schemas.openxmlformats.org/officeDocument/2006/relationships/package" Target="../embeddings/Microsoft_Excel_Worksheet778.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80.xml.rels><?xml version="1.0" encoding="UTF-8" standalone="yes"?>
<Relationships xmlns="http://schemas.openxmlformats.org/package/2006/relationships"><Relationship Id="rId1" Type="http://schemas.openxmlformats.org/officeDocument/2006/relationships/package" Target="../embeddings/Microsoft_Excel_Worksheet779.xlsx"/></Relationships>
</file>

<file path=ppt/charts/_rels/chart781.xml.rels><?xml version="1.0" encoding="UTF-8" standalone="yes"?>
<Relationships xmlns="http://schemas.openxmlformats.org/package/2006/relationships"><Relationship Id="rId1" Type="http://schemas.openxmlformats.org/officeDocument/2006/relationships/package" Target="../embeddings/Microsoft_Excel_Worksheet780.xlsx"/></Relationships>
</file>

<file path=ppt/charts/_rels/chart782.xml.rels><?xml version="1.0" encoding="UTF-8" standalone="yes"?>
<Relationships xmlns="http://schemas.openxmlformats.org/package/2006/relationships"><Relationship Id="rId1" Type="http://schemas.openxmlformats.org/officeDocument/2006/relationships/package" Target="../embeddings/Microsoft_Excel_Worksheet781.xlsx"/></Relationships>
</file>

<file path=ppt/charts/_rels/chart783.xml.rels><?xml version="1.0" encoding="UTF-8" standalone="yes"?>
<Relationships xmlns="http://schemas.openxmlformats.org/package/2006/relationships"><Relationship Id="rId1" Type="http://schemas.openxmlformats.org/officeDocument/2006/relationships/package" Target="../embeddings/Microsoft_Excel_Worksheet782.xlsx"/></Relationships>
</file>

<file path=ppt/charts/_rels/chart784.xml.rels><?xml version="1.0" encoding="UTF-8" standalone="yes"?>
<Relationships xmlns="http://schemas.openxmlformats.org/package/2006/relationships"><Relationship Id="rId1" Type="http://schemas.openxmlformats.org/officeDocument/2006/relationships/package" Target="../embeddings/Microsoft_Excel_Worksheet783.xlsx"/></Relationships>
</file>

<file path=ppt/charts/_rels/chart785.xml.rels><?xml version="1.0" encoding="UTF-8" standalone="yes"?>
<Relationships xmlns="http://schemas.openxmlformats.org/package/2006/relationships"><Relationship Id="rId1" Type="http://schemas.openxmlformats.org/officeDocument/2006/relationships/package" Target="../embeddings/Microsoft_Excel_Worksheet784.xlsx"/></Relationships>
</file>

<file path=ppt/charts/_rels/chart786.xml.rels><?xml version="1.0" encoding="UTF-8" standalone="yes"?>
<Relationships xmlns="http://schemas.openxmlformats.org/package/2006/relationships"><Relationship Id="rId1" Type="http://schemas.openxmlformats.org/officeDocument/2006/relationships/package" Target="../embeddings/Microsoft_Excel_Worksheet785.xlsx"/></Relationships>
</file>

<file path=ppt/charts/_rels/chart787.xml.rels><?xml version="1.0" encoding="UTF-8" standalone="yes"?>
<Relationships xmlns="http://schemas.openxmlformats.org/package/2006/relationships"><Relationship Id="rId1" Type="http://schemas.openxmlformats.org/officeDocument/2006/relationships/package" Target="../embeddings/Microsoft_Excel_Worksheet786.xlsx"/></Relationships>
</file>

<file path=ppt/charts/_rels/chart788.xml.rels><?xml version="1.0" encoding="UTF-8" standalone="yes"?>
<Relationships xmlns="http://schemas.openxmlformats.org/package/2006/relationships"><Relationship Id="rId1" Type="http://schemas.openxmlformats.org/officeDocument/2006/relationships/package" Target="../embeddings/Microsoft_Excel_Worksheet787.xlsx"/></Relationships>
</file>

<file path=ppt/charts/_rels/chart789.xml.rels><?xml version="1.0" encoding="UTF-8" standalone="yes"?>
<Relationships xmlns="http://schemas.openxmlformats.org/package/2006/relationships"><Relationship Id="rId1" Type="http://schemas.openxmlformats.org/officeDocument/2006/relationships/package" Target="../embeddings/Microsoft_Excel_Worksheet788.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790.xml.rels><?xml version="1.0" encoding="UTF-8" standalone="yes"?>
<Relationships xmlns="http://schemas.openxmlformats.org/package/2006/relationships"><Relationship Id="rId1" Type="http://schemas.openxmlformats.org/officeDocument/2006/relationships/package" Target="../embeddings/Microsoft_Excel_Worksheet789.xlsx"/></Relationships>
</file>

<file path=ppt/charts/_rels/chart791.xml.rels><?xml version="1.0" encoding="UTF-8" standalone="yes"?>
<Relationships xmlns="http://schemas.openxmlformats.org/package/2006/relationships"><Relationship Id="rId1" Type="http://schemas.openxmlformats.org/officeDocument/2006/relationships/package" Target="../embeddings/Microsoft_Excel_Worksheet790.xlsx"/></Relationships>
</file>

<file path=ppt/charts/_rels/chart792.xml.rels><?xml version="1.0" encoding="UTF-8" standalone="yes"?>
<Relationships xmlns="http://schemas.openxmlformats.org/package/2006/relationships"><Relationship Id="rId1" Type="http://schemas.openxmlformats.org/officeDocument/2006/relationships/package" Target="../embeddings/Microsoft_Excel_Worksheet791.xlsx"/></Relationships>
</file>

<file path=ppt/charts/_rels/chart793.xml.rels><?xml version="1.0" encoding="UTF-8" standalone="yes"?>
<Relationships xmlns="http://schemas.openxmlformats.org/package/2006/relationships"><Relationship Id="rId1" Type="http://schemas.openxmlformats.org/officeDocument/2006/relationships/package" Target="../embeddings/Microsoft_Excel_Worksheet792.xlsx"/></Relationships>
</file>

<file path=ppt/charts/_rels/chart794.xml.rels><?xml version="1.0" encoding="UTF-8" standalone="yes"?>
<Relationships xmlns="http://schemas.openxmlformats.org/package/2006/relationships"><Relationship Id="rId1" Type="http://schemas.openxmlformats.org/officeDocument/2006/relationships/package" Target="../embeddings/Microsoft_Excel_Worksheet793.xlsx"/></Relationships>
</file>

<file path=ppt/charts/_rels/chart795.xml.rels><?xml version="1.0" encoding="UTF-8" standalone="yes"?>
<Relationships xmlns="http://schemas.openxmlformats.org/package/2006/relationships"><Relationship Id="rId1" Type="http://schemas.openxmlformats.org/officeDocument/2006/relationships/package" Target="../embeddings/Microsoft_Excel_Worksheet794.xlsx"/></Relationships>
</file>

<file path=ppt/charts/_rels/chart796.xml.rels><?xml version="1.0" encoding="UTF-8" standalone="yes"?>
<Relationships xmlns="http://schemas.openxmlformats.org/package/2006/relationships"><Relationship Id="rId1" Type="http://schemas.openxmlformats.org/officeDocument/2006/relationships/package" Target="../embeddings/Microsoft_Excel_Worksheet795.xlsx"/></Relationships>
</file>

<file path=ppt/charts/_rels/chart797.xml.rels><?xml version="1.0" encoding="UTF-8" standalone="yes"?>
<Relationships xmlns="http://schemas.openxmlformats.org/package/2006/relationships"><Relationship Id="rId1" Type="http://schemas.openxmlformats.org/officeDocument/2006/relationships/package" Target="../embeddings/Microsoft_Excel_Worksheet796.xlsx"/></Relationships>
</file>

<file path=ppt/charts/_rels/chart798.xml.rels><?xml version="1.0" encoding="UTF-8" standalone="yes"?>
<Relationships xmlns="http://schemas.openxmlformats.org/package/2006/relationships"><Relationship Id="rId1" Type="http://schemas.openxmlformats.org/officeDocument/2006/relationships/package" Target="../embeddings/Microsoft_Excel_Worksheet797.xlsx"/></Relationships>
</file>

<file path=ppt/charts/_rels/chart799.xml.rels><?xml version="1.0" encoding="UTF-8" standalone="yes"?>
<Relationships xmlns="http://schemas.openxmlformats.org/package/2006/relationships"><Relationship Id="rId1" Type="http://schemas.openxmlformats.org/officeDocument/2006/relationships/package" Target="../embeddings/Microsoft_Excel_Worksheet79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00.xml.rels><?xml version="1.0" encoding="UTF-8" standalone="yes"?>
<Relationships xmlns="http://schemas.openxmlformats.org/package/2006/relationships"><Relationship Id="rId1" Type="http://schemas.openxmlformats.org/officeDocument/2006/relationships/package" Target="../embeddings/Microsoft_Excel_Worksheet799.xlsx"/></Relationships>
</file>

<file path=ppt/charts/_rels/chart801.xml.rels><?xml version="1.0" encoding="UTF-8" standalone="yes"?>
<Relationships xmlns="http://schemas.openxmlformats.org/package/2006/relationships"><Relationship Id="rId1" Type="http://schemas.openxmlformats.org/officeDocument/2006/relationships/package" Target="../embeddings/Microsoft_Excel_Worksheet800.xlsx"/></Relationships>
</file>

<file path=ppt/charts/_rels/chart802.xml.rels><?xml version="1.0" encoding="UTF-8" standalone="yes"?>
<Relationships xmlns="http://schemas.openxmlformats.org/package/2006/relationships"><Relationship Id="rId1" Type="http://schemas.openxmlformats.org/officeDocument/2006/relationships/package" Target="../embeddings/Microsoft_Excel_Worksheet801.xlsx"/></Relationships>
</file>

<file path=ppt/charts/_rels/chart803.xml.rels><?xml version="1.0" encoding="UTF-8" standalone="yes"?>
<Relationships xmlns="http://schemas.openxmlformats.org/package/2006/relationships"><Relationship Id="rId1" Type="http://schemas.openxmlformats.org/officeDocument/2006/relationships/package" Target="../embeddings/Microsoft_Excel_Worksheet802.xlsx"/></Relationships>
</file>

<file path=ppt/charts/_rels/chart804.xml.rels><?xml version="1.0" encoding="UTF-8" standalone="yes"?>
<Relationships xmlns="http://schemas.openxmlformats.org/package/2006/relationships"><Relationship Id="rId1" Type="http://schemas.openxmlformats.org/officeDocument/2006/relationships/package" Target="../embeddings/Microsoft_Excel_Worksheet803.xlsx"/></Relationships>
</file>

<file path=ppt/charts/_rels/chart805.xml.rels><?xml version="1.0" encoding="UTF-8" standalone="yes"?>
<Relationships xmlns="http://schemas.openxmlformats.org/package/2006/relationships"><Relationship Id="rId1" Type="http://schemas.openxmlformats.org/officeDocument/2006/relationships/package" Target="../embeddings/Microsoft_Excel_Worksheet804.xlsx"/></Relationships>
</file>

<file path=ppt/charts/_rels/chart806.xml.rels><?xml version="1.0" encoding="UTF-8" standalone="yes"?>
<Relationships xmlns="http://schemas.openxmlformats.org/package/2006/relationships"><Relationship Id="rId1" Type="http://schemas.openxmlformats.org/officeDocument/2006/relationships/package" Target="../embeddings/Microsoft_Excel_Worksheet805.xlsx"/></Relationships>
</file>

<file path=ppt/charts/_rels/chart807.xml.rels><?xml version="1.0" encoding="UTF-8" standalone="yes"?>
<Relationships xmlns="http://schemas.openxmlformats.org/package/2006/relationships"><Relationship Id="rId1" Type="http://schemas.openxmlformats.org/officeDocument/2006/relationships/package" Target="../embeddings/Microsoft_Excel_Worksheet806.xlsx"/></Relationships>
</file>

<file path=ppt/charts/_rels/chart808.xml.rels><?xml version="1.0" encoding="UTF-8" standalone="yes"?>
<Relationships xmlns="http://schemas.openxmlformats.org/package/2006/relationships"><Relationship Id="rId3" Type="http://schemas.openxmlformats.org/officeDocument/2006/relationships/package" Target="../embeddings/Microsoft_Excel_Worksheet807.xlsx"/><Relationship Id="rId2" Type="http://schemas.microsoft.com/office/2011/relationships/chartColorStyle" Target="colors1.xml"/><Relationship Id="rId1" Type="http://schemas.microsoft.com/office/2011/relationships/chartStyle" Target="style1.xml"/></Relationships>
</file>

<file path=ppt/charts/_rels/chart809.xml.rels><?xml version="1.0" encoding="UTF-8" standalone="yes"?>
<Relationships xmlns="http://schemas.openxmlformats.org/package/2006/relationships"><Relationship Id="rId3" Type="http://schemas.openxmlformats.org/officeDocument/2006/relationships/package" Target="../embeddings/Microsoft_Excel_Worksheet808.xlsx"/><Relationship Id="rId2" Type="http://schemas.microsoft.com/office/2011/relationships/chartColorStyle" Target="colors2.xml"/><Relationship Id="rId1" Type="http://schemas.microsoft.com/office/2011/relationships/chartStyle" Target="style2.xml"/></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10.xml.rels><?xml version="1.0" encoding="UTF-8" standalone="yes"?>
<Relationships xmlns="http://schemas.openxmlformats.org/package/2006/relationships"><Relationship Id="rId3" Type="http://schemas.openxmlformats.org/officeDocument/2006/relationships/package" Target="../embeddings/Microsoft_Excel_Worksheet809.xlsx"/><Relationship Id="rId2" Type="http://schemas.microsoft.com/office/2011/relationships/chartColorStyle" Target="colors3.xml"/><Relationship Id="rId1" Type="http://schemas.microsoft.com/office/2011/relationships/chartStyle" Target="style3.xml"/></Relationships>
</file>

<file path=ppt/charts/_rels/chart811.xml.rels><?xml version="1.0" encoding="UTF-8" standalone="yes"?>
<Relationships xmlns="http://schemas.openxmlformats.org/package/2006/relationships"><Relationship Id="rId3" Type="http://schemas.openxmlformats.org/officeDocument/2006/relationships/package" Target="../embeddings/Microsoft_Excel_Worksheet810.xlsx"/><Relationship Id="rId2" Type="http://schemas.microsoft.com/office/2011/relationships/chartColorStyle" Target="colors4.xml"/><Relationship Id="rId1" Type="http://schemas.microsoft.com/office/2011/relationships/chartStyle" Target="style4.xml"/></Relationships>
</file>

<file path=ppt/charts/_rels/chart812.xml.rels><?xml version="1.0" encoding="UTF-8" standalone="yes"?>
<Relationships xmlns="http://schemas.openxmlformats.org/package/2006/relationships"><Relationship Id="rId3" Type="http://schemas.openxmlformats.org/officeDocument/2006/relationships/package" Target="../embeddings/Microsoft_Excel_Worksheet811.xlsx"/><Relationship Id="rId2" Type="http://schemas.microsoft.com/office/2011/relationships/chartColorStyle" Target="colors5.xml"/><Relationship Id="rId1" Type="http://schemas.microsoft.com/office/2011/relationships/chartStyle" Target="style5.xml"/></Relationships>
</file>

<file path=ppt/charts/_rels/chart813.xml.rels><?xml version="1.0" encoding="UTF-8" standalone="yes"?>
<Relationships xmlns="http://schemas.openxmlformats.org/package/2006/relationships"><Relationship Id="rId3" Type="http://schemas.openxmlformats.org/officeDocument/2006/relationships/package" Target="../embeddings/Microsoft_Excel_Worksheet812.xlsx"/><Relationship Id="rId2" Type="http://schemas.microsoft.com/office/2011/relationships/chartColorStyle" Target="colors6.xml"/><Relationship Id="rId1" Type="http://schemas.microsoft.com/office/2011/relationships/chartStyle" Target="style6.xml"/></Relationships>
</file>

<file path=ppt/charts/_rels/chart814.xml.rels><?xml version="1.0" encoding="UTF-8" standalone="yes"?>
<Relationships xmlns="http://schemas.openxmlformats.org/package/2006/relationships"><Relationship Id="rId3" Type="http://schemas.openxmlformats.org/officeDocument/2006/relationships/package" Target="../embeddings/Microsoft_Excel_Worksheet813.xlsx"/><Relationship Id="rId2" Type="http://schemas.microsoft.com/office/2011/relationships/chartColorStyle" Target="colors7.xml"/><Relationship Id="rId1" Type="http://schemas.microsoft.com/office/2011/relationships/chartStyle" Target="style7.xml"/></Relationships>
</file>

<file path=ppt/charts/_rels/chart815.xml.rels><?xml version="1.0" encoding="UTF-8" standalone="yes"?>
<Relationships xmlns="http://schemas.openxmlformats.org/package/2006/relationships"><Relationship Id="rId3" Type="http://schemas.openxmlformats.org/officeDocument/2006/relationships/package" Target="../embeddings/Microsoft_Excel_Worksheet814.xlsx"/><Relationship Id="rId2" Type="http://schemas.microsoft.com/office/2011/relationships/chartColorStyle" Target="colors8.xml"/><Relationship Id="rId1" Type="http://schemas.microsoft.com/office/2011/relationships/chartStyle" Target="style8.xml"/></Relationships>
</file>

<file path=ppt/charts/_rels/chart816.xml.rels><?xml version="1.0" encoding="UTF-8" standalone="yes"?>
<Relationships xmlns="http://schemas.openxmlformats.org/package/2006/relationships"><Relationship Id="rId3" Type="http://schemas.openxmlformats.org/officeDocument/2006/relationships/package" Target="../embeddings/Microsoft_Excel_Worksheet815.xlsx"/><Relationship Id="rId2" Type="http://schemas.microsoft.com/office/2011/relationships/chartColorStyle" Target="colors9.xml"/><Relationship Id="rId1" Type="http://schemas.microsoft.com/office/2011/relationships/chartStyle" Target="style9.xml"/></Relationships>
</file>

<file path=ppt/charts/_rels/chart817.xml.rels><?xml version="1.0" encoding="UTF-8" standalone="yes"?>
<Relationships xmlns="http://schemas.openxmlformats.org/package/2006/relationships"><Relationship Id="rId3" Type="http://schemas.openxmlformats.org/officeDocument/2006/relationships/package" Target="../embeddings/Microsoft_Excel_Worksheet816.xlsx"/><Relationship Id="rId2" Type="http://schemas.microsoft.com/office/2011/relationships/chartColorStyle" Target="colors10.xml"/><Relationship Id="rId1" Type="http://schemas.microsoft.com/office/2011/relationships/chartStyle" Target="style10.xml"/></Relationships>
</file>

<file path=ppt/charts/_rels/chart818.xml.rels><?xml version="1.0" encoding="UTF-8" standalone="yes"?>
<Relationships xmlns="http://schemas.openxmlformats.org/package/2006/relationships"><Relationship Id="rId3" Type="http://schemas.openxmlformats.org/officeDocument/2006/relationships/package" Target="../embeddings/Microsoft_Excel_Worksheet817.xlsx"/><Relationship Id="rId2" Type="http://schemas.microsoft.com/office/2011/relationships/chartColorStyle" Target="colors11.xml"/><Relationship Id="rId1" Type="http://schemas.microsoft.com/office/2011/relationships/chartStyle" Target="style11.xml"/></Relationships>
</file>

<file path=ppt/charts/_rels/chart819.xml.rels><?xml version="1.0" encoding="UTF-8" standalone="yes"?>
<Relationships xmlns="http://schemas.openxmlformats.org/package/2006/relationships"><Relationship Id="rId3" Type="http://schemas.openxmlformats.org/officeDocument/2006/relationships/package" Target="../embeddings/Microsoft_Excel_Worksheet818.xlsx"/><Relationship Id="rId2" Type="http://schemas.microsoft.com/office/2011/relationships/chartColorStyle" Target="colors12.xml"/><Relationship Id="rId1" Type="http://schemas.microsoft.com/office/2011/relationships/chartStyle" Target="style12.xml"/></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20.xml.rels><?xml version="1.0" encoding="UTF-8" standalone="yes"?>
<Relationships xmlns="http://schemas.openxmlformats.org/package/2006/relationships"><Relationship Id="rId3" Type="http://schemas.openxmlformats.org/officeDocument/2006/relationships/package" Target="../embeddings/Microsoft_Excel_Worksheet819.xlsx"/><Relationship Id="rId2" Type="http://schemas.microsoft.com/office/2011/relationships/chartColorStyle" Target="colors13.xml"/><Relationship Id="rId1" Type="http://schemas.microsoft.com/office/2011/relationships/chartStyle" Target="style13.xml"/></Relationships>
</file>

<file path=ppt/charts/_rels/chart821.xml.rels><?xml version="1.0" encoding="UTF-8" standalone="yes"?>
<Relationships xmlns="http://schemas.openxmlformats.org/package/2006/relationships"><Relationship Id="rId3" Type="http://schemas.openxmlformats.org/officeDocument/2006/relationships/package" Target="../embeddings/Microsoft_Excel_Worksheet820.xlsx"/><Relationship Id="rId2" Type="http://schemas.microsoft.com/office/2011/relationships/chartColorStyle" Target="colors14.xml"/><Relationship Id="rId1" Type="http://schemas.microsoft.com/office/2011/relationships/chartStyle" Target="style14.xml"/></Relationships>
</file>

<file path=ppt/charts/_rels/chart822.xml.rels><?xml version="1.0" encoding="UTF-8" standalone="yes"?>
<Relationships xmlns="http://schemas.openxmlformats.org/package/2006/relationships"><Relationship Id="rId3" Type="http://schemas.openxmlformats.org/officeDocument/2006/relationships/package" Target="../embeddings/Microsoft_Excel_Worksheet821.xlsx"/><Relationship Id="rId2" Type="http://schemas.microsoft.com/office/2011/relationships/chartColorStyle" Target="colors15.xml"/><Relationship Id="rId1" Type="http://schemas.microsoft.com/office/2011/relationships/chartStyle" Target="style15.xml"/></Relationships>
</file>

<file path=ppt/charts/_rels/chart823.xml.rels><?xml version="1.0" encoding="UTF-8" standalone="yes"?>
<Relationships xmlns="http://schemas.openxmlformats.org/package/2006/relationships"><Relationship Id="rId3" Type="http://schemas.openxmlformats.org/officeDocument/2006/relationships/package" Target="../embeddings/Microsoft_Excel_Worksheet822.xlsx"/><Relationship Id="rId2" Type="http://schemas.microsoft.com/office/2011/relationships/chartColorStyle" Target="colors16.xml"/><Relationship Id="rId1" Type="http://schemas.microsoft.com/office/2011/relationships/chartStyle" Target="style16.xml"/></Relationships>
</file>

<file path=ppt/charts/_rels/chart824.xml.rels><?xml version="1.0" encoding="UTF-8" standalone="yes"?>
<Relationships xmlns="http://schemas.openxmlformats.org/package/2006/relationships"><Relationship Id="rId3" Type="http://schemas.openxmlformats.org/officeDocument/2006/relationships/package" Target="../embeddings/Microsoft_Excel_Worksheet823.xlsx"/><Relationship Id="rId2" Type="http://schemas.microsoft.com/office/2011/relationships/chartColorStyle" Target="colors17.xml"/><Relationship Id="rId1" Type="http://schemas.microsoft.com/office/2011/relationships/chartStyle" Target="style17.xml"/></Relationships>
</file>

<file path=ppt/charts/_rels/chart825.xml.rels><?xml version="1.0" encoding="UTF-8" standalone="yes"?>
<Relationships xmlns="http://schemas.openxmlformats.org/package/2006/relationships"><Relationship Id="rId3" Type="http://schemas.openxmlformats.org/officeDocument/2006/relationships/package" Target="../embeddings/Microsoft_Excel_Worksheet824.xlsx"/><Relationship Id="rId2" Type="http://schemas.microsoft.com/office/2011/relationships/chartColorStyle" Target="colors18.xml"/><Relationship Id="rId1" Type="http://schemas.microsoft.com/office/2011/relationships/chartStyle" Target="style18.xml"/></Relationships>
</file>

<file path=ppt/charts/_rels/chart826.xml.rels><?xml version="1.0" encoding="UTF-8" standalone="yes"?>
<Relationships xmlns="http://schemas.openxmlformats.org/package/2006/relationships"><Relationship Id="rId3" Type="http://schemas.openxmlformats.org/officeDocument/2006/relationships/package" Target="../embeddings/Microsoft_Excel_Worksheet825.xlsx"/><Relationship Id="rId2" Type="http://schemas.microsoft.com/office/2011/relationships/chartColorStyle" Target="colors19.xml"/><Relationship Id="rId1" Type="http://schemas.microsoft.com/office/2011/relationships/chartStyle" Target="style19.xml"/></Relationships>
</file>

<file path=ppt/charts/_rels/chart827.xml.rels><?xml version="1.0" encoding="UTF-8" standalone="yes"?>
<Relationships xmlns="http://schemas.openxmlformats.org/package/2006/relationships"><Relationship Id="rId3" Type="http://schemas.openxmlformats.org/officeDocument/2006/relationships/package" Target="../embeddings/Microsoft_Excel_Worksheet826.xlsx"/><Relationship Id="rId2" Type="http://schemas.microsoft.com/office/2011/relationships/chartColorStyle" Target="colors20.xml"/><Relationship Id="rId1" Type="http://schemas.microsoft.com/office/2011/relationships/chartStyle" Target="style20.xml"/></Relationships>
</file>

<file path=ppt/charts/_rels/chart828.xml.rels><?xml version="1.0" encoding="UTF-8" standalone="yes"?>
<Relationships xmlns="http://schemas.openxmlformats.org/package/2006/relationships"><Relationship Id="rId3" Type="http://schemas.openxmlformats.org/officeDocument/2006/relationships/package" Target="../embeddings/Microsoft_Excel_Worksheet827.xlsx"/><Relationship Id="rId2" Type="http://schemas.microsoft.com/office/2011/relationships/chartColorStyle" Target="colors21.xml"/><Relationship Id="rId1" Type="http://schemas.microsoft.com/office/2011/relationships/chartStyle" Target="style21.xml"/></Relationships>
</file>

<file path=ppt/charts/_rels/chart829.xml.rels><?xml version="1.0" encoding="UTF-8" standalone="yes"?>
<Relationships xmlns="http://schemas.openxmlformats.org/package/2006/relationships"><Relationship Id="rId3" Type="http://schemas.openxmlformats.org/officeDocument/2006/relationships/package" Target="../embeddings/Microsoft_Excel_Worksheet828.xlsx"/><Relationship Id="rId2" Type="http://schemas.microsoft.com/office/2011/relationships/chartColorStyle" Target="colors22.xml"/><Relationship Id="rId1" Type="http://schemas.microsoft.com/office/2011/relationships/chartStyle" Target="style22.xml"/></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30.xml.rels><?xml version="1.0" encoding="UTF-8" standalone="yes"?>
<Relationships xmlns="http://schemas.openxmlformats.org/package/2006/relationships"><Relationship Id="rId3" Type="http://schemas.openxmlformats.org/officeDocument/2006/relationships/package" Target="../embeddings/Microsoft_Excel_Worksheet829.xlsx"/><Relationship Id="rId2" Type="http://schemas.microsoft.com/office/2011/relationships/chartColorStyle" Target="colors23.xml"/><Relationship Id="rId1" Type="http://schemas.microsoft.com/office/2011/relationships/chartStyle" Target="style23.xml"/></Relationships>
</file>

<file path=ppt/charts/_rels/chart831.xml.rels><?xml version="1.0" encoding="UTF-8" standalone="yes"?>
<Relationships xmlns="http://schemas.openxmlformats.org/package/2006/relationships"><Relationship Id="rId3" Type="http://schemas.openxmlformats.org/officeDocument/2006/relationships/package" Target="../embeddings/Microsoft_Excel_Worksheet830.xlsx"/><Relationship Id="rId2" Type="http://schemas.microsoft.com/office/2011/relationships/chartColorStyle" Target="colors24.xml"/><Relationship Id="rId1" Type="http://schemas.microsoft.com/office/2011/relationships/chartStyle" Target="style24.xml"/></Relationships>
</file>

<file path=ppt/charts/_rels/chart832.xml.rels><?xml version="1.0" encoding="UTF-8" standalone="yes"?>
<Relationships xmlns="http://schemas.openxmlformats.org/package/2006/relationships"><Relationship Id="rId3" Type="http://schemas.openxmlformats.org/officeDocument/2006/relationships/package" Target="../embeddings/Microsoft_Excel_Worksheet831.xlsx"/><Relationship Id="rId2" Type="http://schemas.microsoft.com/office/2011/relationships/chartColorStyle" Target="colors25.xml"/><Relationship Id="rId1" Type="http://schemas.microsoft.com/office/2011/relationships/chartStyle" Target="style25.xml"/></Relationships>
</file>

<file path=ppt/charts/_rels/chart833.xml.rels><?xml version="1.0" encoding="UTF-8" standalone="yes"?>
<Relationships xmlns="http://schemas.openxmlformats.org/package/2006/relationships"><Relationship Id="rId3" Type="http://schemas.openxmlformats.org/officeDocument/2006/relationships/package" Target="../embeddings/Microsoft_Excel_Worksheet832.xlsx"/><Relationship Id="rId2" Type="http://schemas.microsoft.com/office/2011/relationships/chartColorStyle" Target="colors26.xml"/><Relationship Id="rId1" Type="http://schemas.microsoft.com/office/2011/relationships/chartStyle" Target="style26.xml"/></Relationships>
</file>

<file path=ppt/charts/_rels/chart834.xml.rels><?xml version="1.0" encoding="UTF-8" standalone="yes"?>
<Relationships xmlns="http://schemas.openxmlformats.org/package/2006/relationships"><Relationship Id="rId3" Type="http://schemas.openxmlformats.org/officeDocument/2006/relationships/package" Target="../embeddings/Microsoft_Excel_Worksheet833.xlsx"/><Relationship Id="rId2" Type="http://schemas.microsoft.com/office/2011/relationships/chartColorStyle" Target="colors27.xml"/><Relationship Id="rId1" Type="http://schemas.microsoft.com/office/2011/relationships/chartStyle" Target="style27.xml"/></Relationships>
</file>

<file path=ppt/charts/_rels/chart835.xml.rels><?xml version="1.0" encoding="UTF-8" standalone="yes"?>
<Relationships xmlns="http://schemas.openxmlformats.org/package/2006/relationships"><Relationship Id="rId3" Type="http://schemas.openxmlformats.org/officeDocument/2006/relationships/package" Target="../embeddings/Microsoft_Excel_Worksheet834.xlsx"/><Relationship Id="rId2" Type="http://schemas.microsoft.com/office/2011/relationships/chartColorStyle" Target="colors28.xml"/><Relationship Id="rId1" Type="http://schemas.microsoft.com/office/2011/relationships/chartStyle" Target="style28.xml"/></Relationships>
</file>

<file path=ppt/charts/_rels/chart836.xml.rels><?xml version="1.0" encoding="UTF-8" standalone="yes"?>
<Relationships xmlns="http://schemas.openxmlformats.org/package/2006/relationships"><Relationship Id="rId3" Type="http://schemas.openxmlformats.org/officeDocument/2006/relationships/package" Target="../embeddings/Microsoft_Excel_Worksheet835.xlsx"/><Relationship Id="rId2" Type="http://schemas.microsoft.com/office/2011/relationships/chartColorStyle" Target="colors29.xml"/><Relationship Id="rId1" Type="http://schemas.microsoft.com/office/2011/relationships/chartStyle" Target="style29.xml"/></Relationships>
</file>

<file path=ppt/charts/_rels/chart837.xml.rels><?xml version="1.0" encoding="UTF-8" standalone="yes"?>
<Relationships xmlns="http://schemas.openxmlformats.org/package/2006/relationships"><Relationship Id="rId3" Type="http://schemas.openxmlformats.org/officeDocument/2006/relationships/package" Target="../embeddings/Microsoft_Excel_Worksheet836.xlsx"/><Relationship Id="rId2" Type="http://schemas.microsoft.com/office/2011/relationships/chartColorStyle" Target="colors30.xml"/><Relationship Id="rId1" Type="http://schemas.microsoft.com/office/2011/relationships/chartStyle" Target="style30.xml"/></Relationships>
</file>

<file path=ppt/charts/_rels/chart838.xml.rels><?xml version="1.0" encoding="UTF-8" standalone="yes"?>
<Relationships xmlns="http://schemas.openxmlformats.org/package/2006/relationships"><Relationship Id="rId3" Type="http://schemas.openxmlformats.org/officeDocument/2006/relationships/package" Target="../embeddings/Microsoft_Excel_Worksheet837.xlsx"/><Relationship Id="rId2" Type="http://schemas.microsoft.com/office/2011/relationships/chartColorStyle" Target="colors31.xml"/><Relationship Id="rId1" Type="http://schemas.microsoft.com/office/2011/relationships/chartStyle" Target="style31.xml"/></Relationships>
</file>

<file path=ppt/charts/_rels/chart839.xml.rels><?xml version="1.0" encoding="UTF-8" standalone="yes"?>
<Relationships xmlns="http://schemas.openxmlformats.org/package/2006/relationships"><Relationship Id="rId3" Type="http://schemas.openxmlformats.org/officeDocument/2006/relationships/package" Target="../embeddings/Microsoft_Excel_Worksheet838.xlsx"/><Relationship Id="rId2" Type="http://schemas.microsoft.com/office/2011/relationships/chartColorStyle" Target="colors32.xml"/><Relationship Id="rId1" Type="http://schemas.microsoft.com/office/2011/relationships/chartStyle" Target="style32.xml"/></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40.xml.rels><?xml version="1.0" encoding="UTF-8" standalone="yes"?>
<Relationships xmlns="http://schemas.openxmlformats.org/package/2006/relationships"><Relationship Id="rId3" Type="http://schemas.openxmlformats.org/officeDocument/2006/relationships/package" Target="../embeddings/Microsoft_Excel_Worksheet839.xlsx"/><Relationship Id="rId2" Type="http://schemas.microsoft.com/office/2011/relationships/chartColorStyle" Target="colors33.xml"/><Relationship Id="rId1" Type="http://schemas.microsoft.com/office/2011/relationships/chartStyle" Target="style33.xml"/></Relationships>
</file>

<file path=ppt/charts/_rels/chart841.xml.rels><?xml version="1.0" encoding="UTF-8" standalone="yes"?>
<Relationships xmlns="http://schemas.openxmlformats.org/package/2006/relationships"><Relationship Id="rId3" Type="http://schemas.openxmlformats.org/officeDocument/2006/relationships/package" Target="../embeddings/Microsoft_Excel_Worksheet840.xlsx"/><Relationship Id="rId2" Type="http://schemas.microsoft.com/office/2011/relationships/chartColorStyle" Target="colors34.xml"/><Relationship Id="rId1" Type="http://schemas.microsoft.com/office/2011/relationships/chartStyle" Target="style34.xml"/></Relationships>
</file>

<file path=ppt/charts/_rels/chart842.xml.rels><?xml version="1.0" encoding="UTF-8" standalone="yes"?>
<Relationships xmlns="http://schemas.openxmlformats.org/package/2006/relationships"><Relationship Id="rId3" Type="http://schemas.openxmlformats.org/officeDocument/2006/relationships/package" Target="../embeddings/Microsoft_Excel_Worksheet841.xlsx"/><Relationship Id="rId2" Type="http://schemas.microsoft.com/office/2011/relationships/chartColorStyle" Target="colors35.xml"/><Relationship Id="rId1" Type="http://schemas.microsoft.com/office/2011/relationships/chartStyle" Target="style35.xml"/></Relationships>
</file>

<file path=ppt/charts/_rels/chart843.xml.rels><?xml version="1.0" encoding="UTF-8" standalone="yes"?>
<Relationships xmlns="http://schemas.openxmlformats.org/package/2006/relationships"><Relationship Id="rId3" Type="http://schemas.openxmlformats.org/officeDocument/2006/relationships/package" Target="../embeddings/Microsoft_Excel_Worksheet842.xlsx"/><Relationship Id="rId2" Type="http://schemas.microsoft.com/office/2011/relationships/chartColorStyle" Target="colors36.xml"/><Relationship Id="rId1" Type="http://schemas.microsoft.com/office/2011/relationships/chartStyle" Target="style36.xml"/></Relationships>
</file>

<file path=ppt/charts/_rels/chart844.xml.rels><?xml version="1.0" encoding="UTF-8" standalone="yes"?>
<Relationships xmlns="http://schemas.openxmlformats.org/package/2006/relationships"><Relationship Id="rId3" Type="http://schemas.openxmlformats.org/officeDocument/2006/relationships/package" Target="../embeddings/Microsoft_Excel_Worksheet843.xlsx"/><Relationship Id="rId2" Type="http://schemas.microsoft.com/office/2011/relationships/chartColorStyle" Target="colors37.xml"/><Relationship Id="rId1" Type="http://schemas.microsoft.com/office/2011/relationships/chartStyle" Target="style37.xml"/></Relationships>
</file>

<file path=ppt/charts/_rels/chart845.xml.rels><?xml version="1.0" encoding="UTF-8" standalone="yes"?>
<Relationships xmlns="http://schemas.openxmlformats.org/package/2006/relationships"><Relationship Id="rId3" Type="http://schemas.openxmlformats.org/officeDocument/2006/relationships/package" Target="../embeddings/Microsoft_Excel_Worksheet844.xlsx"/><Relationship Id="rId2" Type="http://schemas.microsoft.com/office/2011/relationships/chartColorStyle" Target="colors38.xml"/><Relationship Id="rId1" Type="http://schemas.microsoft.com/office/2011/relationships/chartStyle" Target="style38.xml"/></Relationships>
</file>

<file path=ppt/charts/_rels/chart846.xml.rels><?xml version="1.0" encoding="UTF-8" standalone="yes"?>
<Relationships xmlns="http://schemas.openxmlformats.org/package/2006/relationships"><Relationship Id="rId3" Type="http://schemas.openxmlformats.org/officeDocument/2006/relationships/package" Target="../embeddings/Microsoft_Excel_Worksheet845.xlsx"/><Relationship Id="rId2" Type="http://schemas.microsoft.com/office/2011/relationships/chartColorStyle" Target="colors39.xml"/><Relationship Id="rId1" Type="http://schemas.microsoft.com/office/2011/relationships/chartStyle" Target="style39.xml"/></Relationships>
</file>

<file path=ppt/charts/_rels/chart847.xml.rels><?xml version="1.0" encoding="UTF-8" standalone="yes"?>
<Relationships xmlns="http://schemas.openxmlformats.org/package/2006/relationships"><Relationship Id="rId3" Type="http://schemas.openxmlformats.org/officeDocument/2006/relationships/package" Target="../embeddings/Microsoft_Excel_Worksheet846.xlsx"/><Relationship Id="rId2" Type="http://schemas.microsoft.com/office/2011/relationships/chartColorStyle" Target="colors40.xml"/><Relationship Id="rId1" Type="http://schemas.microsoft.com/office/2011/relationships/chartStyle" Target="style40.xml"/></Relationships>
</file>

<file path=ppt/charts/_rels/chart848.xml.rels><?xml version="1.0" encoding="UTF-8" standalone="yes"?>
<Relationships xmlns="http://schemas.openxmlformats.org/package/2006/relationships"><Relationship Id="rId3" Type="http://schemas.openxmlformats.org/officeDocument/2006/relationships/package" Target="../embeddings/Microsoft_Excel_Worksheet847.xlsx"/><Relationship Id="rId2" Type="http://schemas.microsoft.com/office/2011/relationships/chartColorStyle" Target="colors41.xml"/><Relationship Id="rId1" Type="http://schemas.microsoft.com/office/2011/relationships/chartStyle" Target="style41.xml"/></Relationships>
</file>

<file path=ppt/charts/_rels/chart849.xml.rels><?xml version="1.0" encoding="UTF-8" standalone="yes"?>
<Relationships xmlns="http://schemas.openxmlformats.org/package/2006/relationships"><Relationship Id="rId3" Type="http://schemas.openxmlformats.org/officeDocument/2006/relationships/package" Target="../embeddings/Microsoft_Excel_Worksheet848.xlsx"/><Relationship Id="rId2" Type="http://schemas.microsoft.com/office/2011/relationships/chartColorStyle" Target="colors42.xml"/><Relationship Id="rId1" Type="http://schemas.microsoft.com/office/2011/relationships/chartStyle" Target="style42.xml"/></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50.xml.rels><?xml version="1.0" encoding="UTF-8" standalone="yes"?>
<Relationships xmlns="http://schemas.openxmlformats.org/package/2006/relationships"><Relationship Id="rId3" Type="http://schemas.openxmlformats.org/officeDocument/2006/relationships/package" Target="../embeddings/Microsoft_Excel_Worksheet849.xlsx"/><Relationship Id="rId2" Type="http://schemas.microsoft.com/office/2011/relationships/chartColorStyle" Target="colors43.xml"/><Relationship Id="rId1" Type="http://schemas.microsoft.com/office/2011/relationships/chartStyle" Target="style43.xml"/></Relationships>
</file>

<file path=ppt/charts/_rels/chart851.xml.rels><?xml version="1.0" encoding="UTF-8" standalone="yes"?>
<Relationships xmlns="http://schemas.openxmlformats.org/package/2006/relationships"><Relationship Id="rId3" Type="http://schemas.openxmlformats.org/officeDocument/2006/relationships/package" Target="../embeddings/Microsoft_Excel_Worksheet850.xlsx"/><Relationship Id="rId2" Type="http://schemas.microsoft.com/office/2011/relationships/chartColorStyle" Target="colors44.xml"/><Relationship Id="rId1" Type="http://schemas.microsoft.com/office/2011/relationships/chartStyle" Target="style44.xml"/></Relationships>
</file>

<file path=ppt/charts/_rels/chart852.xml.rels><?xml version="1.0" encoding="UTF-8" standalone="yes"?>
<Relationships xmlns="http://schemas.openxmlformats.org/package/2006/relationships"><Relationship Id="rId3" Type="http://schemas.openxmlformats.org/officeDocument/2006/relationships/package" Target="../embeddings/Microsoft_Excel_Worksheet851.xlsx"/><Relationship Id="rId2" Type="http://schemas.microsoft.com/office/2011/relationships/chartColorStyle" Target="colors45.xml"/><Relationship Id="rId1" Type="http://schemas.microsoft.com/office/2011/relationships/chartStyle" Target="style45.xml"/></Relationships>
</file>

<file path=ppt/charts/_rels/chart853.xml.rels><?xml version="1.0" encoding="UTF-8" standalone="yes"?>
<Relationships xmlns="http://schemas.openxmlformats.org/package/2006/relationships"><Relationship Id="rId3" Type="http://schemas.openxmlformats.org/officeDocument/2006/relationships/package" Target="../embeddings/Microsoft_Excel_Worksheet852.xlsx"/><Relationship Id="rId2" Type="http://schemas.microsoft.com/office/2011/relationships/chartColorStyle" Target="colors46.xml"/><Relationship Id="rId1" Type="http://schemas.microsoft.com/office/2011/relationships/chartStyle" Target="style46.xml"/></Relationships>
</file>

<file path=ppt/charts/_rels/chart854.xml.rels><?xml version="1.0" encoding="UTF-8" standalone="yes"?>
<Relationships xmlns="http://schemas.openxmlformats.org/package/2006/relationships"><Relationship Id="rId3" Type="http://schemas.openxmlformats.org/officeDocument/2006/relationships/package" Target="../embeddings/Microsoft_Excel_Worksheet853.xlsx"/><Relationship Id="rId2" Type="http://schemas.microsoft.com/office/2011/relationships/chartColorStyle" Target="colors47.xml"/><Relationship Id="rId1" Type="http://schemas.microsoft.com/office/2011/relationships/chartStyle" Target="style47.xml"/></Relationships>
</file>

<file path=ppt/charts/_rels/chart855.xml.rels><?xml version="1.0" encoding="UTF-8" standalone="yes"?>
<Relationships xmlns="http://schemas.openxmlformats.org/package/2006/relationships"><Relationship Id="rId3" Type="http://schemas.openxmlformats.org/officeDocument/2006/relationships/package" Target="../embeddings/Microsoft_Excel_Worksheet854.xlsx"/><Relationship Id="rId2" Type="http://schemas.microsoft.com/office/2011/relationships/chartColorStyle" Target="colors48.xml"/><Relationship Id="rId1" Type="http://schemas.microsoft.com/office/2011/relationships/chartStyle" Target="style48.xml"/></Relationships>
</file>

<file path=ppt/charts/_rels/chart856.xml.rels><?xml version="1.0" encoding="UTF-8" standalone="yes"?>
<Relationships xmlns="http://schemas.openxmlformats.org/package/2006/relationships"><Relationship Id="rId3" Type="http://schemas.openxmlformats.org/officeDocument/2006/relationships/package" Target="../embeddings/Microsoft_Excel_Worksheet855.xlsx"/><Relationship Id="rId2" Type="http://schemas.microsoft.com/office/2011/relationships/chartColorStyle" Target="colors49.xml"/><Relationship Id="rId1" Type="http://schemas.microsoft.com/office/2011/relationships/chartStyle" Target="style49.xml"/></Relationships>
</file>

<file path=ppt/charts/_rels/chart857.xml.rels><?xml version="1.0" encoding="UTF-8" standalone="yes"?>
<Relationships xmlns="http://schemas.openxmlformats.org/package/2006/relationships"><Relationship Id="rId3" Type="http://schemas.openxmlformats.org/officeDocument/2006/relationships/package" Target="../embeddings/Microsoft_Excel_Worksheet856.xlsx"/><Relationship Id="rId2" Type="http://schemas.microsoft.com/office/2011/relationships/chartColorStyle" Target="colors50.xml"/><Relationship Id="rId1" Type="http://schemas.microsoft.com/office/2011/relationships/chartStyle" Target="style50.xml"/></Relationships>
</file>

<file path=ppt/charts/_rels/chart858.xml.rels><?xml version="1.0" encoding="UTF-8" standalone="yes"?>
<Relationships xmlns="http://schemas.openxmlformats.org/package/2006/relationships"><Relationship Id="rId3" Type="http://schemas.openxmlformats.org/officeDocument/2006/relationships/package" Target="../embeddings/Microsoft_Excel_Worksheet857.xlsx"/><Relationship Id="rId2" Type="http://schemas.microsoft.com/office/2011/relationships/chartColorStyle" Target="colors51.xml"/><Relationship Id="rId1" Type="http://schemas.microsoft.com/office/2011/relationships/chartStyle" Target="style51.xml"/></Relationships>
</file>

<file path=ppt/charts/_rels/chart859.xml.rels><?xml version="1.0" encoding="UTF-8" standalone="yes"?>
<Relationships xmlns="http://schemas.openxmlformats.org/package/2006/relationships"><Relationship Id="rId3" Type="http://schemas.openxmlformats.org/officeDocument/2006/relationships/package" Target="../embeddings/Microsoft_Excel_Worksheet858.xlsx"/><Relationship Id="rId2" Type="http://schemas.microsoft.com/office/2011/relationships/chartColorStyle" Target="colors52.xml"/><Relationship Id="rId1" Type="http://schemas.microsoft.com/office/2011/relationships/chartStyle" Target="style52.xml"/></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60.xml.rels><?xml version="1.0" encoding="UTF-8" standalone="yes"?>
<Relationships xmlns="http://schemas.openxmlformats.org/package/2006/relationships"><Relationship Id="rId3" Type="http://schemas.openxmlformats.org/officeDocument/2006/relationships/package" Target="../embeddings/Microsoft_Excel_Worksheet859.xlsx"/><Relationship Id="rId2" Type="http://schemas.microsoft.com/office/2011/relationships/chartColorStyle" Target="colors53.xml"/><Relationship Id="rId1" Type="http://schemas.microsoft.com/office/2011/relationships/chartStyle" Target="style53.xml"/></Relationships>
</file>

<file path=ppt/charts/_rels/chart861.xml.rels><?xml version="1.0" encoding="UTF-8" standalone="yes"?>
<Relationships xmlns="http://schemas.openxmlformats.org/package/2006/relationships"><Relationship Id="rId3" Type="http://schemas.openxmlformats.org/officeDocument/2006/relationships/package" Target="../embeddings/Microsoft_Excel_Worksheet860.xlsx"/><Relationship Id="rId2" Type="http://schemas.microsoft.com/office/2011/relationships/chartColorStyle" Target="colors54.xml"/><Relationship Id="rId1" Type="http://schemas.microsoft.com/office/2011/relationships/chartStyle" Target="style54.xml"/></Relationships>
</file>

<file path=ppt/charts/_rels/chart862.xml.rels><?xml version="1.0" encoding="UTF-8" standalone="yes"?>
<Relationships xmlns="http://schemas.openxmlformats.org/package/2006/relationships"><Relationship Id="rId3" Type="http://schemas.openxmlformats.org/officeDocument/2006/relationships/package" Target="../embeddings/Microsoft_Excel_Worksheet861.xlsx"/><Relationship Id="rId2" Type="http://schemas.microsoft.com/office/2011/relationships/chartColorStyle" Target="colors55.xml"/><Relationship Id="rId1" Type="http://schemas.microsoft.com/office/2011/relationships/chartStyle" Target="style55.xml"/></Relationships>
</file>

<file path=ppt/charts/_rels/chart863.xml.rels><?xml version="1.0" encoding="UTF-8" standalone="yes"?>
<Relationships xmlns="http://schemas.openxmlformats.org/package/2006/relationships"><Relationship Id="rId3" Type="http://schemas.openxmlformats.org/officeDocument/2006/relationships/package" Target="../embeddings/Microsoft_Excel_Worksheet862.xlsx"/><Relationship Id="rId2" Type="http://schemas.microsoft.com/office/2011/relationships/chartColorStyle" Target="colors56.xml"/><Relationship Id="rId1" Type="http://schemas.microsoft.com/office/2011/relationships/chartStyle" Target="style56.xml"/></Relationships>
</file>

<file path=ppt/charts/_rels/chart864.xml.rels><?xml version="1.0" encoding="UTF-8" standalone="yes"?>
<Relationships xmlns="http://schemas.openxmlformats.org/package/2006/relationships"><Relationship Id="rId3" Type="http://schemas.openxmlformats.org/officeDocument/2006/relationships/package" Target="../embeddings/Microsoft_Excel_Worksheet863.xlsx"/><Relationship Id="rId2" Type="http://schemas.microsoft.com/office/2011/relationships/chartColorStyle" Target="colors57.xml"/><Relationship Id="rId1" Type="http://schemas.microsoft.com/office/2011/relationships/chartStyle" Target="style57.xml"/></Relationships>
</file>

<file path=ppt/charts/_rels/chart865.xml.rels><?xml version="1.0" encoding="UTF-8" standalone="yes"?>
<Relationships xmlns="http://schemas.openxmlformats.org/package/2006/relationships"><Relationship Id="rId3" Type="http://schemas.openxmlformats.org/officeDocument/2006/relationships/package" Target="../embeddings/Microsoft_Excel_Worksheet864.xlsx"/><Relationship Id="rId2" Type="http://schemas.microsoft.com/office/2011/relationships/chartColorStyle" Target="colors58.xml"/><Relationship Id="rId1" Type="http://schemas.microsoft.com/office/2011/relationships/chartStyle" Target="style58.xml"/></Relationships>
</file>

<file path=ppt/charts/_rels/chart866.xml.rels><?xml version="1.0" encoding="UTF-8" standalone="yes"?>
<Relationships xmlns="http://schemas.openxmlformats.org/package/2006/relationships"><Relationship Id="rId3" Type="http://schemas.openxmlformats.org/officeDocument/2006/relationships/package" Target="../embeddings/Microsoft_Excel_Worksheet865.xlsx"/><Relationship Id="rId2" Type="http://schemas.microsoft.com/office/2011/relationships/chartColorStyle" Target="colors59.xml"/><Relationship Id="rId1" Type="http://schemas.microsoft.com/office/2011/relationships/chartStyle" Target="style59.xml"/></Relationships>
</file>

<file path=ppt/charts/_rels/chart867.xml.rels><?xml version="1.0" encoding="UTF-8" standalone="yes"?>
<Relationships xmlns="http://schemas.openxmlformats.org/package/2006/relationships"><Relationship Id="rId3" Type="http://schemas.openxmlformats.org/officeDocument/2006/relationships/package" Target="../embeddings/Microsoft_Excel_Worksheet866.xlsx"/><Relationship Id="rId2" Type="http://schemas.microsoft.com/office/2011/relationships/chartColorStyle" Target="colors60.xml"/><Relationship Id="rId1" Type="http://schemas.microsoft.com/office/2011/relationships/chartStyle" Target="style60.xml"/></Relationships>
</file>

<file path=ppt/charts/_rels/chart868.xml.rels><?xml version="1.0" encoding="UTF-8" standalone="yes"?>
<Relationships xmlns="http://schemas.openxmlformats.org/package/2006/relationships"><Relationship Id="rId3" Type="http://schemas.openxmlformats.org/officeDocument/2006/relationships/package" Target="../embeddings/Microsoft_Excel_Worksheet867.xlsx"/><Relationship Id="rId2" Type="http://schemas.microsoft.com/office/2011/relationships/chartColorStyle" Target="colors61.xml"/><Relationship Id="rId1" Type="http://schemas.microsoft.com/office/2011/relationships/chartStyle" Target="style61.xml"/></Relationships>
</file>

<file path=ppt/charts/_rels/chart869.xml.rels><?xml version="1.0" encoding="UTF-8" standalone="yes"?>
<Relationships xmlns="http://schemas.openxmlformats.org/package/2006/relationships"><Relationship Id="rId3" Type="http://schemas.openxmlformats.org/officeDocument/2006/relationships/package" Target="../embeddings/Microsoft_Excel_Worksheet868.xlsx"/><Relationship Id="rId2" Type="http://schemas.microsoft.com/office/2011/relationships/chartColorStyle" Target="colors62.xml"/><Relationship Id="rId1" Type="http://schemas.microsoft.com/office/2011/relationships/chartStyle" Target="style62.xml"/></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70.xml.rels><?xml version="1.0" encoding="UTF-8" standalone="yes"?>
<Relationships xmlns="http://schemas.openxmlformats.org/package/2006/relationships"><Relationship Id="rId3" Type="http://schemas.openxmlformats.org/officeDocument/2006/relationships/package" Target="../embeddings/Microsoft_Excel_Worksheet869.xlsx"/><Relationship Id="rId2" Type="http://schemas.microsoft.com/office/2011/relationships/chartColorStyle" Target="colors63.xml"/><Relationship Id="rId1" Type="http://schemas.microsoft.com/office/2011/relationships/chartStyle" Target="style63.xml"/></Relationships>
</file>

<file path=ppt/charts/_rels/chart871.xml.rels><?xml version="1.0" encoding="UTF-8" standalone="yes"?>
<Relationships xmlns="http://schemas.openxmlformats.org/package/2006/relationships"><Relationship Id="rId3" Type="http://schemas.openxmlformats.org/officeDocument/2006/relationships/package" Target="../embeddings/Microsoft_Excel_Worksheet870.xlsx"/><Relationship Id="rId2" Type="http://schemas.microsoft.com/office/2011/relationships/chartColorStyle" Target="colors64.xml"/><Relationship Id="rId1" Type="http://schemas.microsoft.com/office/2011/relationships/chartStyle" Target="style64.xml"/></Relationships>
</file>

<file path=ppt/charts/_rels/chart872.xml.rels><?xml version="1.0" encoding="UTF-8" standalone="yes"?>
<Relationships xmlns="http://schemas.openxmlformats.org/package/2006/relationships"><Relationship Id="rId3" Type="http://schemas.openxmlformats.org/officeDocument/2006/relationships/package" Target="../embeddings/Microsoft_Excel_Worksheet871.xlsx"/><Relationship Id="rId2" Type="http://schemas.microsoft.com/office/2011/relationships/chartColorStyle" Target="colors65.xml"/><Relationship Id="rId1" Type="http://schemas.microsoft.com/office/2011/relationships/chartStyle" Target="style65.xml"/></Relationships>
</file>

<file path=ppt/charts/_rels/chart873.xml.rels><?xml version="1.0" encoding="UTF-8" standalone="yes"?>
<Relationships xmlns="http://schemas.openxmlformats.org/package/2006/relationships"><Relationship Id="rId3" Type="http://schemas.openxmlformats.org/officeDocument/2006/relationships/package" Target="../embeddings/Microsoft_Excel_Worksheet872.xlsx"/><Relationship Id="rId2" Type="http://schemas.microsoft.com/office/2011/relationships/chartColorStyle" Target="colors66.xml"/><Relationship Id="rId1" Type="http://schemas.microsoft.com/office/2011/relationships/chartStyle" Target="style66.xml"/></Relationships>
</file>

<file path=ppt/charts/_rels/chart874.xml.rels><?xml version="1.0" encoding="UTF-8" standalone="yes"?>
<Relationships xmlns="http://schemas.openxmlformats.org/package/2006/relationships"><Relationship Id="rId3" Type="http://schemas.openxmlformats.org/officeDocument/2006/relationships/package" Target="../embeddings/Microsoft_Excel_Worksheet873.xlsx"/><Relationship Id="rId2" Type="http://schemas.microsoft.com/office/2011/relationships/chartColorStyle" Target="colors67.xml"/><Relationship Id="rId1" Type="http://schemas.microsoft.com/office/2011/relationships/chartStyle" Target="style67.xml"/></Relationships>
</file>

<file path=ppt/charts/_rels/chart875.xml.rels><?xml version="1.0" encoding="UTF-8" standalone="yes"?>
<Relationships xmlns="http://schemas.openxmlformats.org/package/2006/relationships"><Relationship Id="rId3" Type="http://schemas.openxmlformats.org/officeDocument/2006/relationships/package" Target="../embeddings/Microsoft_Excel_Worksheet874.xlsx"/><Relationship Id="rId2" Type="http://schemas.microsoft.com/office/2011/relationships/chartColorStyle" Target="colors68.xml"/><Relationship Id="rId1" Type="http://schemas.microsoft.com/office/2011/relationships/chartStyle" Target="style68.xml"/></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DFA2E1D-9401-49D1-BFD8-A0F6A16B5D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D8F3FC9-C3FE-4AAF-B393-C8DF3D6FD2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05A4343-DC4C-4B2A-968E-F154941047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4493EAF-6044-47C4-8B62-12D90E740C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6C244D9-E86D-47C5-AAEF-D93CB3E016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A30C75F-8D7A-46EB-A145-70AF589517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5D98951-9454-4F9B-848A-58E9676E52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293474B-2CC4-4271-8049-C47A7B15F9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4.4177999999999997</c:v>
                </c:pt>
                <c:pt idx="1">
                  <c:v>25.1111</c:v>
                </c:pt>
                <c:pt idx="2">
                  <c:v>31.078399999999998</c:v>
                </c:pt>
                <c:pt idx="3">
                  <c:v>4.2683</c:v>
                </c:pt>
                <c:pt idx="4">
                  <c:v>26.736799999999999</c:v>
                </c:pt>
                <c:pt idx="5">
                  <c:v>5.8342000000000001</c:v>
                </c:pt>
                <c:pt idx="6">
                  <c:v>7.1054000000000004</c:v>
                </c:pt>
                <c:pt idx="7">
                  <c:v>23.585599999999999</c:v>
                </c:pt>
              </c:numCache>
            </c:numRef>
          </c:xVal>
          <c:yVal>
            <c:numRef>
              <c:f>Sheet1!$B$2:$B$9</c:f>
              <c:numCache>
                <c:formatCode>General</c:formatCode>
                <c:ptCount val="8"/>
                <c:pt idx="0">
                  <c:v>0.67100000000000004</c:v>
                </c:pt>
                <c:pt idx="1">
                  <c:v>3.4510000000000001</c:v>
                </c:pt>
                <c:pt idx="2">
                  <c:v>4.673</c:v>
                </c:pt>
                <c:pt idx="3">
                  <c:v>0.23100000000000001</c:v>
                </c:pt>
                <c:pt idx="4">
                  <c:v>4.0090000000000003</c:v>
                </c:pt>
                <c:pt idx="5">
                  <c:v>0.77700000000000002</c:v>
                </c:pt>
                <c:pt idx="6">
                  <c:v>0.78900000000000003</c:v>
                </c:pt>
                <c:pt idx="7">
                  <c:v>3.7269999999999999</c:v>
                </c:pt>
              </c:numCache>
            </c:numRef>
          </c:yVal>
          <c:bubbleSize>
            <c:numRef>
              <c:f>Sheet1!$C$2:$C$9</c:f>
              <c:numCache>
                <c:formatCode>General</c:formatCode>
                <c:ptCount val="8"/>
                <c:pt idx="0">
                  <c:v>135378958</c:v>
                </c:pt>
                <c:pt idx="1">
                  <c:v>83416559</c:v>
                </c:pt>
                <c:pt idx="2">
                  <c:v>40272903</c:v>
                </c:pt>
                <c:pt idx="3">
                  <c:v>39552397</c:v>
                </c:pt>
                <c:pt idx="4">
                  <c:v>38917245</c:v>
                </c:pt>
                <c:pt idx="5">
                  <c:v>35427059</c:v>
                </c:pt>
                <c:pt idx="6">
                  <c:v>32603771</c:v>
                </c:pt>
                <c:pt idx="7">
                  <c:v>5693651</c:v>
                </c:pt>
              </c:numCache>
            </c:numRef>
          </c:bubbleSize>
          <c:bubble3D val="0"/>
          <c:extLst>
            <c:ext xmlns:c15="http://schemas.microsoft.com/office/drawing/2012/chart" uri="{02D57815-91ED-43cb-92C2-25804820EDAC}">
              <c15:datalabelsRange>
                <c15:f>Sheet1!$E$2:$E$10</c15:f>
                <c15:dlblRangeCache>
                  <c:ptCount val="9"/>
                  <c:pt idx="0">
                    <c:v>Mdd</c:v>
                  </c:pt>
                  <c:pt idx="1">
                    <c:v>Nicolas Feuillatte</c:v>
                  </c:pt>
                  <c:pt idx="2">
                    <c:v>Mumm</c:v>
                  </c:pt>
                  <c:pt idx="3">
                    <c:v>Charles Volner</c:v>
                  </c:pt>
                  <c:pt idx="4">
                    <c:v>Canard Duchêne</c:v>
                  </c:pt>
                  <c:pt idx="5">
                    <c:v>Freixenet</c:v>
                  </c:pt>
                  <c:pt idx="6">
                    <c:v>Wolfberger</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
          <c:min val="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70038C-0F9D-4135-B646-D559115A7C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D0EB78C-043B-44DF-9109-32C0CBD76E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47DA52E-E1D6-477A-B436-3B96ACB815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3007102-A7C7-438B-B95E-FFD248BEB9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1846D59-D085-4108-B4DC-4E61BD51AC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5361E17-C2BC-4F13-94D5-5DA0B687FC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3E899F2-B41D-4B25-8F4E-EDF1837BBD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F22C28E-D3A9-4C3C-A3E3-C1E1591382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72.902299999999997</c:v>
                </c:pt>
                <c:pt idx="1">
                  <c:v>23.632999999999999</c:v>
                </c:pt>
                <c:pt idx="2">
                  <c:v>51.113900000000001</c:v>
                </c:pt>
                <c:pt idx="3">
                  <c:v>54.3947</c:v>
                </c:pt>
                <c:pt idx="4">
                  <c:v>84.752200000000002</c:v>
                </c:pt>
                <c:pt idx="5">
                  <c:v>29.332599999999999</c:v>
                </c:pt>
                <c:pt idx="6">
                  <c:v>31.468499999999999</c:v>
                </c:pt>
                <c:pt idx="7">
                  <c:v>273.90089999999998</c:v>
                </c:pt>
              </c:numCache>
            </c:numRef>
          </c:xVal>
          <c:yVal>
            <c:numRef>
              <c:f>Sheet1!$B$2:$B$9</c:f>
              <c:numCache>
                <c:formatCode>General</c:formatCode>
                <c:ptCount val="8"/>
                <c:pt idx="0">
                  <c:v>1.8560000000000001</c:v>
                </c:pt>
                <c:pt idx="1">
                  <c:v>0.61699999999999999</c:v>
                </c:pt>
                <c:pt idx="2">
                  <c:v>1.2789999999999999</c:v>
                </c:pt>
                <c:pt idx="3">
                  <c:v>1.2789999999999999</c:v>
                </c:pt>
                <c:pt idx="4">
                  <c:v>2.0579999999999998</c:v>
                </c:pt>
                <c:pt idx="5">
                  <c:v>0.76800000000000002</c:v>
                </c:pt>
                <c:pt idx="6">
                  <c:v>0.82399999999999995</c:v>
                </c:pt>
                <c:pt idx="7">
                  <c:v>6.9080000000000004</c:v>
                </c:pt>
              </c:numCache>
            </c:numRef>
          </c:yVal>
          <c:bubbleSize>
            <c:numRef>
              <c:f>Sheet1!$C$2:$C$9</c:f>
              <c:numCache>
                <c:formatCode>General</c:formatCode>
                <c:ptCount val="8"/>
                <c:pt idx="0">
                  <c:v>1905667</c:v>
                </c:pt>
                <c:pt idx="1">
                  <c:v>630859</c:v>
                </c:pt>
                <c:pt idx="2">
                  <c:v>491358</c:v>
                </c:pt>
                <c:pt idx="3">
                  <c:v>344699</c:v>
                </c:pt>
                <c:pt idx="4">
                  <c:v>234933</c:v>
                </c:pt>
                <c:pt idx="5">
                  <c:v>217736</c:v>
                </c:pt>
                <c:pt idx="6">
                  <c:v>211311</c:v>
                </c:pt>
                <c:pt idx="7">
                  <c:v>187896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Roederer</c:v>
                  </c:pt>
                  <c:pt idx="5">
                    <c:v>Heidsieck &amp; Co Monopole</c:v>
                  </c:pt>
                  <c:pt idx="6">
                    <c:v>Malard</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D078CAC1-588B-4E6F-848C-DB9E2C0EF6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1163B50-8ACE-4925-9B90-974D3722DC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55925C5C-4522-4C59-827C-9B7672507B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A2AD1B4-4BAD-4429-AD0D-2ED1AFB710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75721B2D-8AB5-48D9-9796-1932E539C5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3D74F379-05E8-4F93-8BB0-14ED6F6176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71A7E3D9-E2BA-4D06-98EE-4975B9933C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D2A444EB-C99D-439A-8229-7299D5EC4D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8.1654999999999998</c:v>
                </c:pt>
                <c:pt idx="1">
                  <c:v>7.0598000000000001</c:v>
                </c:pt>
                <c:pt idx="2">
                  <c:v>8.4002999999999997</c:v>
                </c:pt>
                <c:pt idx="3">
                  <c:v>7.6973000000000003</c:v>
                </c:pt>
                <c:pt idx="4">
                  <c:v>9.7827999999999999</c:v>
                </c:pt>
                <c:pt idx="5">
                  <c:v>7.3342999999999998</c:v>
                </c:pt>
                <c:pt idx="6">
                  <c:v>7.7112999999999996</c:v>
                </c:pt>
              </c:numCache>
            </c:numRef>
          </c:xVal>
          <c:yVal>
            <c:numRef>
              <c:f>Sheet1!$B$2:$B$8</c:f>
              <c:numCache>
                <c:formatCode>General</c:formatCode>
                <c:ptCount val="7"/>
                <c:pt idx="0">
                  <c:v>1.0009999999999999</c:v>
                </c:pt>
                <c:pt idx="1">
                  <c:v>0.96399999999999997</c:v>
                </c:pt>
                <c:pt idx="2">
                  <c:v>1.0449999999999999</c:v>
                </c:pt>
                <c:pt idx="3">
                  <c:v>1.0409999999999999</c:v>
                </c:pt>
                <c:pt idx="4">
                  <c:v>1.198</c:v>
                </c:pt>
                <c:pt idx="5">
                  <c:v>1.0369999999999999</c:v>
                </c:pt>
                <c:pt idx="6">
                  <c:v>1.0900000000000001</c:v>
                </c:pt>
              </c:numCache>
            </c:numRef>
          </c:yVal>
          <c:bubbleSize>
            <c:numRef>
              <c:f>Sheet1!$C$2:$C$8</c:f>
              <c:numCache>
                <c:formatCode>General</c:formatCode>
                <c:ptCount val="7"/>
                <c:pt idx="0">
                  <c:v>15897650</c:v>
                </c:pt>
                <c:pt idx="1">
                  <c:v>12258120</c:v>
                </c:pt>
                <c:pt idx="2">
                  <c:v>4177323</c:v>
                </c:pt>
                <c:pt idx="3">
                  <c:v>3025266</c:v>
                </c:pt>
                <c:pt idx="4">
                  <c:v>1797924</c:v>
                </c:pt>
                <c:pt idx="5">
                  <c:v>932508</c:v>
                </c:pt>
                <c:pt idx="6">
                  <c:v>550341</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1D82901-2A14-4BE5-9A50-F227E4D0EB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3D0C5CB-69FC-4BCF-9765-42AE4AB622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73712DE3-EC0F-4F3F-B324-0557DB391C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8903C7EC-5996-4554-B359-7EA3D0B4D6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2B6E3814-6E18-4B71-89E7-DBB9FB54C4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2E989D53-2DA4-4F76-9204-3ADDC70E05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18DF808B-3FF4-4C71-AFED-C768E83199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04F304FE-2E14-41D6-AB81-C3078AFC24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1.1539999999999999</c:v>
                </c:pt>
                <c:pt idx="1">
                  <c:v>0.82399999999999995</c:v>
                </c:pt>
                <c:pt idx="2">
                  <c:v>0.97499999999999998</c:v>
                </c:pt>
                <c:pt idx="3">
                  <c:v>1.1020000000000001</c:v>
                </c:pt>
                <c:pt idx="4">
                  <c:v>1.0620000000000001</c:v>
                </c:pt>
                <c:pt idx="5">
                  <c:v>0.96099999999999997</c:v>
                </c:pt>
                <c:pt idx="6">
                  <c:v>1.0680000000000001</c:v>
                </c:pt>
                <c:pt idx="7">
                  <c:v>0.89600000000000002</c:v>
                </c:pt>
              </c:numCache>
            </c:numRef>
          </c:yVal>
          <c:bubbleSize>
            <c:numRef>
              <c:f>Sheet1!$C$2:$C$9</c:f>
              <c:numCache>
                <c:formatCode>General</c:formatCode>
                <c:ptCount val="8"/>
                <c:pt idx="0">
                  <c:v>26217786</c:v>
                </c:pt>
                <c:pt idx="1">
                  <c:v>25627765</c:v>
                </c:pt>
                <c:pt idx="2">
                  <c:v>21162718</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Riccadonna</c:v>
                  </c:pt>
                  <c:pt idx="1">
                    <c:v>Mdd</c:v>
                  </c:pt>
                  <c:pt idx="2">
                    <c:v>Vilaveroni</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52394A33-5B4E-4D8F-BBCC-41890C8F80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25203407-F8F9-44B0-BDEF-1AFAF24E59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03FFE1B9-C2AE-44F6-991A-4D4FB44336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CF12D4C0-E3D9-4BAC-9653-43E8DB0AD6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D59B0895-CD6C-4399-8AD2-9CDC2DE8B2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73AEC5AD-34B7-444F-A71A-A0DB6D014E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9721A0EF-87F1-45E6-8872-EC99FD5537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CA-4C16-90F6-A0D9A3D8DA8E}"/>
                </c:ext>
              </c:extLst>
            </c:dLbl>
            <c:dLbl>
              <c:idx val="8"/>
              <c:tx>
                <c:rich>
                  <a:bodyPr/>
                  <a:lstStyle/>
                  <a:p>
                    <a:fld id="{3BF8EC9A-433E-4F16-9CD5-AF96CEC452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7.1771000000000003</c:v>
                </c:pt>
                <c:pt idx="5">
                  <c:v>6.5438000000000001</c:v>
                </c:pt>
                <c:pt idx="6">
                  <c:v>6.5370999999999997</c:v>
                </c:pt>
                <c:pt idx="7">
                  <c:v>6.8582000000000001</c:v>
                </c:pt>
              </c:numCache>
            </c:numRef>
          </c:xVal>
          <c:yVal>
            <c:numRef>
              <c:f>Sheet1!$B$2:$B$9</c:f>
              <c:numCache>
                <c:formatCode>General</c:formatCode>
                <c:ptCount val="8"/>
                <c:pt idx="0">
                  <c:v>1.0009999999999999</c:v>
                </c:pt>
                <c:pt idx="1">
                  <c:v>1.0209999999999999</c:v>
                </c:pt>
                <c:pt idx="2">
                  <c:v>0.77900000000000003</c:v>
                </c:pt>
                <c:pt idx="3">
                  <c:v>0.93</c:v>
                </c:pt>
                <c:pt idx="4">
                  <c:v>1.1639999999999999</c:v>
                </c:pt>
                <c:pt idx="5">
                  <c:v>1.1859999999999999</c:v>
                </c:pt>
                <c:pt idx="6">
                  <c:v>0.748</c:v>
                </c:pt>
                <c:pt idx="7">
                  <c:v>1.3180000000000001</c:v>
                </c:pt>
              </c:numCache>
            </c:numRef>
          </c:yVal>
          <c:bubbleSize>
            <c:numRef>
              <c:f>Sheet1!$C$2:$C$9</c:f>
              <c:numCache>
                <c:formatCode>General</c:formatCode>
                <c:ptCount val="8"/>
                <c:pt idx="0">
                  <c:v>26939241</c:v>
                </c:pt>
                <c:pt idx="1">
                  <c:v>11877367</c:v>
                </c:pt>
                <c:pt idx="2">
                  <c:v>6775215</c:v>
                </c:pt>
                <c:pt idx="3">
                  <c:v>5266419</c:v>
                </c:pt>
                <c:pt idx="4">
                  <c:v>2899520</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Ackerman</c:v>
                  </c:pt>
                  <c:pt idx="2">
                    <c:v>Melle 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166DB9-7251-495B-9778-FED20125A2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FB8A202-7591-4CEF-BA4A-D677A5A9C6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9EDBF70-B313-4CCD-9F31-8D8A411CBD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1DB2F2-FDE0-477C-919A-A71CE78B1B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0705502-F28D-437D-943C-CD1D3A02F9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C8D23E4-E57B-47D4-8FC8-C71C077B61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BC9EED5-3D7B-4019-A9CE-859E0B8FA8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50F1706-A28B-4A5F-86D9-C3BC132CAA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0.96799999999999997</c:v>
                </c:pt>
                <c:pt idx="1">
                  <c:v>1.157</c:v>
                </c:pt>
                <c:pt idx="2">
                  <c:v>1.0609999999999999</c:v>
                </c:pt>
                <c:pt idx="3">
                  <c:v>1.3089999999999999</c:v>
                </c:pt>
                <c:pt idx="4">
                  <c:v>0.96599999999999997</c:v>
                </c:pt>
                <c:pt idx="5">
                  <c:v>0.371</c:v>
                </c:pt>
                <c:pt idx="6">
                  <c:v>0.89600000000000002</c:v>
                </c:pt>
                <c:pt idx="7">
                  <c:v>0.93700000000000006</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Quinze Arpents</c:v>
                  </c:pt>
                  <c:pt idx="6">
                    <c:v>Geiler Jean</c:v>
                  </c:pt>
                  <c:pt idx="7">
                    <c:v>Dopff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D664BB4-1319-4EB3-9BA6-17E04B6EB7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F4649F9-DB36-4B33-81E6-C28D2C8627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3D6C8044-8754-42C7-BC1B-6AF4A73C19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E50D0B85-5B09-42E9-A526-C65420E321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B01567D4-8B2F-403E-87FD-516E94D4B0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00BE5A17-F9DC-41CB-8A93-3A0ACD5A4B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71195CE-9D27-4008-9A76-72936916D7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5A9B0E14-86EA-437A-8A7A-F9EE40AC90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0.92500000000000004</c:v>
                </c:pt>
                <c:pt idx="1">
                  <c:v>1.0860000000000001</c:v>
                </c:pt>
                <c:pt idx="2">
                  <c:v>1.224</c:v>
                </c:pt>
                <c:pt idx="3">
                  <c:v>0.96599999999999997</c:v>
                </c:pt>
                <c:pt idx="4">
                  <c:v>1.377</c:v>
                </c:pt>
                <c:pt idx="5">
                  <c:v>1.2390000000000001</c:v>
                </c:pt>
                <c:pt idx="6">
                  <c:v>0.29799999999999999</c:v>
                </c:pt>
              </c:numCache>
            </c:numRef>
          </c:yVal>
          <c:bubbleSize>
            <c:numRef>
              <c:f>Sheet1!$C$2:$C$8</c:f>
              <c:numCache>
                <c:formatCode>General</c:formatCode>
                <c:ptCount val="7"/>
                <c:pt idx="0">
                  <c:v>3233122</c:v>
                </c:pt>
                <c:pt idx="1">
                  <c:v>2298436</c:v>
                </c:pt>
                <c:pt idx="2">
                  <c:v>2130700</c:v>
                </c:pt>
                <c:pt idx="3">
                  <c:v>1540327</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Ballarin Jean Louis</c:v>
                  </c:pt>
                  <c:pt idx="2">
                    <c:v>Malesan</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B5C812E-120B-48C7-A9F9-53A2819761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4A288E-4AF4-4E11-B094-3347B13E93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846FE7-00C3-426E-A3C7-8E83CDD64D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24E642D-A705-4E9C-A006-DC3A3BFDA7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99E60A5-714F-4319-90B5-C6C604CBE5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62D6E3B-D11E-41AF-962A-2A325EF36E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B0423B8-565E-4CBC-AB57-072EFA67B2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D147566-AFA4-4B78-91D5-26393B8D82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98.609899999999996</c:v>
                </c:pt>
                <c:pt idx="1">
                  <c:v>39.417499999999997</c:v>
                </c:pt>
                <c:pt idx="2">
                  <c:v>35.276000000000003</c:v>
                </c:pt>
                <c:pt idx="3">
                  <c:v>46.558799999999998</c:v>
                </c:pt>
                <c:pt idx="4">
                  <c:v>59.063800000000001</c:v>
                </c:pt>
                <c:pt idx="5">
                  <c:v>52.780999999999999</c:v>
                </c:pt>
                <c:pt idx="6">
                  <c:v>37.8521</c:v>
                </c:pt>
                <c:pt idx="7">
                  <c:v>75.428600000000003</c:v>
                </c:pt>
              </c:numCache>
            </c:numRef>
          </c:xVal>
          <c:yVal>
            <c:numRef>
              <c:f>Sheet1!$B$2:$B$9</c:f>
              <c:numCache>
                <c:formatCode>General</c:formatCode>
                <c:ptCount val="8"/>
                <c:pt idx="0">
                  <c:v>1.4019999999999999</c:v>
                </c:pt>
                <c:pt idx="1">
                  <c:v>0.58299999999999996</c:v>
                </c:pt>
                <c:pt idx="2">
                  <c:v>0.504</c:v>
                </c:pt>
                <c:pt idx="3">
                  <c:v>0.66500000000000004</c:v>
                </c:pt>
                <c:pt idx="4">
                  <c:v>0.88300000000000001</c:v>
                </c:pt>
                <c:pt idx="5">
                  <c:v>0.75</c:v>
                </c:pt>
                <c:pt idx="6">
                  <c:v>0.54100000000000004</c:v>
                </c:pt>
                <c:pt idx="7">
                  <c:v>1.071</c:v>
                </c:pt>
              </c:numCache>
            </c:numRef>
          </c:yVal>
          <c:bubbleSize>
            <c:numRef>
              <c:f>Sheet1!$C$2:$C$9</c:f>
              <c:numCache>
                <c:formatCode>General</c:formatCode>
                <c:ptCount val="8"/>
                <c:pt idx="0">
                  <c:v>1705852</c:v>
                </c:pt>
                <c:pt idx="1">
                  <c:v>231105</c:v>
                </c:pt>
                <c:pt idx="2">
                  <c:v>202096</c:v>
                </c:pt>
                <c:pt idx="3">
                  <c:v>117654</c:v>
                </c:pt>
                <c:pt idx="4">
                  <c:v>108323</c:v>
                </c:pt>
                <c:pt idx="5">
                  <c:v>81230</c:v>
                </c:pt>
                <c:pt idx="6">
                  <c:v>76802</c:v>
                </c:pt>
                <c:pt idx="7">
                  <c:v>62304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Henriot</c:v>
                  </c:pt>
                  <c:pt idx="4">
                    <c:v>Besserat De Bellefon</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CD20C297-FF72-4C7C-AB2A-C78288C10B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5575F0C-AA3A-4DA1-AEFC-9ACA9EEF3B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CD0FB38C-8A97-4009-A249-D1DDF7C009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D2C4A99-E3B8-4BAB-AB93-9CC7C3C0DE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6CB76B57-E35C-49F0-BDEA-7310CB4388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CF3D8958-2BED-4808-89BD-498096B511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D78A2B8E-6490-4EB0-B18A-7C11B00137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5FDC7731-B909-45DD-A6DB-4E02557B32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56.943199999999997</c:v>
                </c:pt>
                <c:pt idx="1">
                  <c:v>22.2364</c:v>
                </c:pt>
                <c:pt idx="2">
                  <c:v>47.675199999999997</c:v>
                </c:pt>
                <c:pt idx="3">
                  <c:v>48.289099999999998</c:v>
                </c:pt>
                <c:pt idx="4">
                  <c:v>29.328600000000002</c:v>
                </c:pt>
                <c:pt idx="5">
                  <c:v>37.176900000000003</c:v>
                </c:pt>
                <c:pt idx="6">
                  <c:v>29.502600000000001</c:v>
                </c:pt>
                <c:pt idx="7">
                  <c:v>51.646000000000001</c:v>
                </c:pt>
              </c:numCache>
            </c:numRef>
          </c:xVal>
          <c:yVal>
            <c:numRef>
              <c:f>Sheet1!$B$2:$B$9</c:f>
              <c:numCache>
                <c:formatCode>General</c:formatCode>
                <c:ptCount val="8"/>
                <c:pt idx="0">
                  <c:v>1.4419999999999999</c:v>
                </c:pt>
                <c:pt idx="1">
                  <c:v>0.56899999999999995</c:v>
                </c:pt>
                <c:pt idx="2">
                  <c:v>1.1950000000000001</c:v>
                </c:pt>
                <c:pt idx="3">
                  <c:v>1.101</c:v>
                </c:pt>
                <c:pt idx="4">
                  <c:v>0.751</c:v>
                </c:pt>
                <c:pt idx="5">
                  <c:v>0.95199999999999996</c:v>
                </c:pt>
                <c:pt idx="6">
                  <c:v>0.79200000000000004</c:v>
                </c:pt>
                <c:pt idx="7">
                  <c:v>1.1659999999999999</c:v>
                </c:pt>
              </c:numCache>
            </c:numRef>
          </c:yVal>
          <c:bubbleSize>
            <c:numRef>
              <c:f>Sheet1!$C$2:$C$9</c:f>
              <c:numCache>
                <c:formatCode>General</c:formatCode>
                <c:ptCount val="8"/>
                <c:pt idx="0">
                  <c:v>3709394</c:v>
                </c:pt>
                <c:pt idx="1">
                  <c:v>2057383</c:v>
                </c:pt>
                <c:pt idx="2">
                  <c:v>1951631</c:v>
                </c:pt>
                <c:pt idx="3">
                  <c:v>1194382</c:v>
                </c:pt>
                <c:pt idx="4">
                  <c:v>1029785</c:v>
                </c:pt>
                <c:pt idx="5">
                  <c:v>867115</c:v>
                </c:pt>
                <c:pt idx="6">
                  <c:v>771759</c:v>
                </c:pt>
                <c:pt idx="7">
                  <c:v>726195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Taittinger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E41A7534-A269-4C59-B797-C09C17ECEB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3502A03-56E0-4B48-9754-E82B10D920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CBE89C41-6E2C-4F98-B0F8-7CD5DF0E4F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6BDF0A4D-E7A1-449F-8487-48432185EF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49D6DFD-EF2B-466E-B4EE-A97184E477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EC6489A-5EAA-4A15-8896-A74347BA8C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2FE7C13F-C166-4C62-8E4D-3E01337CB1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CC128F90-E0BE-493B-A4FB-6254339558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29.6553</c:v>
                </c:pt>
                <c:pt idx="1">
                  <c:v>30.398399999999999</c:v>
                </c:pt>
                <c:pt idx="2">
                  <c:v>31.399699999999999</c:v>
                </c:pt>
                <c:pt idx="3">
                  <c:v>35.377000000000002</c:v>
                </c:pt>
              </c:numCache>
            </c:numRef>
          </c:xVal>
          <c:yVal>
            <c:numRef>
              <c:f>Sheet1!$B$2:$B$5</c:f>
              <c:numCache>
                <c:formatCode>General</c:formatCode>
                <c:ptCount val="4"/>
                <c:pt idx="0">
                  <c:v>0.98799999999999999</c:v>
                </c:pt>
                <c:pt idx="1">
                  <c:v>1.012</c:v>
                </c:pt>
                <c:pt idx="2">
                  <c:v>1.0469999999999999</c:v>
                </c:pt>
                <c:pt idx="3">
                  <c:v>1.0880000000000001</c:v>
                </c:pt>
              </c:numCache>
            </c:numRef>
          </c:yVal>
          <c:bubbleSize>
            <c:numRef>
              <c:f>Sheet1!$C$2:$C$5</c:f>
              <c:numCache>
                <c:formatCode>General</c:formatCode>
                <c:ptCount val="4"/>
                <c:pt idx="0">
                  <c:v>1002232</c:v>
                </c:pt>
                <c:pt idx="1">
                  <c:v>253340</c:v>
                </c:pt>
                <c:pt idx="2">
                  <c:v>140074</c:v>
                </c:pt>
                <c:pt idx="3">
                  <c:v>28903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3189FCA5-9CB6-4393-9A1F-15BFDB993C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B2749412-F374-453D-A337-122F5911C6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9A4A71A3-C573-4332-AD1D-A0B1C5892B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1397D7AA-8E7B-4326-B2D1-A4F5C24C13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0AF5EB68-1ADD-4A25-ABD2-7B48149063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4B6C73A5-CE79-4043-A6B9-3A780FE33E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30B13C4-08B2-408C-B23B-719ED4B621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02792C1B-B086-4FBC-BEBD-59C17512C7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31.183</c:v>
                </c:pt>
                <c:pt idx="1">
                  <c:v>43.559199999999997</c:v>
                </c:pt>
                <c:pt idx="2">
                  <c:v>38.469000000000001</c:v>
                </c:pt>
              </c:numCache>
            </c:numRef>
          </c:xVal>
          <c:yVal>
            <c:numRef>
              <c:f>Sheet1!$B$2:$B$4</c:f>
              <c:numCache>
                <c:formatCode>General</c:formatCode>
                <c:ptCount val="3"/>
                <c:pt idx="0">
                  <c:v>0.94</c:v>
                </c:pt>
                <c:pt idx="1">
                  <c:v>1.3120000000000001</c:v>
                </c:pt>
                <c:pt idx="2">
                  <c:v>1.1519999999999999</c:v>
                </c:pt>
              </c:numCache>
            </c:numRef>
          </c:yVal>
          <c:bubbleSize>
            <c:numRef>
              <c:f>Sheet1!$C$2:$C$4</c:f>
              <c:numCache>
                <c:formatCode>General</c:formatCode>
                <c:ptCount val="3"/>
                <c:pt idx="0">
                  <c:v>827128</c:v>
                </c:pt>
                <c:pt idx="1">
                  <c:v>211001</c:v>
                </c:pt>
                <c:pt idx="2">
                  <c:v>17388</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C7F7917-A692-4E08-BDC9-D037099180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ED625F-13CD-453E-ACAE-04905A717B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AB180B7-91BD-4658-9A7F-B201F3C746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0724DB0-B11F-4C53-81A1-4A942594BE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EC7CD5-3050-4B57-A3E9-FFDE1173E5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962CF07-FC9A-476B-9703-8D34A599F4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E150041-7E4B-4773-B501-D3C74A63C0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D08ADEE-E83C-43FD-A3C6-C2C98A5848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259.1438</c:v>
                </c:pt>
                <c:pt idx="1">
                  <c:v>155.31</c:v>
                </c:pt>
                <c:pt idx="2">
                  <c:v>37.252499999999998</c:v>
                </c:pt>
                <c:pt idx="3">
                  <c:v>93.597999999999999</c:v>
                </c:pt>
                <c:pt idx="4">
                  <c:v>62.747599999999998</c:v>
                </c:pt>
                <c:pt idx="5">
                  <c:v>254.06059999999999</c:v>
                </c:pt>
                <c:pt idx="6">
                  <c:v>268.13209999999998</c:v>
                </c:pt>
                <c:pt idx="7">
                  <c:v>204.03389999999999</c:v>
                </c:pt>
              </c:numCache>
            </c:numRef>
          </c:xVal>
          <c:yVal>
            <c:numRef>
              <c:f>Sheet1!$B$2:$B$9</c:f>
              <c:numCache>
                <c:formatCode>General</c:formatCode>
                <c:ptCount val="8"/>
                <c:pt idx="0">
                  <c:v>2.1040000000000001</c:v>
                </c:pt>
                <c:pt idx="1">
                  <c:v>1.24</c:v>
                </c:pt>
                <c:pt idx="2">
                  <c:v>0.30299999999999999</c:v>
                </c:pt>
                <c:pt idx="3">
                  <c:v>0.75600000000000001</c:v>
                </c:pt>
                <c:pt idx="4">
                  <c:v>0.50800000000000001</c:v>
                </c:pt>
                <c:pt idx="5">
                  <c:v>1.905</c:v>
                </c:pt>
                <c:pt idx="6">
                  <c:v>1.855</c:v>
                </c:pt>
                <c:pt idx="7">
                  <c:v>1.5720000000000001</c:v>
                </c:pt>
              </c:numCache>
            </c:numRef>
          </c:yVal>
          <c:bubbleSize>
            <c:numRef>
              <c:f>Sheet1!$C$2:$C$9</c:f>
              <c:numCache>
                <c:formatCode>General</c:formatCode>
                <c:ptCount val="8"/>
                <c:pt idx="0">
                  <c:v>358655</c:v>
                </c:pt>
                <c:pt idx="1">
                  <c:v>255019</c:v>
                </c:pt>
                <c:pt idx="2">
                  <c:v>92796</c:v>
                </c:pt>
                <c:pt idx="3">
                  <c:v>83583</c:v>
                </c:pt>
                <c:pt idx="4">
                  <c:v>32315</c:v>
                </c:pt>
                <c:pt idx="5">
                  <c:v>25152</c:v>
                </c:pt>
                <c:pt idx="6">
                  <c:v>14211</c:v>
                </c:pt>
                <c:pt idx="7">
                  <c:v>12038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Malard</c:v>
                  </c:pt>
                  <c:pt idx="3">
                    <c:v>Ruinart</c:v>
                  </c:pt>
                  <c:pt idx="4">
                    <c:v>Laurent Perrier</c:v>
                  </c:pt>
                  <c:pt idx="5">
                    <c:v>Bollinger</c:v>
                  </c:pt>
                  <c:pt idx="6">
                    <c:v>Piper Heidsieck</c:v>
                  </c:pt>
                  <c:pt idx="7">
                    <c:v>Veuve Clicquot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521EB8D-49F8-4A66-A222-AFD81300BB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579B12-68A5-4792-BD83-6FCAF198A0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E95FF6-9382-49AB-90C4-394E43CB8D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EE521FE-4657-43A4-AB68-63EDEE277D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E60681F-E2E4-4509-B0EB-BA5D9F121A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70F9FD3-7AFA-4FE3-BD5A-77BF43AE68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B492291-9475-435F-ACAB-54D2EFDFAD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9809F94-118C-41FF-A545-14B7CB72A8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70.778700000000001</c:v>
                </c:pt>
                <c:pt idx="1">
                  <c:v>51.711100000000002</c:v>
                </c:pt>
                <c:pt idx="2">
                  <c:v>24.7149</c:v>
                </c:pt>
                <c:pt idx="3">
                  <c:v>31.674600000000002</c:v>
                </c:pt>
                <c:pt idx="4">
                  <c:v>56.167200000000001</c:v>
                </c:pt>
                <c:pt idx="5">
                  <c:v>29.235499999999998</c:v>
                </c:pt>
                <c:pt idx="6">
                  <c:v>56.559800000000003</c:v>
                </c:pt>
                <c:pt idx="7">
                  <c:v>34.003700000000002</c:v>
                </c:pt>
              </c:numCache>
            </c:numRef>
          </c:xVal>
          <c:yVal>
            <c:numRef>
              <c:f>Sheet1!$B$2:$B$9</c:f>
              <c:numCache>
                <c:formatCode>General</c:formatCode>
                <c:ptCount val="8"/>
                <c:pt idx="0">
                  <c:v>2.0049999999999999</c:v>
                </c:pt>
                <c:pt idx="1">
                  <c:v>1.42</c:v>
                </c:pt>
                <c:pt idx="2">
                  <c:v>0.70899999999999996</c:v>
                </c:pt>
                <c:pt idx="3">
                  <c:v>0.91300000000000003</c:v>
                </c:pt>
                <c:pt idx="4">
                  <c:v>1.377</c:v>
                </c:pt>
                <c:pt idx="5">
                  <c:v>0.84399999999999997</c:v>
                </c:pt>
                <c:pt idx="6">
                  <c:v>1.3680000000000001</c:v>
                </c:pt>
                <c:pt idx="7">
                  <c:v>0.95</c:v>
                </c:pt>
              </c:numCache>
            </c:numRef>
          </c:yVal>
          <c:bubbleSize>
            <c:numRef>
              <c:f>Sheet1!$C$2:$C$9</c:f>
              <c:numCache>
                <c:formatCode>General</c:formatCode>
                <c:ptCount val="8"/>
                <c:pt idx="0">
                  <c:v>878434</c:v>
                </c:pt>
                <c:pt idx="1">
                  <c:v>324746</c:v>
                </c:pt>
                <c:pt idx="2">
                  <c:v>279303</c:v>
                </c:pt>
                <c:pt idx="3">
                  <c:v>176681</c:v>
                </c:pt>
                <c:pt idx="4">
                  <c:v>160863</c:v>
                </c:pt>
                <c:pt idx="5">
                  <c:v>125888</c:v>
                </c:pt>
                <c:pt idx="6">
                  <c:v>122961</c:v>
                </c:pt>
                <c:pt idx="7">
                  <c:v>120849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Malard</c:v>
                  </c:pt>
                  <c:pt idx="4">
                    <c:v>Laurent Perrier</c:v>
                  </c:pt>
                  <c:pt idx="5">
                    <c:v>Heidsieck &amp; Co Monopole</c:v>
                  </c:pt>
                  <c:pt idx="6">
                    <c:v>Taittinger</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2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67A0B4E-A66B-42C5-9848-5AF8E2BEFC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A0C05F3-264A-4CE8-A397-A8BFF2D2DF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7D5EEA77-4A66-409E-A0C5-13C48CB59F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B0C1780B-21C1-4EF7-9CF0-8968671228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B55BC2C9-2082-4A15-A8B9-53E046F309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F9321034-1214-44E0-A24B-E20B6CC0E7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9163BE00-48BF-4938-A19A-048DDC2D7A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A5C59B6-79C2-4E74-ABB5-A195454485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89.978300000000004</c:v>
                </c:pt>
                <c:pt idx="1">
                  <c:v>51.580500000000001</c:v>
                </c:pt>
                <c:pt idx="2">
                  <c:v>37.562899999999999</c:v>
                </c:pt>
                <c:pt idx="3">
                  <c:v>26.687899999999999</c:v>
                </c:pt>
                <c:pt idx="4">
                  <c:v>80.448099999999997</c:v>
                </c:pt>
                <c:pt idx="5">
                  <c:v>37.557499999999997</c:v>
                </c:pt>
                <c:pt idx="6">
                  <c:v>40.275599999999997</c:v>
                </c:pt>
                <c:pt idx="7">
                  <c:v>35.996699999999997</c:v>
                </c:pt>
              </c:numCache>
            </c:numRef>
          </c:xVal>
          <c:yVal>
            <c:numRef>
              <c:f>Sheet1!$B$2:$B$9</c:f>
              <c:numCache>
                <c:formatCode>General</c:formatCode>
                <c:ptCount val="8"/>
                <c:pt idx="0">
                  <c:v>1.6459999999999999</c:v>
                </c:pt>
                <c:pt idx="1">
                  <c:v>1.054</c:v>
                </c:pt>
                <c:pt idx="2">
                  <c:v>0.66800000000000004</c:v>
                </c:pt>
                <c:pt idx="3">
                  <c:v>0.51300000000000001</c:v>
                </c:pt>
                <c:pt idx="4">
                  <c:v>1.43</c:v>
                </c:pt>
                <c:pt idx="5">
                  <c:v>0.66800000000000004</c:v>
                </c:pt>
                <c:pt idx="6">
                  <c:v>0.86699999999999999</c:v>
                </c:pt>
                <c:pt idx="7">
                  <c:v>0.64</c:v>
                </c:pt>
              </c:numCache>
            </c:numRef>
          </c:yVal>
          <c:bubbleSize>
            <c:numRef>
              <c:f>Sheet1!$C$2:$C$9</c:f>
              <c:numCache>
                <c:formatCode>General</c:formatCode>
                <c:ptCount val="8"/>
                <c:pt idx="0">
                  <c:v>480304</c:v>
                </c:pt>
                <c:pt idx="1">
                  <c:v>248876</c:v>
                </c:pt>
                <c:pt idx="2">
                  <c:v>192735</c:v>
                </c:pt>
                <c:pt idx="3">
                  <c:v>180357</c:v>
                </c:pt>
                <c:pt idx="4">
                  <c:v>149553</c:v>
                </c:pt>
                <c:pt idx="5">
                  <c:v>103471</c:v>
                </c:pt>
                <c:pt idx="6">
                  <c:v>96299</c:v>
                </c:pt>
                <c:pt idx="7">
                  <c:v>86320</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8"/>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501D8F02-300A-4C7B-9421-23DB20EFD6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5C0A8EC2-6FC0-4447-89B3-AAC2C7404D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C8DD565-E865-481A-9F20-ABF9D3A51E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914E119-86AA-46EF-AEBD-0ACE91FCE6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1C749B72-A7D9-49F9-804F-52241757E8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4B1ED4F7-ABBC-4C01-B16F-59AA24A681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D88AFB20-4C43-453A-9494-755669E785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F61EBC41-DCE1-4122-8A55-4E72D2B5B4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12.753</c:v>
                </c:pt>
              </c:numCache>
            </c:numRef>
          </c:xVal>
          <c:yVal>
            <c:numRef>
              <c:f>Sheet1!$B$2:$B$2</c:f>
              <c:numCache>
                <c:formatCode>General</c:formatCode>
                <c:ptCount val="1"/>
                <c:pt idx="0">
                  <c:v>1</c:v>
                </c:pt>
              </c:numCache>
            </c:numRef>
          </c:yVal>
          <c:bubbleSize>
            <c:numRef>
              <c:f>Sheet1!$C$2:$C$2</c:f>
              <c:numCache>
                <c:formatCode>General</c:formatCode>
                <c:ptCount val="1"/>
                <c:pt idx="0">
                  <c:v>231659</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DC5C042D-E771-4D3F-AAB6-80B9669995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66191F62-2296-4ABA-9D81-231F526D17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968001CE-4764-4C88-BC29-939C34B686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26CB0821-1F70-48D4-9719-6BDA29FCC8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0C837121-25AD-4450-8E19-9514126C30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F1F93A9C-6323-475D-80D2-825F0AAF55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0393B281-91F2-4E71-A847-A34EB85880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3F15D9C0-7912-4656-9AE5-18A09E9642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11.4527</c:v>
                </c:pt>
                <c:pt idx="1">
                  <c:v>9.0898000000000003</c:v>
                </c:pt>
                <c:pt idx="2">
                  <c:v>11.3033</c:v>
                </c:pt>
              </c:numCache>
            </c:numRef>
          </c:xVal>
          <c:yVal>
            <c:numRef>
              <c:f>Sheet1!$B$2:$B$4</c:f>
              <c:numCache>
                <c:formatCode>General</c:formatCode>
                <c:ptCount val="3"/>
                <c:pt idx="0">
                  <c:v>1.2749999999999999</c:v>
                </c:pt>
                <c:pt idx="1">
                  <c:v>1.012</c:v>
                </c:pt>
                <c:pt idx="2">
                  <c:v>1.0740000000000001</c:v>
                </c:pt>
              </c:numCache>
            </c:numRef>
          </c:yVal>
          <c:bubbleSize>
            <c:numRef>
              <c:f>Sheet1!$C$2:$C$4</c:f>
              <c:numCache>
                <c:formatCode>General</c:formatCode>
                <c:ptCount val="3"/>
                <c:pt idx="0">
                  <c:v>290933</c:v>
                </c:pt>
                <c:pt idx="1">
                  <c:v>172107</c:v>
                </c:pt>
                <c:pt idx="2">
                  <c:v>43710</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0CCF743-1AB3-4ED9-971A-F61F48F9B2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DC5B6A-4893-45B4-9B57-5A746962C5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49060D2-1A84-4BAE-8F5D-3ECBDC0439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FA178B3-878B-4A49-8677-775313F0F2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BE5C14A-5582-4C35-95BE-86693025CB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71337CF-45C3-4351-9790-E4331576F4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8B7558C-20C9-4366-AAF2-7708A2129D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37DED88-EBB7-4EFB-B314-0A84062C6B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11.398199999999999</c:v>
                </c:pt>
                <c:pt idx="1">
                  <c:v>11.792999999999999</c:v>
                </c:pt>
                <c:pt idx="2">
                  <c:v>13.5303</c:v>
                </c:pt>
              </c:numCache>
            </c:numRef>
          </c:xVal>
          <c:yVal>
            <c:numRef>
              <c:f>Sheet1!$B$2:$B$4</c:f>
              <c:numCache>
                <c:formatCode>General</c:formatCode>
                <c:ptCount val="3"/>
                <c:pt idx="0">
                  <c:v>0.97599999999999998</c:v>
                </c:pt>
                <c:pt idx="1">
                  <c:v>0.96499999999999997</c:v>
                </c:pt>
                <c:pt idx="2">
                  <c:v>1.1599999999999999</c:v>
                </c:pt>
              </c:numCache>
            </c:numRef>
          </c:yVal>
          <c:bubbleSize>
            <c:numRef>
              <c:f>Sheet1!$C$2:$C$4</c:f>
              <c:numCache>
                <c:formatCode>General</c:formatCode>
                <c:ptCount val="3"/>
                <c:pt idx="0">
                  <c:v>151528</c:v>
                </c:pt>
                <c:pt idx="1">
                  <c:v>144783</c:v>
                </c:pt>
                <c:pt idx="2">
                  <c:v>89327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6D6AB29-A473-42E5-999A-9C3A2EBDFE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3D9B07F1-718E-4623-BFDA-3D7789547E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362E7F29-5C00-4F30-B3F4-F90A7844AF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5E32B2E8-0FBE-474E-81F0-BA174DFE7F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2214BAC2-EF6B-44BB-9DEC-A106CA5265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E462EA9F-F97C-41C3-AF1A-C60CC211F7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4B11976D-878D-42A0-9B1A-48AA215F22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CCED8CDB-8904-48DE-95DB-844C4F79F5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17.365300000000001</c:v>
                </c:pt>
              </c:numCache>
            </c:numRef>
          </c:xVal>
          <c:yVal>
            <c:numRef>
              <c:f>Sheet1!$B$2:$B$2</c:f>
              <c:numCache>
                <c:formatCode>General</c:formatCode>
                <c:ptCount val="1"/>
                <c:pt idx="0">
                  <c:v>1.1200000000000001</c:v>
                </c:pt>
              </c:numCache>
            </c:numRef>
          </c:yVal>
          <c:bubbleSize>
            <c:numRef>
              <c:f>Sheet1!$C$2:$C$2</c:f>
              <c:numCache>
                <c:formatCode>General</c:formatCode>
                <c:ptCount val="1"/>
                <c:pt idx="0">
                  <c:v>179505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B5B02640-A2FA-4576-A80C-B58DC8CD6A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E53DCE6-2094-4596-9B3C-910A685EE3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3FE8CED6-24F5-44FC-B760-D2293B05BD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D04E1F0-CA7C-480F-9A9B-797D1C717D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5CC1D3B-BE50-4C5F-8C26-081BB9A405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89E6275B-327A-4010-9DFD-E2A9DFCB35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A56D3D1-89F1-44E7-B656-A4449D07F5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CF965EA-1FD7-4206-8247-5853783E1D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10.7256</c:v>
                </c:pt>
                <c:pt idx="1">
                  <c:v>9.5991</c:v>
                </c:pt>
              </c:numCache>
            </c:numRef>
          </c:xVal>
          <c:yVal>
            <c:numRef>
              <c:f>Sheet1!$B$2:$B$3</c:f>
              <c:numCache>
                <c:formatCode>General</c:formatCode>
                <c:ptCount val="2"/>
                <c:pt idx="0">
                  <c:v>1.014</c:v>
                </c:pt>
                <c:pt idx="1">
                  <c:v>0.89500000000000002</c:v>
                </c:pt>
              </c:numCache>
            </c:numRef>
          </c:yVal>
          <c:bubbleSize>
            <c:numRef>
              <c:f>Sheet1!$C$2:$C$3</c:f>
              <c:numCache>
                <c:formatCode>General</c:formatCode>
                <c:ptCount val="2"/>
                <c:pt idx="0">
                  <c:v>30525</c:v>
                </c:pt>
                <c:pt idx="1">
                  <c:v>4118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5E3E54E-C027-4243-A85F-06B810151F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7EB76E-C1E7-4A96-91F4-0763477474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5869F2-B0A1-491E-B373-D76C736C65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E07D8E-8422-45A6-AF5D-1104DB4F43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B385C4D-67E8-4F08-BAD7-ED9A7CEE32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D482CA1-717F-4999-886E-729936BAD7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00CAB2F-95F2-48FD-954E-DE9E1460F6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65E13D8-E00B-45A1-A7E4-DB255276DA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99.5625</c:v>
                </c:pt>
                <c:pt idx="1">
                  <c:v>39.718200000000003</c:v>
                </c:pt>
                <c:pt idx="2">
                  <c:v>35.055900000000001</c:v>
                </c:pt>
                <c:pt idx="3">
                  <c:v>59.2517</c:v>
                </c:pt>
                <c:pt idx="4">
                  <c:v>46.262700000000002</c:v>
                </c:pt>
                <c:pt idx="5">
                  <c:v>37.4221</c:v>
                </c:pt>
                <c:pt idx="6">
                  <c:v>76.025499999999994</c:v>
                </c:pt>
                <c:pt idx="7">
                  <c:v>53.0809</c:v>
                </c:pt>
              </c:numCache>
            </c:numRef>
          </c:xVal>
          <c:yVal>
            <c:numRef>
              <c:f>Sheet1!$B$2:$B$9</c:f>
              <c:numCache>
                <c:formatCode>General</c:formatCode>
                <c:ptCount val="8"/>
                <c:pt idx="0">
                  <c:v>1.4490000000000001</c:v>
                </c:pt>
                <c:pt idx="1">
                  <c:v>0.60499999999999998</c:v>
                </c:pt>
                <c:pt idx="2">
                  <c:v>0.52100000000000002</c:v>
                </c:pt>
                <c:pt idx="3">
                  <c:v>0.90900000000000003</c:v>
                </c:pt>
                <c:pt idx="4">
                  <c:v>0.68500000000000005</c:v>
                </c:pt>
                <c:pt idx="5">
                  <c:v>0.55500000000000005</c:v>
                </c:pt>
                <c:pt idx="6">
                  <c:v>1.1120000000000001</c:v>
                </c:pt>
                <c:pt idx="7">
                  <c:v>0.78800000000000003</c:v>
                </c:pt>
              </c:numCache>
            </c:numRef>
          </c:yVal>
          <c:bubbleSize>
            <c:numRef>
              <c:f>Sheet1!$C$2:$C$9</c:f>
              <c:numCache>
                <c:formatCode>General</c:formatCode>
                <c:ptCount val="8"/>
                <c:pt idx="0">
                  <c:v>1082244</c:v>
                </c:pt>
                <c:pt idx="1">
                  <c:v>126423</c:v>
                </c:pt>
                <c:pt idx="2">
                  <c:v>94651</c:v>
                </c:pt>
                <c:pt idx="3">
                  <c:v>79812</c:v>
                </c:pt>
                <c:pt idx="4">
                  <c:v>59355</c:v>
                </c:pt>
                <c:pt idx="5">
                  <c:v>46104</c:v>
                </c:pt>
                <c:pt idx="6">
                  <c:v>38697</c:v>
                </c:pt>
                <c:pt idx="7">
                  <c:v>34768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Ayala</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C42EEBE-AD58-4A0F-AE49-D0C084E2CF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1853724B-E522-4188-B0D3-0AB8FA6BCB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9358699F-DE78-49FD-B6A1-4E322F180F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F9C35E50-5EF0-456A-A9F9-B1CA0A75C0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3A1EF8A0-A314-4EB1-9818-5A7C03BC84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89654C95-1B27-41DF-BFCA-F13FED00B9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C95E90B-C346-4411-BE9F-5B4D841082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A30A0F82-0AEF-4438-9E18-2A48B21F8F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57.2087</c:v>
                </c:pt>
                <c:pt idx="1">
                  <c:v>22.116199999999999</c:v>
                </c:pt>
                <c:pt idx="2">
                  <c:v>49.142000000000003</c:v>
                </c:pt>
                <c:pt idx="3">
                  <c:v>30.440999999999999</c:v>
                </c:pt>
                <c:pt idx="4">
                  <c:v>49.253999999999998</c:v>
                </c:pt>
                <c:pt idx="5">
                  <c:v>29.9451</c:v>
                </c:pt>
                <c:pt idx="6">
                  <c:v>29.143899999999999</c:v>
                </c:pt>
                <c:pt idx="7">
                  <c:v>36.717700000000001</c:v>
                </c:pt>
              </c:numCache>
            </c:numRef>
          </c:xVal>
          <c:yVal>
            <c:numRef>
              <c:f>Sheet1!$B$2:$B$9</c:f>
              <c:numCache>
                <c:formatCode>General</c:formatCode>
                <c:ptCount val="8"/>
                <c:pt idx="0">
                  <c:v>1.476</c:v>
                </c:pt>
                <c:pt idx="1">
                  <c:v>0.57899999999999996</c:v>
                </c:pt>
                <c:pt idx="2">
                  <c:v>1.218</c:v>
                </c:pt>
                <c:pt idx="3">
                  <c:v>0.81299999999999994</c:v>
                </c:pt>
                <c:pt idx="4">
                  <c:v>1.1200000000000001</c:v>
                </c:pt>
                <c:pt idx="5">
                  <c:v>0.78600000000000003</c:v>
                </c:pt>
                <c:pt idx="6">
                  <c:v>0.76500000000000001</c:v>
                </c:pt>
                <c:pt idx="7">
                  <c:v>0.96299999999999997</c:v>
                </c:pt>
              </c:numCache>
            </c:numRef>
          </c:yVal>
          <c:bubbleSize>
            <c:numRef>
              <c:f>Sheet1!$C$2:$C$9</c:f>
              <c:numCache>
                <c:formatCode>General</c:formatCode>
                <c:ptCount val="8"/>
                <c:pt idx="0">
                  <c:v>1769295</c:v>
                </c:pt>
                <c:pt idx="1">
                  <c:v>999807</c:v>
                </c:pt>
                <c:pt idx="2">
                  <c:v>720274</c:v>
                </c:pt>
                <c:pt idx="3">
                  <c:v>406966</c:v>
                </c:pt>
                <c:pt idx="4">
                  <c:v>402750</c:v>
                </c:pt>
                <c:pt idx="5">
                  <c:v>375092</c:v>
                </c:pt>
                <c:pt idx="6">
                  <c:v>369078</c:v>
                </c:pt>
                <c:pt idx="7">
                  <c:v>323336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Canard Duchêne</c:v>
                  </c:pt>
                  <c:pt idx="4">
                    <c:v>Laurent Perrier</c:v>
                  </c:pt>
                  <c:pt idx="5">
                    <c:v>De Bligny</c:v>
                  </c:pt>
                  <c:pt idx="6">
                    <c:v>Heidsieck &amp; Co Monopole</c:v>
                  </c:pt>
                  <c:pt idx="7">
                    <c:v>Ayala</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1B21759-AED3-43FD-915B-E75066BADB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D77FF721-7B14-488D-9201-9E833EB9A5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F246299C-4338-4F06-A3BF-A7707EBBF7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441E2CAA-2B29-4ECC-8211-65CD3862F7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C136E4C-53CA-4BDD-9E31-1740BCA89C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9863958-0678-47BE-95C5-17C2C84C70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B155FC0-12D8-4BC2-A3A8-5C215D5509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3235AE6C-E46B-45B9-8E65-0C02CA38BF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29.4084</c:v>
                </c:pt>
                <c:pt idx="1">
                  <c:v>30.382000000000001</c:v>
                </c:pt>
                <c:pt idx="2">
                  <c:v>31.254200000000001</c:v>
                </c:pt>
                <c:pt idx="3">
                  <c:v>34.145899999999997</c:v>
                </c:pt>
              </c:numCache>
            </c:numRef>
          </c:xVal>
          <c:yVal>
            <c:numRef>
              <c:f>Sheet1!$B$2:$B$5</c:f>
              <c:numCache>
                <c:formatCode>General</c:formatCode>
                <c:ptCount val="4"/>
                <c:pt idx="0">
                  <c:v>0.98699999999999999</c:v>
                </c:pt>
                <c:pt idx="1">
                  <c:v>1.02</c:v>
                </c:pt>
                <c:pt idx="2">
                  <c:v>1.044</c:v>
                </c:pt>
                <c:pt idx="3">
                  <c:v>1.0760000000000001</c:v>
                </c:pt>
              </c:numCache>
            </c:numRef>
          </c:yVal>
          <c:bubbleSize>
            <c:numRef>
              <c:f>Sheet1!$C$2:$C$5</c:f>
              <c:numCache>
                <c:formatCode>General</c:formatCode>
                <c:ptCount val="4"/>
                <c:pt idx="0">
                  <c:v>383838</c:v>
                </c:pt>
                <c:pt idx="1">
                  <c:v>108160</c:v>
                </c:pt>
                <c:pt idx="2">
                  <c:v>42412</c:v>
                </c:pt>
                <c:pt idx="3">
                  <c:v>17790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5AAE88F2-22CD-49C6-B791-EC47FBF931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B1824E5E-8248-4363-8AB1-7DA1F45878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5EC67B32-1B85-42AB-AD90-A2AB501293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EEA0572A-EF86-4A1A-AB9B-F7F41C30FF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B20AFCA6-3133-4E49-8346-74345D45A9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37E385F9-0811-41CC-881F-19AF2D3800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3C57B268-B80A-4032-B5EE-EF9246F811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2DFBB967-E19B-43CF-9C27-371EB61085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31.057600000000001</c:v>
                </c:pt>
                <c:pt idx="1">
                  <c:v>43.201500000000003</c:v>
                </c:pt>
                <c:pt idx="2">
                  <c:v>39.285699999999999</c:v>
                </c:pt>
              </c:numCache>
            </c:numRef>
          </c:xVal>
          <c:yVal>
            <c:numRef>
              <c:f>Sheet1!$B$2:$B$4</c:f>
              <c:numCache>
                <c:formatCode>General</c:formatCode>
                <c:ptCount val="3"/>
                <c:pt idx="0">
                  <c:v>0.94499999999999995</c:v>
                </c:pt>
                <c:pt idx="1">
                  <c:v>1.3169999999999999</c:v>
                </c:pt>
                <c:pt idx="2">
                  <c:v>1.1459999999999999</c:v>
                </c:pt>
              </c:numCache>
            </c:numRef>
          </c:yVal>
          <c:bubbleSize>
            <c:numRef>
              <c:f>Sheet1!$C$2:$C$4</c:f>
              <c:numCache>
                <c:formatCode>General</c:formatCode>
                <c:ptCount val="3"/>
                <c:pt idx="0">
                  <c:v>331167</c:v>
                </c:pt>
                <c:pt idx="1">
                  <c:v>75689</c:v>
                </c:pt>
                <c:pt idx="2">
                  <c:v>5225</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32224B3-93C3-441B-ACFA-457F11FE09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6BC1659-91B6-449F-8E89-6DF54BFBA2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E53261-4805-43DE-83C3-E19859F4DB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6E4D5FD-F2E4-432A-BECF-9B6263AC7A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A72A6FE-E42E-458D-BA71-F89B4E239A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15B00DF-5CDA-43B8-A7A5-18913AD038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843321F-C0E0-4776-9EE6-FA57252B51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1087147-F7A2-47A8-B5FC-31B1925746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69.496399999999994</c:v>
                </c:pt>
                <c:pt idx="1">
                  <c:v>23.107299999999999</c:v>
                </c:pt>
                <c:pt idx="2">
                  <c:v>50.8294</c:v>
                </c:pt>
                <c:pt idx="3">
                  <c:v>31.597000000000001</c:v>
                </c:pt>
                <c:pt idx="4">
                  <c:v>29.059000000000001</c:v>
                </c:pt>
                <c:pt idx="5">
                  <c:v>39.901000000000003</c:v>
                </c:pt>
                <c:pt idx="6">
                  <c:v>30.6097</c:v>
                </c:pt>
                <c:pt idx="7">
                  <c:v>58.011600000000001</c:v>
                </c:pt>
              </c:numCache>
            </c:numRef>
          </c:xVal>
          <c:yVal>
            <c:numRef>
              <c:f>Sheet1!$B$2:$B$9</c:f>
              <c:numCache>
                <c:formatCode>General</c:formatCode>
                <c:ptCount val="8"/>
                <c:pt idx="0">
                  <c:v>2.028</c:v>
                </c:pt>
                <c:pt idx="1">
                  <c:v>0.68700000000000006</c:v>
                </c:pt>
                <c:pt idx="2">
                  <c:v>1.4590000000000001</c:v>
                </c:pt>
                <c:pt idx="3">
                  <c:v>0.93600000000000005</c:v>
                </c:pt>
                <c:pt idx="4">
                  <c:v>0.87</c:v>
                </c:pt>
                <c:pt idx="5">
                  <c:v>1.1839999999999999</c:v>
                </c:pt>
                <c:pt idx="6">
                  <c:v>0.90900000000000003</c:v>
                </c:pt>
                <c:pt idx="7">
                  <c:v>1.464</c:v>
                </c:pt>
              </c:numCache>
            </c:numRef>
          </c:yVal>
          <c:bubbleSize>
            <c:numRef>
              <c:f>Sheet1!$C$2:$C$9</c:f>
              <c:numCache>
                <c:formatCode>General</c:formatCode>
                <c:ptCount val="8"/>
                <c:pt idx="0">
                  <c:v>395087</c:v>
                </c:pt>
                <c:pt idx="1">
                  <c:v>216631</c:v>
                </c:pt>
                <c:pt idx="2">
                  <c:v>169872</c:v>
                </c:pt>
                <c:pt idx="3">
                  <c:v>95486</c:v>
                </c:pt>
                <c:pt idx="4">
                  <c:v>91042</c:v>
                </c:pt>
                <c:pt idx="5">
                  <c:v>73338</c:v>
                </c:pt>
                <c:pt idx="6">
                  <c:v>71290</c:v>
                </c:pt>
                <c:pt idx="7">
                  <c:v>69904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Heidsieck &amp; Co Monopole</c:v>
                  </c:pt>
                  <c:pt idx="5">
                    <c:v>Ayala</c:v>
                  </c:pt>
                  <c:pt idx="6">
                    <c:v>De Bligny</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5C35823-D3AF-49F7-A8F0-6472E79BEB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FFD0DD6-F066-463F-AAEB-7C69A3498F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9B6CFF5-44BB-4E52-B110-89CFFEF083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26FC823-1105-4A6C-9E32-E0418A1EE9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F9A816A-2AE3-4343-8E7F-EC0531FB01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78D568-6C4F-49F0-BC17-8FD07BF12C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3808871-4405-4858-9859-E89C152AB5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94773AA-6B8F-442C-8563-77184161EE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262.15519999999998</c:v>
                </c:pt>
                <c:pt idx="1">
                  <c:v>162.75129999999999</c:v>
                </c:pt>
                <c:pt idx="2">
                  <c:v>91.686599999999999</c:v>
                </c:pt>
                <c:pt idx="3">
                  <c:v>37.590299999999999</c:v>
                </c:pt>
                <c:pt idx="4">
                  <c:v>219.04169999999999</c:v>
                </c:pt>
                <c:pt idx="5">
                  <c:v>64.075400000000002</c:v>
                </c:pt>
                <c:pt idx="6">
                  <c:v>270.6207</c:v>
                </c:pt>
                <c:pt idx="7">
                  <c:v>258.72730000000001</c:v>
                </c:pt>
              </c:numCache>
            </c:numRef>
          </c:xVal>
          <c:yVal>
            <c:numRef>
              <c:f>Sheet1!$B$2:$B$9</c:f>
              <c:numCache>
                <c:formatCode>General</c:formatCode>
                <c:ptCount val="8"/>
                <c:pt idx="0">
                  <c:v>2.0579999999999998</c:v>
                </c:pt>
                <c:pt idx="1">
                  <c:v>1.212</c:v>
                </c:pt>
                <c:pt idx="2">
                  <c:v>0.72299999999999998</c:v>
                </c:pt>
                <c:pt idx="3">
                  <c:v>0.30299999999999999</c:v>
                </c:pt>
                <c:pt idx="4">
                  <c:v>1.633</c:v>
                </c:pt>
                <c:pt idx="5">
                  <c:v>0.49199999999999999</c:v>
                </c:pt>
                <c:pt idx="6">
                  <c:v>1.901</c:v>
                </c:pt>
                <c:pt idx="7">
                  <c:v>1.5669999999999999</c:v>
                </c:pt>
              </c:numCache>
            </c:numRef>
          </c:yVal>
          <c:bubbleSize>
            <c:numRef>
              <c:f>Sheet1!$C$2:$C$9</c:f>
              <c:numCache>
                <c:formatCode>General</c:formatCode>
                <c:ptCount val="8"/>
                <c:pt idx="0">
                  <c:v>182460</c:v>
                </c:pt>
                <c:pt idx="1">
                  <c:v>94233</c:v>
                </c:pt>
                <c:pt idx="2">
                  <c:v>67298</c:v>
                </c:pt>
                <c:pt idx="3">
                  <c:v>37064</c:v>
                </c:pt>
                <c:pt idx="4">
                  <c:v>21028</c:v>
                </c:pt>
                <c:pt idx="5">
                  <c:v>12751</c:v>
                </c:pt>
                <c:pt idx="6">
                  <c:v>7848</c:v>
                </c:pt>
                <c:pt idx="7">
                  <c:v>5692</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C470093C-59E6-4E92-9A33-A2776D2A19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E85BB361-8C18-4A7A-93C3-32C222E487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F6C4219F-CEE3-40C8-83FA-893C04461F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F4A608B-BDD9-4391-BF3A-DADA06ACCB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3E79A2A-3AB8-4256-AD92-DEC09BD9DD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BB341DEE-1B1E-41FE-9E68-2722F609B3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A8EA932-BA58-4B3C-90C8-0BC87EE93B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551235B-DE92-4ADC-8309-6B58D51B9D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90.888499999999993</c:v>
                </c:pt>
                <c:pt idx="1">
                  <c:v>52.964500000000001</c:v>
                </c:pt>
                <c:pt idx="2">
                  <c:v>37.2455</c:v>
                </c:pt>
                <c:pt idx="3">
                  <c:v>26.510400000000001</c:v>
                </c:pt>
                <c:pt idx="4">
                  <c:v>81.043800000000005</c:v>
                </c:pt>
                <c:pt idx="5">
                  <c:v>37.565300000000001</c:v>
                </c:pt>
                <c:pt idx="6">
                  <c:v>41.234299999999998</c:v>
                </c:pt>
                <c:pt idx="7">
                  <c:v>36.067500000000003</c:v>
                </c:pt>
              </c:numCache>
            </c:numRef>
          </c:xVal>
          <c:yVal>
            <c:numRef>
              <c:f>Sheet1!$B$2:$B$9</c:f>
              <c:numCache>
                <c:formatCode>General</c:formatCode>
                <c:ptCount val="8"/>
                <c:pt idx="0">
                  <c:v>1.76</c:v>
                </c:pt>
                <c:pt idx="1">
                  <c:v>1.1359999999999999</c:v>
                </c:pt>
                <c:pt idx="2">
                  <c:v>0.71299999999999997</c:v>
                </c:pt>
                <c:pt idx="3">
                  <c:v>0.54100000000000004</c:v>
                </c:pt>
                <c:pt idx="4">
                  <c:v>1.5469999999999999</c:v>
                </c:pt>
                <c:pt idx="5">
                  <c:v>0.72099999999999997</c:v>
                </c:pt>
                <c:pt idx="6">
                  <c:v>0.93400000000000005</c:v>
                </c:pt>
                <c:pt idx="7">
                  <c:v>0.69499999999999995</c:v>
                </c:pt>
              </c:numCache>
            </c:numRef>
          </c:yVal>
          <c:bubbleSize>
            <c:numRef>
              <c:f>Sheet1!$C$2:$C$9</c:f>
              <c:numCache>
                <c:formatCode>General</c:formatCode>
                <c:ptCount val="8"/>
                <c:pt idx="0">
                  <c:v>262577</c:v>
                </c:pt>
                <c:pt idx="1">
                  <c:v>125314</c:v>
                </c:pt>
                <c:pt idx="2">
                  <c:v>109390</c:v>
                </c:pt>
                <c:pt idx="3">
                  <c:v>95729</c:v>
                </c:pt>
                <c:pt idx="4">
                  <c:v>68401</c:v>
                </c:pt>
                <c:pt idx="5">
                  <c:v>42261</c:v>
                </c:pt>
                <c:pt idx="6">
                  <c:v>40657</c:v>
                </c:pt>
                <c:pt idx="7">
                  <c:v>37943</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151CF1CF-0CA2-4D75-BBA9-AA9A09A727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849E6B4C-6A09-43C0-9837-A4B8E31D4B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46042C60-FACE-4BE1-A584-3A341FA78D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3BF1CC7-F5DA-4F30-AA80-26A6ED7558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F78B87B-E792-48F2-B169-C61C8B48BF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AE892703-8999-4B3C-9993-522C35AB85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857FC27-451B-434A-992E-D061BC51D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FD698A4C-7C05-400A-9522-E2D605CE4F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12.745100000000001</c:v>
                </c:pt>
              </c:numCache>
            </c:numRef>
          </c:xVal>
          <c:yVal>
            <c:numRef>
              <c:f>Sheet1!$B$2:$B$2</c:f>
              <c:numCache>
                <c:formatCode>General</c:formatCode>
                <c:ptCount val="1"/>
                <c:pt idx="0">
                  <c:v>0.98799999999999999</c:v>
                </c:pt>
              </c:numCache>
            </c:numRef>
          </c:yVal>
          <c:bubbleSize>
            <c:numRef>
              <c:f>Sheet1!$C$2:$C$2</c:f>
              <c:numCache>
                <c:formatCode>General</c:formatCode>
                <c:ptCount val="1"/>
                <c:pt idx="0">
                  <c:v>115254</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AFA9B1FB-59A2-428D-973B-A74175B211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FED2E55A-39C1-48A6-BA74-6554DAF18C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B8EA8565-477A-4109-AD75-8BC54DB6A0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0212CC7B-D5EB-41DC-8191-5CCDAD9691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2247B5F9-D20A-43F4-AFD8-21BCE837C7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35EAB27A-3A4E-45DD-A398-4D805FABD4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229674E-929A-45E2-A76C-F5C9B84A26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100C3E56-A420-424D-B50A-7EF1A0DD25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11.3698</c:v>
                </c:pt>
                <c:pt idx="1">
                  <c:v>9.0983000000000001</c:v>
                </c:pt>
                <c:pt idx="2">
                  <c:v>11.728</c:v>
                </c:pt>
              </c:numCache>
            </c:numRef>
          </c:xVal>
          <c:yVal>
            <c:numRef>
              <c:f>Sheet1!$B$2:$B$4</c:f>
              <c:numCache>
                <c:formatCode>General</c:formatCode>
                <c:ptCount val="3"/>
                <c:pt idx="0">
                  <c:v>1.2749999999999999</c:v>
                </c:pt>
                <c:pt idx="1">
                  <c:v>1.022</c:v>
                </c:pt>
                <c:pt idx="2">
                  <c:v>1.083</c:v>
                </c:pt>
              </c:numCache>
            </c:numRef>
          </c:yVal>
          <c:bubbleSize>
            <c:numRef>
              <c:f>Sheet1!$C$2:$C$4</c:f>
              <c:numCache>
                <c:formatCode>General</c:formatCode>
                <c:ptCount val="3"/>
                <c:pt idx="0">
                  <c:v>108729</c:v>
                </c:pt>
                <c:pt idx="1">
                  <c:v>55136</c:v>
                </c:pt>
                <c:pt idx="2">
                  <c:v>17287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FA2E356-2A8C-410A-B4B9-7E054485B2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8F3B588-BD8E-446D-A545-A3DD73BCAC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295745-55FB-49B5-82EB-9EE430769B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BC6776F-B367-4453-9F84-FED57A0F69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6FBCF68-154A-4FBC-97B2-81769ACF59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5289987-7CED-4BDA-BA0E-3CEB7A2A8B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5476921-CB9C-46BA-A2B0-9B851D8B8B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301028C-3A7D-4DEF-BF52-8D016F7ABF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11.7576</c:v>
                </c:pt>
                <c:pt idx="1">
                  <c:v>11.374499999999999</c:v>
                </c:pt>
                <c:pt idx="2">
                  <c:v>13.245200000000001</c:v>
                </c:pt>
              </c:numCache>
            </c:numRef>
          </c:xVal>
          <c:yVal>
            <c:numRef>
              <c:f>Sheet1!$B$2:$B$4</c:f>
              <c:numCache>
                <c:formatCode>General</c:formatCode>
                <c:ptCount val="3"/>
                <c:pt idx="0">
                  <c:v>0.97899999999999998</c:v>
                </c:pt>
                <c:pt idx="1">
                  <c:v>0.99399999999999999</c:v>
                </c:pt>
                <c:pt idx="2">
                  <c:v>1.159</c:v>
                </c:pt>
              </c:numCache>
            </c:numRef>
          </c:yVal>
          <c:bubbleSize>
            <c:numRef>
              <c:f>Sheet1!$C$2:$C$4</c:f>
              <c:numCache>
                <c:formatCode>General</c:formatCode>
                <c:ptCount val="3"/>
                <c:pt idx="0">
                  <c:v>61739</c:v>
                </c:pt>
                <c:pt idx="1">
                  <c:v>55678</c:v>
                </c:pt>
                <c:pt idx="2">
                  <c:v>28093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73B5C891-0D68-4A5E-BE05-E1C29A68D1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75927E05-A947-4765-BE23-DCC84E04B6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938686BA-A9AD-487E-B2C5-CECB4A0B30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72CAAFA4-ADA5-4827-978E-E2777AA8A5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4A9C1B99-A93E-4CF0-9FF1-41EEB51E28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9725000D-DA5F-4BDC-8844-3228D7B805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4E90208A-48E7-4221-A457-572B2D702B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E713092F-1345-4C1C-8E23-AA92C8ECF7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17.401599999999998</c:v>
                </c:pt>
              </c:numCache>
            </c:numRef>
          </c:xVal>
          <c:yVal>
            <c:numRef>
              <c:f>Sheet1!$B$2:$B$2</c:f>
              <c:numCache>
                <c:formatCode>General</c:formatCode>
                <c:ptCount val="1"/>
                <c:pt idx="0">
                  <c:v>1.0229999999999999</c:v>
                </c:pt>
              </c:numCache>
            </c:numRef>
          </c:yVal>
          <c:bubbleSize>
            <c:numRef>
              <c:f>Sheet1!$C$2:$C$2</c:f>
              <c:numCache>
                <c:formatCode>General</c:formatCode>
                <c:ptCount val="1"/>
                <c:pt idx="0">
                  <c:v>74009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126E67BD-F206-4A00-BFBE-D609EBD944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919906A-0CD0-47F8-84B0-A11F7EADD3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653724E-7E6C-4E27-B999-61B1D078E2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E4AF076-5C78-4B57-AC46-3F52117225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B9DCA26F-75DF-4F60-B91B-0A6C79590B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AA45452-1093-4DBA-921C-3F25F7B987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1B6F6653-64E7-42E9-840F-1944564F35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6178ED1-E4B8-4E39-A561-0BA6F622A4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10.711</c:v>
                </c:pt>
                <c:pt idx="1">
                  <c:v>9.48</c:v>
                </c:pt>
              </c:numCache>
            </c:numRef>
          </c:xVal>
          <c:yVal>
            <c:numRef>
              <c:f>Sheet1!$B$2:$B$3</c:f>
              <c:numCache>
                <c:formatCode>General</c:formatCode>
                <c:ptCount val="2"/>
                <c:pt idx="0">
                  <c:v>1.0289999999999999</c:v>
                </c:pt>
                <c:pt idx="1">
                  <c:v>0.84799999999999998</c:v>
                </c:pt>
              </c:numCache>
            </c:numRef>
          </c:yVal>
          <c:bubbleSize>
            <c:numRef>
              <c:f>Sheet1!$C$2:$C$3</c:f>
              <c:numCache>
                <c:formatCode>General</c:formatCode>
                <c:ptCount val="2"/>
                <c:pt idx="0">
                  <c:v>13303</c:v>
                </c:pt>
                <c:pt idx="1">
                  <c:v>2607</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27165B8-FF65-43E3-884F-74776DA4B5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052C48D-8E4F-41CA-A7C6-3E0CCE054B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6267558-EED6-4879-AC0F-5EDD73082A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CCD7902-C003-480E-8E45-D7E3178250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4D04FDD-6E6C-4359-BD90-A839BDE4C2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70015F1-EF7E-48DB-A2B5-3DA7844CBC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ECA8F08-5554-4A13-95AE-8CD850FCDD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CEDDF2D-91EF-4B02-9490-2D7FF36D35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97.828900000000004</c:v>
                </c:pt>
                <c:pt idx="1">
                  <c:v>39.487299999999998</c:v>
                </c:pt>
                <c:pt idx="2">
                  <c:v>35.456499999999998</c:v>
                </c:pt>
                <c:pt idx="3">
                  <c:v>47.334800000000001</c:v>
                </c:pt>
                <c:pt idx="4">
                  <c:v>54.0471</c:v>
                </c:pt>
                <c:pt idx="5">
                  <c:v>58.458399999999997</c:v>
                </c:pt>
                <c:pt idx="6">
                  <c:v>273.92469999999997</c:v>
                </c:pt>
                <c:pt idx="7">
                  <c:v>266.5926</c:v>
                </c:pt>
              </c:numCache>
            </c:numRef>
          </c:xVal>
          <c:yVal>
            <c:numRef>
              <c:f>Sheet1!$B$2:$B$9</c:f>
              <c:numCache>
                <c:formatCode>General</c:formatCode>
                <c:ptCount val="8"/>
                <c:pt idx="0">
                  <c:v>1.2370000000000001</c:v>
                </c:pt>
                <c:pt idx="1">
                  <c:v>0.53</c:v>
                </c:pt>
                <c:pt idx="2">
                  <c:v>0.44900000000000001</c:v>
                </c:pt>
                <c:pt idx="3">
                  <c:v>0.59299999999999997</c:v>
                </c:pt>
                <c:pt idx="4">
                  <c:v>0.67200000000000004</c:v>
                </c:pt>
                <c:pt idx="5">
                  <c:v>0.79500000000000004</c:v>
                </c:pt>
                <c:pt idx="6">
                  <c:v>3.0190000000000001</c:v>
                </c:pt>
                <c:pt idx="7">
                  <c:v>2.625</c:v>
                </c:pt>
              </c:numCache>
            </c:numRef>
          </c:yVal>
          <c:bubbleSize>
            <c:numRef>
              <c:f>Sheet1!$C$2:$C$9</c:f>
              <c:numCache>
                <c:formatCode>General</c:formatCode>
                <c:ptCount val="8"/>
                <c:pt idx="0">
                  <c:v>649486</c:v>
                </c:pt>
                <c:pt idx="1">
                  <c:v>48214</c:v>
                </c:pt>
                <c:pt idx="2">
                  <c:v>45668</c:v>
                </c:pt>
                <c:pt idx="3">
                  <c:v>32235</c:v>
                </c:pt>
                <c:pt idx="4">
                  <c:v>32158</c:v>
                </c:pt>
                <c:pt idx="5">
                  <c:v>31626</c:v>
                </c:pt>
                <c:pt idx="6">
                  <c:v>25475</c:v>
                </c:pt>
                <c:pt idx="7">
                  <c:v>21594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Henriot</c:v>
                  </c:pt>
                  <c:pt idx="4">
                    <c:v>Delamotte</c:v>
                  </c:pt>
                  <c:pt idx="5">
                    <c:v>Besserat De Bellefon</c:v>
                  </c:pt>
                  <c:pt idx="6">
                    <c:v>Taittinger</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D060195-B683-49FD-909C-EB7FEE212F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579246DD-D2F4-43FC-8795-655AB0B5B4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10CDDAB1-7C5B-4D54-AE22-62A4B64F77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8DF12BE-D3DB-42A6-BEF9-F5435AFB64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8DB9FFF2-915D-4CE6-B6DD-81E01B0E4C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74FD78C1-339C-40EF-8EDA-397B873F0E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D6F16F69-F612-4AE3-A76B-5C5511445E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BAF12C72-50F6-4B5D-86A4-EB11114C8B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57.624000000000002</c:v>
                </c:pt>
                <c:pt idx="1">
                  <c:v>22.2852</c:v>
                </c:pt>
                <c:pt idx="2">
                  <c:v>48.426400000000001</c:v>
                </c:pt>
                <c:pt idx="3">
                  <c:v>48.895400000000002</c:v>
                </c:pt>
                <c:pt idx="4">
                  <c:v>51.158700000000003</c:v>
                </c:pt>
                <c:pt idx="5">
                  <c:v>65.263099999999994</c:v>
                </c:pt>
                <c:pt idx="6">
                  <c:v>37.579000000000001</c:v>
                </c:pt>
                <c:pt idx="7">
                  <c:v>29.287099999999999</c:v>
                </c:pt>
              </c:numCache>
            </c:numRef>
          </c:xVal>
          <c:yVal>
            <c:numRef>
              <c:f>Sheet1!$B$2:$B$9</c:f>
              <c:numCache>
                <c:formatCode>General</c:formatCode>
                <c:ptCount val="8"/>
                <c:pt idx="0">
                  <c:v>1.4039999999999999</c:v>
                </c:pt>
                <c:pt idx="1">
                  <c:v>0.54900000000000004</c:v>
                </c:pt>
                <c:pt idx="2">
                  <c:v>1.1619999999999999</c:v>
                </c:pt>
                <c:pt idx="3">
                  <c:v>1.075</c:v>
                </c:pt>
                <c:pt idx="4">
                  <c:v>1.135</c:v>
                </c:pt>
                <c:pt idx="5">
                  <c:v>1.486</c:v>
                </c:pt>
                <c:pt idx="6">
                  <c:v>0.92600000000000005</c:v>
                </c:pt>
                <c:pt idx="7">
                  <c:v>0.72099999999999997</c:v>
                </c:pt>
              </c:numCache>
            </c:numRef>
          </c:yVal>
          <c:bubbleSize>
            <c:numRef>
              <c:f>Sheet1!$C$2:$C$9</c:f>
              <c:numCache>
                <c:formatCode>General</c:formatCode>
                <c:ptCount val="8"/>
                <c:pt idx="0">
                  <c:v>1009342</c:v>
                </c:pt>
                <c:pt idx="1">
                  <c:v>510510</c:v>
                </c:pt>
                <c:pt idx="2">
                  <c:v>492690</c:v>
                </c:pt>
                <c:pt idx="3">
                  <c:v>389207</c:v>
                </c:pt>
                <c:pt idx="4">
                  <c:v>213690</c:v>
                </c:pt>
                <c:pt idx="5">
                  <c:v>205122</c:v>
                </c:pt>
                <c:pt idx="6">
                  <c:v>198718</c:v>
                </c:pt>
                <c:pt idx="7">
                  <c:v>194847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Taittinger</c:v>
                  </c:pt>
                  <c:pt idx="5">
                    <c:v>Bollinger</c:v>
                  </c:pt>
                  <c:pt idx="6">
                    <c:v>Ayala</c:v>
                  </c:pt>
                  <c:pt idx="7">
                    <c:v>Heidsieck &amp; Co Monopole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BB354B80-A08D-4691-8CCF-FF36037FFE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929279DB-8C1D-4056-9838-D7D76D2333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B21D0690-8B61-4A75-97F3-61976FBF46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2FCC2E56-0C7F-4684-8861-9731769E7B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C4E28F0-ECA3-4CB0-8941-45411DFE6F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9E4B4869-D80C-48A7-B9BD-31E6DE4EE8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AB889E6-9636-45F0-9E40-47EAC3F411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48297922-4D01-41AA-8E5B-B4706958A1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29.729199999999999</c:v>
                </c:pt>
                <c:pt idx="1">
                  <c:v>30.648199999999999</c:v>
                </c:pt>
                <c:pt idx="2">
                  <c:v>31.512</c:v>
                </c:pt>
                <c:pt idx="3">
                  <c:v>35.926099999999998</c:v>
                </c:pt>
              </c:numCache>
            </c:numRef>
          </c:xVal>
          <c:yVal>
            <c:numRef>
              <c:f>Sheet1!$B$2:$B$5</c:f>
              <c:numCache>
                <c:formatCode>General</c:formatCode>
                <c:ptCount val="4"/>
                <c:pt idx="0">
                  <c:v>0.98499999999999999</c:v>
                </c:pt>
                <c:pt idx="1">
                  <c:v>1.0129999999999999</c:v>
                </c:pt>
                <c:pt idx="2">
                  <c:v>1.044</c:v>
                </c:pt>
                <c:pt idx="3">
                  <c:v>1.0720000000000001</c:v>
                </c:pt>
              </c:numCache>
            </c:numRef>
          </c:yVal>
          <c:bubbleSize>
            <c:numRef>
              <c:f>Sheet1!$C$2:$C$5</c:f>
              <c:numCache>
                <c:formatCode>General</c:formatCode>
                <c:ptCount val="4"/>
                <c:pt idx="0">
                  <c:v>224277</c:v>
                </c:pt>
                <c:pt idx="1">
                  <c:v>77540</c:v>
                </c:pt>
                <c:pt idx="2">
                  <c:v>41974</c:v>
                </c:pt>
                <c:pt idx="3">
                  <c:v>7293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E274230-042F-4F7A-841E-2CC02E3A10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A2AC543-0115-4794-B31C-59C03219E5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AED6AF4-7B0C-4CB0-8804-12374FE9E6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EAC6FBD-9496-4EEF-B515-D6F1D79851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D1F559F-E963-449F-9070-C3ADE58083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1CC8C03-8FC6-474D-B55E-A02E463492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B98053E-C15B-44D9-AFBA-85A780BAFA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A2A5304-1C97-4E13-8C90-B78FA0E8E4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69.862499999999997</c:v>
                </c:pt>
                <c:pt idx="1">
                  <c:v>23.236599999999999</c:v>
                </c:pt>
                <c:pt idx="2">
                  <c:v>52.527299999999997</c:v>
                </c:pt>
                <c:pt idx="3">
                  <c:v>32.034199999999998</c:v>
                </c:pt>
                <c:pt idx="4">
                  <c:v>17.333100000000002</c:v>
                </c:pt>
                <c:pt idx="5">
                  <c:v>55.900500000000001</c:v>
                </c:pt>
                <c:pt idx="6">
                  <c:v>70.223500000000001</c:v>
                </c:pt>
                <c:pt idx="7">
                  <c:v>34.026000000000003</c:v>
                </c:pt>
              </c:numCache>
            </c:numRef>
          </c:xVal>
          <c:yVal>
            <c:numRef>
              <c:f>Sheet1!$B$2:$B$9</c:f>
              <c:numCache>
                <c:formatCode>General</c:formatCode>
                <c:ptCount val="8"/>
                <c:pt idx="0">
                  <c:v>2.1949999999999998</c:v>
                </c:pt>
                <c:pt idx="1">
                  <c:v>0.752</c:v>
                </c:pt>
                <c:pt idx="2">
                  <c:v>1.6419999999999999</c:v>
                </c:pt>
                <c:pt idx="3">
                  <c:v>1.034</c:v>
                </c:pt>
                <c:pt idx="4">
                  <c:v>0.59699999999999998</c:v>
                </c:pt>
                <c:pt idx="5">
                  <c:v>1.546</c:v>
                </c:pt>
                <c:pt idx="6">
                  <c:v>2.08</c:v>
                </c:pt>
                <c:pt idx="7">
                  <c:v>1.0980000000000001</c:v>
                </c:pt>
              </c:numCache>
            </c:numRef>
          </c:yVal>
          <c:bubbleSize>
            <c:numRef>
              <c:f>Sheet1!$C$2:$C$9</c:f>
              <c:numCache>
                <c:formatCode>General</c:formatCode>
                <c:ptCount val="8"/>
                <c:pt idx="0">
                  <c:v>300199</c:v>
                </c:pt>
                <c:pt idx="1">
                  <c:v>152037</c:v>
                </c:pt>
                <c:pt idx="2">
                  <c:v>101798</c:v>
                </c:pt>
                <c:pt idx="3">
                  <c:v>71244</c:v>
                </c:pt>
                <c:pt idx="4">
                  <c:v>68483</c:v>
                </c:pt>
                <c:pt idx="5">
                  <c:v>66298</c:v>
                </c:pt>
                <c:pt idx="6">
                  <c:v>50280</c:v>
                </c:pt>
                <c:pt idx="7">
                  <c:v>49678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Mure</c:v>
                  </c:pt>
                  <c:pt idx="5">
                    <c:v>Laurent Perrier</c:v>
                  </c:pt>
                  <c:pt idx="6">
                    <c:v>Bollinger</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0093532B-4336-4B10-AF63-BFCD2C9C31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4FA0E16A-3C3E-4CA5-A7C6-4DD16ABD55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8A8C39EF-AEE7-436E-9F57-4267414BB6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750741C-34B2-4164-BC2D-2E2DE97BFE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CF13F344-5ACA-4837-B672-D5F7235F70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FADCFC4A-2ACC-4A3B-9573-415E51A144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2D40002-B881-4224-9A4D-8D06A39F70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449B54A1-18BD-47D0-8E77-92DF99BC10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31.551100000000002</c:v>
                </c:pt>
                <c:pt idx="1">
                  <c:v>43.418399999999998</c:v>
                </c:pt>
                <c:pt idx="2">
                  <c:v>39.845399999999998</c:v>
                </c:pt>
              </c:numCache>
            </c:numRef>
          </c:xVal>
          <c:yVal>
            <c:numRef>
              <c:f>Sheet1!$B$2:$B$4</c:f>
              <c:numCache>
                <c:formatCode>General</c:formatCode>
                <c:ptCount val="3"/>
                <c:pt idx="0">
                  <c:v>0.93600000000000005</c:v>
                </c:pt>
                <c:pt idx="1">
                  <c:v>1.2929999999999999</c:v>
                </c:pt>
                <c:pt idx="2">
                  <c:v>1.0620000000000001</c:v>
                </c:pt>
              </c:numCache>
            </c:numRef>
          </c:yVal>
          <c:bubbleSize>
            <c:numRef>
              <c:f>Sheet1!$C$2:$C$4</c:f>
              <c:numCache>
                <c:formatCode>General</c:formatCode>
                <c:ptCount val="3"/>
                <c:pt idx="0">
                  <c:v>218807</c:v>
                </c:pt>
                <c:pt idx="1">
                  <c:v>63304</c:v>
                </c:pt>
                <c:pt idx="2">
                  <c:v>3865</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ADCC946-317C-42C6-AFE0-16701B3BC1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87AFEC-B15F-4FC1-B0A3-8CD7AE4B7B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E097F56-FCAB-4BB8-8D63-9BD24EC557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17561AC-CA16-400F-A994-F3D93A7E5D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1067087-E5B8-4B2A-B530-4D4A985519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3D5703B-8E9E-475B-A9F3-00F9E3E04D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A6470EE-4349-477C-877B-4625F54364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6EBC6E7-B238-4932-81AE-846856940F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268.45940000000002</c:v>
                </c:pt>
                <c:pt idx="1">
                  <c:v>197.8586</c:v>
                </c:pt>
                <c:pt idx="2">
                  <c:v>95.672200000000004</c:v>
                </c:pt>
                <c:pt idx="3">
                  <c:v>37.631700000000002</c:v>
                </c:pt>
                <c:pt idx="4">
                  <c:v>242.32650000000001</c:v>
                </c:pt>
                <c:pt idx="5">
                  <c:v>269.16219999999998</c:v>
                </c:pt>
                <c:pt idx="6">
                  <c:v>65.087000000000003</c:v>
                </c:pt>
                <c:pt idx="7">
                  <c:v>423.70589999999999</c:v>
                </c:pt>
              </c:numCache>
            </c:numRef>
          </c:xVal>
          <c:yVal>
            <c:numRef>
              <c:f>Sheet1!$B$2:$B$9</c:f>
              <c:numCache>
                <c:formatCode>General</c:formatCode>
                <c:ptCount val="8"/>
                <c:pt idx="0">
                  <c:v>1.72</c:v>
                </c:pt>
                <c:pt idx="1">
                  <c:v>1.2070000000000001</c:v>
                </c:pt>
                <c:pt idx="2">
                  <c:v>0.58399999999999996</c:v>
                </c:pt>
                <c:pt idx="3">
                  <c:v>0.25</c:v>
                </c:pt>
                <c:pt idx="4">
                  <c:v>1.381</c:v>
                </c:pt>
                <c:pt idx="5">
                  <c:v>1.51</c:v>
                </c:pt>
                <c:pt idx="6">
                  <c:v>0.40699999999999997</c:v>
                </c:pt>
                <c:pt idx="7">
                  <c:v>1.5009999999999999</c:v>
                </c:pt>
              </c:numCache>
            </c:numRef>
          </c:yVal>
          <c:bubbleSize>
            <c:numRef>
              <c:f>Sheet1!$C$2:$C$9</c:f>
              <c:numCache>
                <c:formatCode>General</c:formatCode>
                <c:ptCount val="8"/>
                <c:pt idx="0">
                  <c:v>175304</c:v>
                </c:pt>
                <c:pt idx="1">
                  <c:v>113373</c:v>
                </c:pt>
                <c:pt idx="2">
                  <c:v>28606</c:v>
                </c:pt>
                <c:pt idx="3">
                  <c:v>23294</c:v>
                </c:pt>
                <c:pt idx="4">
                  <c:v>11874</c:v>
                </c:pt>
                <c:pt idx="5">
                  <c:v>9959</c:v>
                </c:pt>
                <c:pt idx="6">
                  <c:v>7485</c:v>
                </c:pt>
                <c:pt idx="7">
                  <c:v>7203</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Perrier Jouet</c:v>
                  </c:pt>
                  <c:pt idx="6">
                    <c:v>Laurent Perrier</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8"/>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031AF77-5858-468E-81AD-C058503E82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536F1C2-D9FF-4BA1-8CE4-D6F903607A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97EDB78A-4749-4476-9113-4D3B32E2F5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3A45355-E66E-486B-B804-311776CDCC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7D4C62C1-8561-47ED-BE59-0B1A751A60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D9067D45-3327-4EAF-8657-E9152F14FC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005F66A0-E051-457A-8A1C-8326F61907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28C02214-478A-46D6-B2B2-BCE5325B1D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91.424999999999997</c:v>
                </c:pt>
                <c:pt idx="1">
                  <c:v>52.019799999999996</c:v>
                </c:pt>
                <c:pt idx="2">
                  <c:v>81.850300000000004</c:v>
                </c:pt>
                <c:pt idx="3">
                  <c:v>26.938700000000001</c:v>
                </c:pt>
                <c:pt idx="4">
                  <c:v>37.7181</c:v>
                </c:pt>
                <c:pt idx="5">
                  <c:v>37.875</c:v>
                </c:pt>
                <c:pt idx="6">
                  <c:v>41.338900000000002</c:v>
                </c:pt>
                <c:pt idx="7">
                  <c:v>51.2316</c:v>
                </c:pt>
              </c:numCache>
            </c:numRef>
          </c:xVal>
          <c:yVal>
            <c:numRef>
              <c:f>Sheet1!$B$2:$B$9</c:f>
              <c:numCache>
                <c:formatCode>General</c:formatCode>
                <c:ptCount val="8"/>
                <c:pt idx="0">
                  <c:v>1.6140000000000001</c:v>
                </c:pt>
                <c:pt idx="1">
                  <c:v>1.0329999999999999</c:v>
                </c:pt>
                <c:pt idx="2">
                  <c:v>1.4019999999999999</c:v>
                </c:pt>
                <c:pt idx="3">
                  <c:v>0.50600000000000001</c:v>
                </c:pt>
                <c:pt idx="4">
                  <c:v>0.64400000000000002</c:v>
                </c:pt>
                <c:pt idx="5">
                  <c:v>0.65300000000000002</c:v>
                </c:pt>
                <c:pt idx="6">
                  <c:v>0.85399999999999998</c:v>
                </c:pt>
                <c:pt idx="7">
                  <c:v>0.872</c:v>
                </c:pt>
              </c:numCache>
            </c:numRef>
          </c:yVal>
          <c:bubbleSize>
            <c:numRef>
              <c:f>Sheet1!$C$2:$C$9</c:f>
              <c:numCache>
                <c:formatCode>General</c:formatCode>
                <c:ptCount val="8"/>
                <c:pt idx="0">
                  <c:v>140703</c:v>
                </c:pt>
                <c:pt idx="1">
                  <c:v>71007</c:v>
                </c:pt>
                <c:pt idx="2">
                  <c:v>68345</c:v>
                </c:pt>
                <c:pt idx="3">
                  <c:v>42644</c:v>
                </c:pt>
                <c:pt idx="4">
                  <c:v>33720</c:v>
                </c:pt>
                <c:pt idx="5">
                  <c:v>32724</c:v>
                </c:pt>
                <c:pt idx="6">
                  <c:v>19884</c:v>
                </c:pt>
                <c:pt idx="7">
                  <c:v>18136</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Nicolas Feuillatte</c:v>
                  </c:pt>
                  <c:pt idx="5">
                    <c:v>Demoiselle</c:v>
                  </c:pt>
                  <c:pt idx="6">
                    <c:v>Besserat De Bellefon</c:v>
                  </c:pt>
                  <c:pt idx="7">
                    <c:v>Pommery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A3BB6057-CE30-4B9C-BF7A-B4C555D73F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4E7060AC-A3D7-44D7-B700-876E2CA1CB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790851DF-0128-4793-B031-5887A19114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6A5A8BF7-3FB8-451D-95EC-061073F797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EA119E5-DAEE-4192-9886-335DC16192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0E73CE02-F2F2-48F4-A4C7-80C5952430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3D6DB2E-8905-4AB2-AC60-9D99743A26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C5AB94B-AE50-49D8-A191-C51192A3E8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13.021599999999999</c:v>
                </c:pt>
              </c:numCache>
            </c:numRef>
          </c:xVal>
          <c:yVal>
            <c:numRef>
              <c:f>Sheet1!$B$2:$B$2</c:f>
              <c:numCache>
                <c:formatCode>General</c:formatCode>
                <c:ptCount val="1"/>
                <c:pt idx="0">
                  <c:v>1</c:v>
                </c:pt>
              </c:numCache>
            </c:numRef>
          </c:yVal>
          <c:bubbleSize>
            <c:numRef>
              <c:f>Sheet1!$C$2:$C$2</c:f>
              <c:numCache>
                <c:formatCode>General</c:formatCode>
                <c:ptCount val="1"/>
                <c:pt idx="0">
                  <c:v>56722</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65BDC439-5F3B-46F5-A170-BAC3736E71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B1461F5B-0A62-4F6C-86CF-D8E777A69F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D830EB1C-CD4C-4E35-86F2-22ACE73DB5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FCA995F9-A75F-4DEF-B81B-64B002940D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F11F4E9B-7D90-4FCC-BC76-677BD13106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1BA308DB-3B3C-4A29-9110-75BDF4AD0B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7DC2F271-6984-48C5-B853-950DF5F143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92ECB3B3-869C-4C66-8124-8AE70D25A8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11.425599999999999</c:v>
                </c:pt>
                <c:pt idx="1">
                  <c:v>9.1058000000000003</c:v>
                </c:pt>
                <c:pt idx="2">
                  <c:v>11.3514</c:v>
                </c:pt>
              </c:numCache>
            </c:numRef>
          </c:xVal>
          <c:yVal>
            <c:numRef>
              <c:f>Sheet1!$B$2:$B$4</c:f>
              <c:numCache>
                <c:formatCode>General</c:formatCode>
                <c:ptCount val="3"/>
                <c:pt idx="0">
                  <c:v>1.256</c:v>
                </c:pt>
                <c:pt idx="1">
                  <c:v>1.002</c:v>
                </c:pt>
                <c:pt idx="2">
                  <c:v>1.0620000000000001</c:v>
                </c:pt>
              </c:numCache>
            </c:numRef>
          </c:yVal>
          <c:bubbleSize>
            <c:numRef>
              <c:f>Sheet1!$C$2:$C$4</c:f>
              <c:numCache>
                <c:formatCode>General</c:formatCode>
                <c:ptCount val="3"/>
                <c:pt idx="0">
                  <c:v>75203</c:v>
                </c:pt>
                <c:pt idx="1">
                  <c:v>40348</c:v>
                </c:pt>
                <c:pt idx="2">
                  <c:v>9206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B13354-9CAB-42C2-8914-AAA6266452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A329453-C348-444A-9366-6BDCBBC859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DEC607B-D743-4554-83E1-744BBFC6C0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51E2264-52EB-486D-A12C-A3B3B3C978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C9CAB84-12E0-46D3-9C1B-556275D399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2ECCFDF-CE8C-483A-BBDD-076E8FD85F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1DE0753-F786-42E7-B2F6-2462B336CF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ED4B3E6-F6DB-4B07-9E63-455C17CB13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11.366099999999999</c:v>
                </c:pt>
                <c:pt idx="1">
                  <c:v>11.7385</c:v>
                </c:pt>
                <c:pt idx="2">
                  <c:v>13.419700000000001</c:v>
                </c:pt>
              </c:numCache>
            </c:numRef>
          </c:xVal>
          <c:yVal>
            <c:numRef>
              <c:f>Sheet1!$B$2:$B$4</c:f>
              <c:numCache>
                <c:formatCode>General</c:formatCode>
                <c:ptCount val="3"/>
                <c:pt idx="0">
                  <c:v>0.94699999999999995</c:v>
                </c:pt>
                <c:pt idx="1">
                  <c:v>0.93799999999999994</c:v>
                </c:pt>
                <c:pt idx="2">
                  <c:v>1.1200000000000001</c:v>
                </c:pt>
              </c:numCache>
            </c:numRef>
          </c:yVal>
          <c:bubbleSize>
            <c:numRef>
              <c:f>Sheet1!$C$2:$C$4</c:f>
              <c:numCache>
                <c:formatCode>General</c:formatCode>
                <c:ptCount val="3"/>
                <c:pt idx="0">
                  <c:v>30427</c:v>
                </c:pt>
                <c:pt idx="1">
                  <c:v>22620</c:v>
                </c:pt>
                <c:pt idx="2">
                  <c:v>18895</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E7063E7-8426-447E-98A1-332AFA259E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D441A996-DFA6-4E3B-BA46-3B2DB65924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3A46774C-CDF8-4A9E-B294-EF40C52AD5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00F6801E-21D9-423B-8964-2238F37169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E62792C1-51A8-4AFC-AD91-E84770E987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2B1D81D4-7E50-4732-92E2-866F0302D8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99BF6465-E98A-4851-AC00-2BF383EA07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BD4BFDB0-2471-44D9-9353-2A19C71FE4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17.555099999999999</c:v>
                </c:pt>
              </c:numCache>
            </c:numRef>
          </c:xVal>
          <c:yVal>
            <c:numRef>
              <c:f>Sheet1!$B$2:$B$2</c:f>
              <c:numCache>
                <c:formatCode>General</c:formatCode>
                <c:ptCount val="1"/>
                <c:pt idx="0">
                  <c:v>1.2589999999999999</c:v>
                </c:pt>
              </c:numCache>
            </c:numRef>
          </c:yVal>
          <c:bubbleSize>
            <c:numRef>
              <c:f>Sheet1!$C$2:$C$2</c:f>
              <c:numCache>
                <c:formatCode>General</c:formatCode>
                <c:ptCount val="1"/>
                <c:pt idx="0">
                  <c:v>51331</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0B2DC6D-3484-4AE2-BDD0-D9158BCC96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AF6525C8-F29A-4A78-89F0-BCB76A07BF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3FAB101B-B8FC-429B-BA35-BBBAA0F433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FEC2548-0E47-44CC-A8D0-B8D2BC0676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D8D54F5-4307-48FA-9EFE-3A4C9463BC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3BE6068-31A5-4A2D-959A-A50BC90013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3116D2D-80D8-4D3E-9EC7-6B4FE2ACC1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F6F030D-9FA6-41BF-97EC-4F119F3DB1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10.9194</c:v>
                </c:pt>
                <c:pt idx="1">
                  <c:v>9.7117000000000004</c:v>
                </c:pt>
              </c:numCache>
            </c:numRef>
          </c:xVal>
          <c:yVal>
            <c:numRef>
              <c:f>Sheet1!$B$2:$B$3</c:f>
              <c:numCache>
                <c:formatCode>General</c:formatCode>
                <c:ptCount val="2"/>
                <c:pt idx="0">
                  <c:v>1.034</c:v>
                </c:pt>
                <c:pt idx="1">
                  <c:v>0.82399999999999995</c:v>
                </c:pt>
              </c:numCache>
            </c:numRef>
          </c:yVal>
          <c:bubbleSize>
            <c:numRef>
              <c:f>Sheet1!$C$2:$C$3</c:f>
              <c:numCache>
                <c:formatCode>General</c:formatCode>
                <c:ptCount val="2"/>
                <c:pt idx="0">
                  <c:v>7043</c:v>
                </c:pt>
                <c:pt idx="1">
                  <c:v>1078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BC34467-CABE-4127-ADA6-173C1055F3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770D31B-7D3B-4C20-9F41-BFACF071DD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7DC72B-B434-4897-8FBB-7CBAB02166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9A82888-9F04-44BC-B29E-2893E2AC80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823E1B8-A46C-4FD0-ADAD-6C24FA552D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FA7174D-D01E-4CA2-857E-0B17131FF8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CB6727-0050-45DB-AD28-32F85EE1C5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01D887-D2F7-4E1D-81EF-4A6A06B2B4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96.436099999999996</c:v>
                </c:pt>
                <c:pt idx="1">
                  <c:v>38.432400000000001</c:v>
                </c:pt>
                <c:pt idx="2">
                  <c:v>84.719300000000004</c:v>
                </c:pt>
                <c:pt idx="3">
                  <c:v>35.465499999999999</c:v>
                </c:pt>
                <c:pt idx="4">
                  <c:v>47.244599999999998</c:v>
                </c:pt>
                <c:pt idx="5">
                  <c:v>59.281199999999998</c:v>
                </c:pt>
                <c:pt idx="6">
                  <c:v>52.890099999999997</c:v>
                </c:pt>
                <c:pt idx="7">
                  <c:v>185.72460000000001</c:v>
                </c:pt>
              </c:numCache>
            </c:numRef>
          </c:xVal>
          <c:yVal>
            <c:numRef>
              <c:f>Sheet1!$B$2:$B$9</c:f>
              <c:numCache>
                <c:formatCode>General</c:formatCode>
                <c:ptCount val="8"/>
                <c:pt idx="0">
                  <c:v>1.151</c:v>
                </c:pt>
                <c:pt idx="1">
                  <c:v>0.497</c:v>
                </c:pt>
                <c:pt idx="2">
                  <c:v>0.997</c:v>
                </c:pt>
                <c:pt idx="3">
                  <c:v>0.42599999999999999</c:v>
                </c:pt>
                <c:pt idx="4">
                  <c:v>0.55700000000000005</c:v>
                </c:pt>
                <c:pt idx="5">
                  <c:v>0.76100000000000001</c:v>
                </c:pt>
                <c:pt idx="6">
                  <c:v>0.624</c:v>
                </c:pt>
                <c:pt idx="7">
                  <c:v>2.1640000000000001</c:v>
                </c:pt>
              </c:numCache>
            </c:numRef>
          </c:yVal>
          <c:bubbleSize>
            <c:numRef>
              <c:f>Sheet1!$C$2:$C$9</c:f>
              <c:numCache>
                <c:formatCode>General</c:formatCode>
                <c:ptCount val="8"/>
                <c:pt idx="0">
                  <c:v>745644</c:v>
                </c:pt>
                <c:pt idx="1">
                  <c:v>32706</c:v>
                </c:pt>
                <c:pt idx="2">
                  <c:v>31092</c:v>
                </c:pt>
                <c:pt idx="3">
                  <c:v>28798</c:v>
                </c:pt>
                <c:pt idx="4">
                  <c:v>24142</c:v>
                </c:pt>
                <c:pt idx="5">
                  <c:v>22349</c:v>
                </c:pt>
                <c:pt idx="6">
                  <c:v>14915</c:v>
                </c:pt>
                <c:pt idx="7">
                  <c:v>12815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Perrier Jouet</c:v>
                  </c:pt>
                  <c:pt idx="3">
                    <c:v>Malard</c:v>
                  </c:pt>
                  <c:pt idx="4">
                    <c:v>Henriot</c:v>
                  </c:pt>
                  <c:pt idx="5">
                    <c:v>Besserat De Bellefon</c:v>
                  </c:pt>
                  <c:pt idx="6">
                    <c:v>Delamotte</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3"/>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CDED2C9-6D6C-437C-B233-42BAB0DFD9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39FF9F81-C12F-498A-BF2A-EA28B7D9E1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D067F5D-71BB-4B5C-B01D-B06974C6C7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32E65E4-B369-45CE-97E0-886D738996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8B1D77A9-F0DC-4172-9665-AA465182C3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CEC5C932-7925-4160-B276-63840FAF88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2966517-CB96-424C-A525-F93A7CDD94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188D3575-C769-4877-9541-2B11AF6503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58.607399999999998</c:v>
                </c:pt>
                <c:pt idx="1">
                  <c:v>48.682899999999997</c:v>
                </c:pt>
                <c:pt idx="2">
                  <c:v>49.257599999999996</c:v>
                </c:pt>
                <c:pt idx="3">
                  <c:v>22.162800000000001</c:v>
                </c:pt>
                <c:pt idx="4">
                  <c:v>52.6676</c:v>
                </c:pt>
                <c:pt idx="5">
                  <c:v>37.256599999999999</c:v>
                </c:pt>
                <c:pt idx="6">
                  <c:v>29.456499999999998</c:v>
                </c:pt>
                <c:pt idx="7">
                  <c:v>52.234499999999997</c:v>
                </c:pt>
              </c:numCache>
            </c:numRef>
          </c:xVal>
          <c:yVal>
            <c:numRef>
              <c:f>Sheet1!$B$2:$B$9</c:f>
              <c:numCache>
                <c:formatCode>General</c:formatCode>
                <c:ptCount val="8"/>
                <c:pt idx="0">
                  <c:v>1.3660000000000001</c:v>
                </c:pt>
                <c:pt idx="1">
                  <c:v>1.1140000000000001</c:v>
                </c:pt>
                <c:pt idx="2">
                  <c:v>1.042</c:v>
                </c:pt>
                <c:pt idx="3">
                  <c:v>0.52800000000000002</c:v>
                </c:pt>
                <c:pt idx="4">
                  <c:v>1.2549999999999999</c:v>
                </c:pt>
                <c:pt idx="5">
                  <c:v>0.88700000000000001</c:v>
                </c:pt>
                <c:pt idx="6">
                  <c:v>0.70199999999999996</c:v>
                </c:pt>
                <c:pt idx="7">
                  <c:v>1.089</c:v>
                </c:pt>
              </c:numCache>
            </c:numRef>
          </c:yVal>
          <c:bubbleSize>
            <c:numRef>
              <c:f>Sheet1!$C$2:$C$9</c:f>
              <c:numCache>
                <c:formatCode>General</c:formatCode>
                <c:ptCount val="8"/>
                <c:pt idx="0">
                  <c:v>711670</c:v>
                </c:pt>
                <c:pt idx="1">
                  <c:v>373933</c:v>
                </c:pt>
                <c:pt idx="2">
                  <c:v>288354</c:v>
                </c:pt>
                <c:pt idx="3">
                  <c:v>275838</c:v>
                </c:pt>
                <c:pt idx="4">
                  <c:v>157792</c:v>
                </c:pt>
                <c:pt idx="5">
                  <c:v>136061</c:v>
                </c:pt>
                <c:pt idx="6">
                  <c:v>133821</c:v>
                </c:pt>
                <c:pt idx="7">
                  <c:v>133198</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Veuve Clicquot</c:v>
                  </c:pt>
                  <c:pt idx="5">
                    <c:v>Ayala</c:v>
                  </c:pt>
                  <c:pt idx="6">
                    <c:v>Heidsieck &amp; Co Monopole</c:v>
                  </c:pt>
                  <c:pt idx="7">
                    <c:v>Taittinger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17BE918-6A25-408F-8D3C-59AC71F08A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C0A40D-13B0-4BEF-9DD0-F3400CB2EA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06891E5-8AF4-43F7-8110-B871A19D6B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FF57E06-C65E-4D49-8F27-81DC42E15F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02DA109-E728-40BD-AB58-2AF3234149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EC1729C-62A8-4106-9703-96B13DA03B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CD23298-6135-4E10-B8B8-D6E7392881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E6ECC62-FED6-4EDE-92AF-36E44BB2B9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71.709699999999998</c:v>
                </c:pt>
                <c:pt idx="1">
                  <c:v>23.626300000000001</c:v>
                </c:pt>
                <c:pt idx="2">
                  <c:v>50.448099999999997</c:v>
                </c:pt>
                <c:pt idx="3">
                  <c:v>53.660699999999999</c:v>
                </c:pt>
                <c:pt idx="4">
                  <c:v>31.505700000000001</c:v>
                </c:pt>
                <c:pt idx="5">
                  <c:v>88.677499999999995</c:v>
                </c:pt>
                <c:pt idx="6">
                  <c:v>32.752200000000002</c:v>
                </c:pt>
                <c:pt idx="7">
                  <c:v>291.98700000000002</c:v>
                </c:pt>
              </c:numCache>
            </c:numRef>
          </c:xVal>
          <c:yVal>
            <c:numRef>
              <c:f>Sheet1!$B$2:$B$9</c:f>
              <c:numCache>
                <c:formatCode>General</c:formatCode>
                <c:ptCount val="8"/>
                <c:pt idx="0">
                  <c:v>1.847</c:v>
                </c:pt>
                <c:pt idx="1">
                  <c:v>0.61499999999999999</c:v>
                </c:pt>
                <c:pt idx="2">
                  <c:v>1.2869999999999999</c:v>
                </c:pt>
                <c:pt idx="3">
                  <c:v>1.254</c:v>
                </c:pt>
                <c:pt idx="4">
                  <c:v>0.81699999999999995</c:v>
                </c:pt>
                <c:pt idx="5">
                  <c:v>2.3119999999999998</c:v>
                </c:pt>
                <c:pt idx="6">
                  <c:v>0.83899999999999997</c:v>
                </c:pt>
                <c:pt idx="7">
                  <c:v>7.4649999999999999</c:v>
                </c:pt>
              </c:numCache>
            </c:numRef>
          </c:yVal>
          <c:bubbleSize>
            <c:numRef>
              <c:f>Sheet1!$C$2:$C$9</c:f>
              <c:numCache>
                <c:formatCode>General</c:formatCode>
                <c:ptCount val="8"/>
                <c:pt idx="0">
                  <c:v>4907450</c:v>
                </c:pt>
                <c:pt idx="1">
                  <c:v>1463201</c:v>
                </c:pt>
                <c:pt idx="2">
                  <c:v>1419306</c:v>
                </c:pt>
                <c:pt idx="3">
                  <c:v>1119576</c:v>
                </c:pt>
                <c:pt idx="4">
                  <c:v>828914</c:v>
                </c:pt>
                <c:pt idx="5">
                  <c:v>791269</c:v>
                </c:pt>
                <c:pt idx="6">
                  <c:v>634868</c:v>
                </c:pt>
                <c:pt idx="7">
                  <c:v>585726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35974CE-53BA-4A01-B812-EE43CE6FCD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0721991-D395-4BAD-93C0-385044F365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31331661-A530-42E2-97A0-6F5F840581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946DF646-F677-4D86-A8DC-476EBC5D05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AB493CC3-280C-46E9-BC62-304E8426D2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683B240-9AA9-4358-9CAF-3B92B205A6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6DAC038-F2A2-4218-9660-578C449D34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E265C96-983F-4E6A-8452-BC0CE7E04D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29.914100000000001</c:v>
                </c:pt>
                <c:pt idx="1">
                  <c:v>30.693300000000001</c:v>
                </c:pt>
                <c:pt idx="2">
                  <c:v>31.7714</c:v>
                </c:pt>
                <c:pt idx="3">
                  <c:v>36.119399999999999</c:v>
                </c:pt>
              </c:numCache>
            </c:numRef>
          </c:xVal>
          <c:yVal>
            <c:numRef>
              <c:f>Sheet1!$B$2:$B$5</c:f>
              <c:numCache>
                <c:formatCode>General</c:formatCode>
                <c:ptCount val="4"/>
                <c:pt idx="0">
                  <c:v>0.99</c:v>
                </c:pt>
                <c:pt idx="1">
                  <c:v>1.012</c:v>
                </c:pt>
                <c:pt idx="2">
                  <c:v>1.048</c:v>
                </c:pt>
                <c:pt idx="3">
                  <c:v>1.0640000000000001</c:v>
                </c:pt>
              </c:numCache>
            </c:numRef>
          </c:yVal>
          <c:bubbleSize>
            <c:numRef>
              <c:f>Sheet1!$C$2:$C$5</c:f>
              <c:numCache>
                <c:formatCode>General</c:formatCode>
                <c:ptCount val="4"/>
                <c:pt idx="0">
                  <c:v>133357</c:v>
                </c:pt>
                <c:pt idx="1">
                  <c:v>22314</c:v>
                </c:pt>
                <c:pt idx="2">
                  <c:v>15981</c:v>
                </c:pt>
                <c:pt idx="3">
                  <c:v>4840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5A606B1D-EDD0-4527-ABDB-27FDAFD8C3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E642399A-8ABC-4D1B-8A6C-43A6FD9F19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B80221D6-DBA0-4F99-8283-75FA581A4E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35B4BA8E-22C1-4338-9971-8A4B08DCE3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C4361DA0-5C16-4A83-9A2D-78809EF7AE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D12AA8A4-3224-4534-B587-2A3ECBA11C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F2E0844C-1AE5-40CF-AA65-19B17B1445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4FC8DBC2-A034-4BF2-9129-EDD6445E6E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31.242999999999999</c:v>
                </c:pt>
                <c:pt idx="1">
                  <c:v>42.777900000000002</c:v>
                </c:pt>
              </c:numCache>
            </c:numRef>
          </c:xVal>
          <c:yVal>
            <c:numRef>
              <c:f>Sheet1!$B$2:$B$3</c:f>
              <c:numCache>
                <c:formatCode>General</c:formatCode>
                <c:ptCount val="2"/>
                <c:pt idx="0">
                  <c:v>0.92200000000000004</c:v>
                </c:pt>
                <c:pt idx="1">
                  <c:v>1.2669999999999999</c:v>
                </c:pt>
              </c:numCache>
            </c:numRef>
          </c:yVal>
          <c:bubbleSize>
            <c:numRef>
              <c:f>Sheet1!$C$2:$C$3</c:f>
              <c:numCache>
                <c:formatCode>General</c:formatCode>
                <c:ptCount val="2"/>
                <c:pt idx="0">
                  <c:v>161589</c:v>
                </c:pt>
                <c:pt idx="1">
                  <c:v>64894</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A13AF3-3A80-49AC-A4C7-C532295531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9661ED3-32DE-4ED1-9E85-D45AFDB209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B1F5C42-7024-4433-A713-32DD952E5B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157263F-4695-462A-BA05-13535C3C4B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425D7A1-D629-4DE6-BD67-5EDD146371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08B80FB-6D07-4677-BAD7-A6DFC7B206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9576E8A-EBA1-4C7E-8F2E-4C0B39DFD6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73363A0-6410-4678-A9D6-AB6E0629BB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267.822</c:v>
                </c:pt>
                <c:pt idx="1">
                  <c:v>198.53919999999999</c:v>
                </c:pt>
                <c:pt idx="2">
                  <c:v>97.008700000000005</c:v>
                </c:pt>
                <c:pt idx="3">
                  <c:v>196.3896</c:v>
                </c:pt>
                <c:pt idx="4">
                  <c:v>37.771700000000003</c:v>
                </c:pt>
                <c:pt idx="5">
                  <c:v>285.23329999999999</c:v>
                </c:pt>
                <c:pt idx="6">
                  <c:v>66.152000000000001</c:v>
                </c:pt>
                <c:pt idx="7">
                  <c:v>259.58330000000001</c:v>
                </c:pt>
              </c:numCache>
            </c:numRef>
          </c:xVal>
          <c:yVal>
            <c:numRef>
              <c:f>Sheet1!$B$2:$B$9</c:f>
              <c:numCache>
                <c:formatCode>General</c:formatCode>
                <c:ptCount val="8"/>
                <c:pt idx="0">
                  <c:v>1.6060000000000001</c:v>
                </c:pt>
                <c:pt idx="1">
                  <c:v>1.056</c:v>
                </c:pt>
                <c:pt idx="2">
                  <c:v>0.55400000000000005</c:v>
                </c:pt>
                <c:pt idx="3">
                  <c:v>1.1890000000000001</c:v>
                </c:pt>
                <c:pt idx="4">
                  <c:v>0.23100000000000001</c:v>
                </c:pt>
                <c:pt idx="5">
                  <c:v>1.47</c:v>
                </c:pt>
                <c:pt idx="6">
                  <c:v>0.38400000000000001</c:v>
                </c:pt>
                <c:pt idx="7">
                  <c:v>1.3140000000000001</c:v>
                </c:pt>
              </c:numCache>
            </c:numRef>
          </c:yVal>
          <c:bubbleSize>
            <c:numRef>
              <c:f>Sheet1!$C$2:$C$9</c:f>
              <c:numCache>
                <c:formatCode>General</c:formatCode>
                <c:ptCount val="8"/>
                <c:pt idx="0">
                  <c:v>160961</c:v>
                </c:pt>
                <c:pt idx="1">
                  <c:v>60753</c:v>
                </c:pt>
                <c:pt idx="2">
                  <c:v>22215</c:v>
                </c:pt>
                <c:pt idx="3">
                  <c:v>15122</c:v>
                </c:pt>
                <c:pt idx="4">
                  <c:v>11747</c:v>
                </c:pt>
                <c:pt idx="5">
                  <c:v>8557</c:v>
                </c:pt>
                <c:pt idx="6">
                  <c:v>8269</c:v>
                </c:pt>
                <c:pt idx="7">
                  <c:v>3115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Veuve Clicquot</c:v>
                  </c:pt>
                  <c:pt idx="4">
                    <c:v>Malard</c:v>
                  </c:pt>
                  <c:pt idx="5">
                    <c:v>Bollinger</c:v>
                  </c:pt>
                  <c:pt idx="6">
                    <c:v>Laurent Perrier</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2"/>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08E2D85-2F6D-4978-BEBF-41E03BF604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9F59B002-7EAE-4F47-8E67-384E735ED3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7457FB34-000D-493F-81DB-24B7541BB4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6FAB295-67C0-4ABD-AE01-9E4AD8D1ED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39C408D-74B8-45D2-B17B-39C7841DFF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A5818647-E7CD-4F5C-BFDD-46635A9A9E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D083C94-E904-4221-9D04-5032D7838D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3E3E2EE-D8B0-49CD-AAE3-326FDDFF25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91.372799999999998</c:v>
                </c:pt>
                <c:pt idx="1">
                  <c:v>644.48720000000003</c:v>
                </c:pt>
                <c:pt idx="2">
                  <c:v>53.254899999999999</c:v>
                </c:pt>
                <c:pt idx="3">
                  <c:v>80.4315</c:v>
                </c:pt>
                <c:pt idx="4">
                  <c:v>27.0364</c:v>
                </c:pt>
                <c:pt idx="5">
                  <c:v>38.076900000000002</c:v>
                </c:pt>
                <c:pt idx="6">
                  <c:v>634.11429999999996</c:v>
                </c:pt>
                <c:pt idx="7">
                  <c:v>37.879600000000003</c:v>
                </c:pt>
              </c:numCache>
            </c:numRef>
          </c:xVal>
          <c:yVal>
            <c:numRef>
              <c:f>Sheet1!$B$2:$B$9</c:f>
              <c:numCache>
                <c:formatCode>General</c:formatCode>
                <c:ptCount val="8"/>
                <c:pt idx="0">
                  <c:v>1.355</c:v>
                </c:pt>
                <c:pt idx="1">
                  <c:v>8.3819999999999997</c:v>
                </c:pt>
                <c:pt idx="2">
                  <c:v>0.85899999999999999</c:v>
                </c:pt>
                <c:pt idx="3">
                  <c:v>1.1399999999999999</c:v>
                </c:pt>
                <c:pt idx="4">
                  <c:v>0.40899999999999997</c:v>
                </c:pt>
                <c:pt idx="5">
                  <c:v>0.53700000000000003</c:v>
                </c:pt>
                <c:pt idx="6">
                  <c:v>9.4730000000000008</c:v>
                </c:pt>
                <c:pt idx="7">
                  <c:v>0.53500000000000003</c:v>
                </c:pt>
              </c:numCache>
            </c:numRef>
          </c:yVal>
          <c:bubbleSize>
            <c:numRef>
              <c:f>Sheet1!$C$2:$C$9</c:f>
              <c:numCache>
                <c:formatCode>General</c:formatCode>
                <c:ptCount val="8"/>
                <c:pt idx="0">
                  <c:v>111018</c:v>
                </c:pt>
                <c:pt idx="1">
                  <c:v>50270</c:v>
                </c:pt>
                <c:pt idx="2">
                  <c:v>43882</c:v>
                </c:pt>
                <c:pt idx="3">
                  <c:v>38768</c:v>
                </c:pt>
                <c:pt idx="4">
                  <c:v>26712</c:v>
                </c:pt>
                <c:pt idx="5">
                  <c:v>24750</c:v>
                </c:pt>
                <c:pt idx="6">
                  <c:v>22194</c:v>
                </c:pt>
                <c:pt idx="7">
                  <c:v>19508</c:v>
                </c:pt>
              </c:numCache>
            </c:numRef>
          </c:bubbleSize>
          <c:bubble3D val="0"/>
          <c:extLst>
            <c:ext xmlns:c15="http://schemas.microsoft.com/office/drawing/2012/chart" uri="{02D57815-91ED-43cb-92C2-25804820EDAC}">
              <c15:datalabelsRange>
                <c15:f>Sheet1!$E$2:$E$10</c15:f>
                <c15:dlblRangeCache>
                  <c:ptCount val="9"/>
                  <c:pt idx="0">
                    <c:v>Ruinart</c:v>
                  </c:pt>
                  <c:pt idx="1">
                    <c:v>Roederer</c:v>
                  </c:pt>
                  <c:pt idx="2">
                    <c:v>Deutz</c:v>
                  </c:pt>
                  <c:pt idx="3">
                    <c:v>Laurent Perrier</c:v>
                  </c:pt>
                  <c:pt idx="4">
                    <c:v>Nicolas</c:v>
                  </c:pt>
                  <c:pt idx="5">
                    <c:v>Demoiselle</c:v>
                  </c:pt>
                  <c:pt idx="6">
                    <c:v>Dom Perignon</c:v>
                  </c:pt>
                  <c:pt idx="7">
                    <c:v>Nicolas Feuillatte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3"/>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9AEF3F1-F544-4A09-97E0-9EA12B9D41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12AD7BF3-B46F-4F75-B2A6-8CE7606F94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A4346A91-A469-48BE-9FD9-6BD72484E7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C1BD56A-791B-49D2-A06A-14AAE01F9D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4A71300-0AF3-4BB9-A14B-805DFB3E92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E256DBCD-25AB-4928-86C5-E28DBE9DFF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CB731D38-7AFE-4397-9DD6-5071314183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1E4E6A7-8E4B-4A30-AD12-B8E60599A9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12.857200000000001</c:v>
                </c:pt>
              </c:numCache>
            </c:numRef>
          </c:xVal>
          <c:yVal>
            <c:numRef>
              <c:f>Sheet1!$B$2:$B$2</c:f>
              <c:numCache>
                <c:formatCode>General</c:formatCode>
                <c:ptCount val="1"/>
                <c:pt idx="0">
                  <c:v>1</c:v>
                </c:pt>
              </c:numCache>
            </c:numRef>
          </c:yVal>
          <c:bubbleSize>
            <c:numRef>
              <c:f>Sheet1!$C$2:$C$2</c:f>
              <c:numCache>
                <c:formatCode>General</c:formatCode>
                <c:ptCount val="1"/>
                <c:pt idx="0">
                  <c:v>24043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C8D4AD1F-8879-43F9-A3BC-8B7F23C93C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57BECC4C-4043-4948-8B5B-7574800DE2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48DF5EDD-603F-401E-8E1D-A6E17324D9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E3743CA5-9A5C-464D-B48E-A94472AB29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F5E68A06-3687-43F8-B1BD-172C86CF1B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F39BBD93-492D-40B1-9874-D782D8DF6C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15019C1C-5606-4681-B797-2B85239FF2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D0E11D84-196A-43A7-A8AA-8C3803D312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11.524699999999999</c:v>
                </c:pt>
                <c:pt idx="1">
                  <c:v>9.1434999999999995</c:v>
                </c:pt>
                <c:pt idx="2">
                  <c:v>11.5547</c:v>
                </c:pt>
              </c:numCache>
            </c:numRef>
          </c:xVal>
          <c:yVal>
            <c:numRef>
              <c:f>Sheet1!$B$2:$B$4</c:f>
              <c:numCache>
                <c:formatCode>General</c:formatCode>
                <c:ptCount val="3"/>
                <c:pt idx="0">
                  <c:v>1.258</c:v>
                </c:pt>
                <c:pt idx="1">
                  <c:v>1.0009999999999999</c:v>
                </c:pt>
                <c:pt idx="2">
                  <c:v>1.06</c:v>
                </c:pt>
              </c:numCache>
            </c:numRef>
          </c:yVal>
          <c:bubbleSize>
            <c:numRef>
              <c:f>Sheet1!$C$2:$C$4</c:f>
              <c:numCache>
                <c:formatCode>General</c:formatCode>
                <c:ptCount val="3"/>
                <c:pt idx="0">
                  <c:v>34574</c:v>
                </c:pt>
                <c:pt idx="1">
                  <c:v>19558</c:v>
                </c:pt>
                <c:pt idx="2">
                  <c:v>4437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0089B5B-6746-44C3-AC6E-7312BBAA1C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7CB6BFE-1383-49FA-9D06-3C643A20EB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9D2A26-9949-41D7-BCC1-AEDC721322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68A0898-F744-4AB0-A12A-362599DD9E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B33285A-557D-4FF0-A3DC-BDBEE116A5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C38B897-66AE-47D8-ABA7-B8EAD3DF48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A921556-C4AC-4671-A636-D6D2597B9C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9F940B9-D73D-4DD8-A7D7-8354E6A663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11.817299999999999</c:v>
                </c:pt>
                <c:pt idx="1">
                  <c:v>11.5405</c:v>
                </c:pt>
                <c:pt idx="2">
                  <c:v>13.3918</c:v>
                </c:pt>
              </c:numCache>
            </c:numRef>
          </c:xVal>
          <c:yVal>
            <c:numRef>
              <c:f>Sheet1!$B$2:$B$4</c:f>
              <c:numCache>
                <c:formatCode>General</c:formatCode>
                <c:ptCount val="3"/>
                <c:pt idx="0">
                  <c:v>0.95799999999999996</c:v>
                </c:pt>
                <c:pt idx="1">
                  <c:v>0.97899999999999998</c:v>
                </c:pt>
                <c:pt idx="2">
                  <c:v>1.1259999999999999</c:v>
                </c:pt>
              </c:numCache>
            </c:numRef>
          </c:yVal>
          <c:bubbleSize>
            <c:numRef>
              <c:f>Sheet1!$C$2:$C$4</c:f>
              <c:numCache>
                <c:formatCode>General</c:formatCode>
                <c:ptCount val="3"/>
                <c:pt idx="0">
                  <c:v>20314</c:v>
                </c:pt>
                <c:pt idx="1">
                  <c:v>16376</c:v>
                </c:pt>
                <c:pt idx="2">
                  <c:v>5571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998951C-0BD1-4898-A785-1E63026498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57389D73-9DE5-488E-91C3-7E709ED980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FAE76D8E-219A-468E-A664-B15F998688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F32FFA45-02A6-4B22-B883-7C984ADFD7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35CA5648-47CB-4E03-B85C-5946CD06F8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AFAC645A-BF22-447F-9B30-DB27388FA4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0CD64709-5527-4E64-B0CE-38267F6CA7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B131B730-3567-4510-9EE1-ED0F42E0A3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17.4514</c:v>
                </c:pt>
              </c:numCache>
            </c:numRef>
          </c:xVal>
          <c:yVal>
            <c:numRef>
              <c:f>Sheet1!$B$2:$B$2</c:f>
              <c:numCache>
                <c:formatCode>General</c:formatCode>
                <c:ptCount val="1"/>
                <c:pt idx="0">
                  <c:v>1</c:v>
                </c:pt>
              </c:numCache>
            </c:numRef>
          </c:yVal>
          <c:bubbleSize>
            <c:numRef>
              <c:f>Sheet1!$C$2:$C$2</c:f>
              <c:numCache>
                <c:formatCode>General</c:formatCode>
                <c:ptCount val="1"/>
                <c:pt idx="0">
                  <c:v>16893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9DEDA865-B5E6-4268-90E1-24AD23B532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A1546D43-1CD8-4BFA-BE0C-BBB7B593FD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64F209A-AB6C-45D0-AACC-6EA21ADB48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13AD86F7-46A3-4F0B-8A18-11E0C184B3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8A84A978-50B6-48A9-AE60-E36C51FD19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EC4B0CF-1F82-4F7F-B4AE-44C51DFE9E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F9D4E7BE-9334-4133-85EC-9E9DAF060E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E9083BD-5596-4503-B84B-C3101F0534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10.9282</c:v>
                </c:pt>
                <c:pt idx="1">
                  <c:v>10.235300000000001</c:v>
                </c:pt>
              </c:numCache>
            </c:numRef>
          </c:xVal>
          <c:yVal>
            <c:numRef>
              <c:f>Sheet1!$B$2:$B$3</c:f>
              <c:numCache>
                <c:formatCode>General</c:formatCode>
                <c:ptCount val="2"/>
                <c:pt idx="0">
                  <c:v>1.0429999999999999</c:v>
                </c:pt>
                <c:pt idx="1">
                  <c:v>0.80900000000000005</c:v>
                </c:pt>
              </c:numCache>
            </c:numRef>
          </c:yVal>
          <c:bubbleSize>
            <c:numRef>
              <c:f>Sheet1!$C$2:$C$3</c:f>
              <c:numCache>
                <c:formatCode>General</c:formatCode>
                <c:ptCount val="2"/>
                <c:pt idx="0">
                  <c:v>1978</c:v>
                </c:pt>
                <c:pt idx="1">
                  <c:v>348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6DD413-3570-4C41-8D21-06BF7FDF30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2E91CA7-3EB8-4E76-AB7F-BDDEB02F34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C0A493-F05C-4B06-A661-D6D349931F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BBE8ED7-8094-4986-ABDF-EF2F94A88B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87E8B17-D653-4F00-B5EB-A3B3373378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0249A4E-353B-4684-88DA-566A63CA57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F1C1ACC-02AF-4C86-BA2B-5899193DD1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B775C0E-31F5-42C8-8BE1-6DE6137599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92.375500000000002</c:v>
                </c:pt>
                <c:pt idx="1">
                  <c:v>42.073</c:v>
                </c:pt>
                <c:pt idx="2">
                  <c:v>35.363399999999999</c:v>
                </c:pt>
                <c:pt idx="3">
                  <c:v>60.463999999999999</c:v>
                </c:pt>
                <c:pt idx="4">
                  <c:v>78.006</c:v>
                </c:pt>
                <c:pt idx="5">
                  <c:v>183.55930000000001</c:v>
                </c:pt>
                <c:pt idx="6">
                  <c:v>72.110299999999995</c:v>
                </c:pt>
                <c:pt idx="7">
                  <c:v>48.165100000000002</c:v>
                </c:pt>
              </c:numCache>
            </c:numRef>
          </c:xVal>
          <c:yVal>
            <c:numRef>
              <c:f>Sheet1!$B$2:$B$9</c:f>
              <c:numCache>
                <c:formatCode>General</c:formatCode>
                <c:ptCount val="8"/>
                <c:pt idx="0">
                  <c:v>1.23</c:v>
                </c:pt>
                <c:pt idx="1">
                  <c:v>0.52600000000000002</c:v>
                </c:pt>
                <c:pt idx="2">
                  <c:v>0.44400000000000001</c:v>
                </c:pt>
                <c:pt idx="3">
                  <c:v>0.80200000000000005</c:v>
                </c:pt>
                <c:pt idx="4">
                  <c:v>0.94399999999999995</c:v>
                </c:pt>
                <c:pt idx="5">
                  <c:v>2.2999999999999998</c:v>
                </c:pt>
                <c:pt idx="6">
                  <c:v>0.85</c:v>
                </c:pt>
                <c:pt idx="7">
                  <c:v>0.58499999999999996</c:v>
                </c:pt>
              </c:numCache>
            </c:numRef>
          </c:yVal>
          <c:bubbleSize>
            <c:numRef>
              <c:f>Sheet1!$C$2:$C$9</c:f>
              <c:numCache>
                <c:formatCode>General</c:formatCode>
                <c:ptCount val="8"/>
                <c:pt idx="0">
                  <c:v>432687</c:v>
                </c:pt>
                <c:pt idx="1">
                  <c:v>27095</c:v>
                </c:pt>
                <c:pt idx="2">
                  <c:v>25497</c:v>
                </c:pt>
                <c:pt idx="3">
                  <c:v>16809</c:v>
                </c:pt>
                <c:pt idx="4">
                  <c:v>13027</c:v>
                </c:pt>
                <c:pt idx="5">
                  <c:v>10830</c:v>
                </c:pt>
                <c:pt idx="6">
                  <c:v>10456</c:v>
                </c:pt>
                <c:pt idx="7">
                  <c:v>10211</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Ayala</c:v>
                  </c:pt>
                  <c:pt idx="5">
                    <c:v>Deutz</c:v>
                  </c:pt>
                  <c:pt idx="6">
                    <c:v>De Venoge</c:v>
                  </c:pt>
                  <c:pt idx="7">
                    <c:v>Henriot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0"/>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C258BE3-2524-4AFC-B77B-66EE542B3F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39F94C1-F1CF-4388-8A6A-F23DC372D8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2170A36-5A7B-470B-B7F6-746AC4AEC8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B8A465-02F9-4C4E-B61A-DFA207B116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E079147-8DB9-433B-AC7D-20432B8774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BA616CD-0A85-43C2-A8DC-903BE3141F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01A1BE4-4124-46EF-A0D8-42176F5DE3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1850F87-5901-41C8-BF11-F9286A83D8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68.133499999999998</c:v>
                </c:pt>
                <c:pt idx="1">
                  <c:v>23.392900000000001</c:v>
                </c:pt>
                <c:pt idx="2">
                  <c:v>48.761299999999999</c:v>
                </c:pt>
                <c:pt idx="3">
                  <c:v>51.302199999999999</c:v>
                </c:pt>
                <c:pt idx="4">
                  <c:v>31.512499999999999</c:v>
                </c:pt>
                <c:pt idx="5">
                  <c:v>32.631799999999998</c:v>
                </c:pt>
                <c:pt idx="6">
                  <c:v>29.2836</c:v>
                </c:pt>
                <c:pt idx="7">
                  <c:v>71.167199999999994</c:v>
                </c:pt>
              </c:numCache>
            </c:numRef>
          </c:xVal>
          <c:yVal>
            <c:numRef>
              <c:f>Sheet1!$B$2:$B$9</c:f>
              <c:numCache>
                <c:formatCode>General</c:formatCode>
                <c:ptCount val="8"/>
                <c:pt idx="0">
                  <c:v>1.9450000000000001</c:v>
                </c:pt>
                <c:pt idx="1">
                  <c:v>0.67900000000000005</c:v>
                </c:pt>
                <c:pt idx="2">
                  <c:v>1.393</c:v>
                </c:pt>
                <c:pt idx="3">
                  <c:v>1.3380000000000001</c:v>
                </c:pt>
                <c:pt idx="4">
                  <c:v>0.91100000000000003</c:v>
                </c:pt>
                <c:pt idx="5">
                  <c:v>0.92800000000000005</c:v>
                </c:pt>
                <c:pt idx="6">
                  <c:v>0.84499999999999997</c:v>
                </c:pt>
                <c:pt idx="7">
                  <c:v>2.0619999999999998</c:v>
                </c:pt>
              </c:numCache>
            </c:numRef>
          </c:yVal>
          <c:bubbleSize>
            <c:numRef>
              <c:f>Sheet1!$C$2:$C$9</c:f>
              <c:numCache>
                <c:formatCode>General</c:formatCode>
                <c:ptCount val="8"/>
                <c:pt idx="0">
                  <c:v>2147840</c:v>
                </c:pt>
                <c:pt idx="1">
                  <c:v>849490</c:v>
                </c:pt>
                <c:pt idx="2">
                  <c:v>757750</c:v>
                </c:pt>
                <c:pt idx="3">
                  <c:v>524411</c:v>
                </c:pt>
                <c:pt idx="4">
                  <c:v>464085</c:v>
                </c:pt>
                <c:pt idx="5">
                  <c:v>324491</c:v>
                </c:pt>
                <c:pt idx="6">
                  <c:v>304491</c:v>
                </c:pt>
                <c:pt idx="7">
                  <c:v>281324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7DA9F80-9745-4EB9-B937-384B9925F6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B993D2E-AF80-489D-8FCA-863F4DACEB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5666F751-8C96-4AF5-8DB9-713C1C2C91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3A8355E-A474-4134-8D9C-CD996B980B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EF4CEF9A-BC7E-4592-B6B5-C6DE56D8AF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DE7BFAC-C95E-4250-ACC7-4E0B6D589F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7A116417-C5DB-42BB-AD91-D7759ACCEC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6497A69-FB33-47FF-A210-6277A93AB3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59.397500000000001</c:v>
                </c:pt>
                <c:pt idx="1">
                  <c:v>22.198699999999999</c:v>
                </c:pt>
                <c:pt idx="2">
                  <c:v>50.509</c:v>
                </c:pt>
                <c:pt idx="3">
                  <c:v>51.907299999999999</c:v>
                </c:pt>
                <c:pt idx="4">
                  <c:v>55.335500000000003</c:v>
                </c:pt>
                <c:pt idx="5">
                  <c:v>33.5107</c:v>
                </c:pt>
                <c:pt idx="6">
                  <c:v>29.222100000000001</c:v>
                </c:pt>
                <c:pt idx="7">
                  <c:v>29.836300000000001</c:v>
                </c:pt>
              </c:numCache>
            </c:numRef>
          </c:xVal>
          <c:yVal>
            <c:numRef>
              <c:f>Sheet1!$B$2:$B$9</c:f>
              <c:numCache>
                <c:formatCode>General</c:formatCode>
                <c:ptCount val="8"/>
                <c:pt idx="0">
                  <c:v>1.4079999999999999</c:v>
                </c:pt>
                <c:pt idx="1">
                  <c:v>0.53800000000000003</c:v>
                </c:pt>
                <c:pt idx="2">
                  <c:v>1.1399999999999999</c:v>
                </c:pt>
                <c:pt idx="3">
                  <c:v>1.056</c:v>
                </c:pt>
                <c:pt idx="4">
                  <c:v>1.1160000000000001</c:v>
                </c:pt>
                <c:pt idx="5">
                  <c:v>0.78300000000000003</c:v>
                </c:pt>
                <c:pt idx="6">
                  <c:v>0.71599999999999997</c:v>
                </c:pt>
                <c:pt idx="7">
                  <c:v>0.73</c:v>
                </c:pt>
              </c:numCache>
            </c:numRef>
          </c:yVal>
          <c:bubbleSize>
            <c:numRef>
              <c:f>Sheet1!$C$2:$C$9</c:f>
              <c:numCache>
                <c:formatCode>General</c:formatCode>
                <c:ptCount val="8"/>
                <c:pt idx="0">
                  <c:v>556970</c:v>
                </c:pt>
                <c:pt idx="1">
                  <c:v>195127</c:v>
                </c:pt>
                <c:pt idx="2">
                  <c:v>188853</c:v>
                </c:pt>
                <c:pt idx="3">
                  <c:v>95146</c:v>
                </c:pt>
                <c:pt idx="4">
                  <c:v>92687</c:v>
                </c:pt>
                <c:pt idx="5">
                  <c:v>91015</c:v>
                </c:pt>
                <c:pt idx="6">
                  <c:v>83429</c:v>
                </c:pt>
                <c:pt idx="7">
                  <c:v>74531</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Taittinger</c:v>
                  </c:pt>
                  <c:pt idx="5">
                    <c:v>Canard Duchêne</c:v>
                  </c:pt>
                  <c:pt idx="6">
                    <c:v>Heidsieck &amp; Co Monopole</c:v>
                  </c:pt>
                  <c:pt idx="7">
                    <c:v>De Bligny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2074D19-5067-4F03-8FF3-B85EF16256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C5CBA100-EBF7-4405-9FE7-0DB4FE533F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B1EBDA61-2A1F-4C49-9964-AB9E88B8DB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3EDC0602-D924-49EE-8E99-8D6B05C538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13436D4-7C3E-43D0-8D23-C0FB2DC33B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7C04CD8-2496-4850-9E07-ADB00185BE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ED3722C-B2E3-4ED7-ACA1-57303E58D9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28D68C5-7F3E-4A7A-BCEF-60C24667D2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29.4651</c:v>
                </c:pt>
                <c:pt idx="1">
                  <c:v>30.619399999999999</c:v>
                </c:pt>
                <c:pt idx="2">
                  <c:v>32.537999999999997</c:v>
                </c:pt>
                <c:pt idx="3">
                  <c:v>38.537300000000002</c:v>
                </c:pt>
              </c:numCache>
            </c:numRef>
          </c:xVal>
          <c:yVal>
            <c:numRef>
              <c:f>Sheet1!$B$2:$B$5</c:f>
              <c:numCache>
                <c:formatCode>General</c:formatCode>
                <c:ptCount val="4"/>
                <c:pt idx="0">
                  <c:v>0.98799999999999999</c:v>
                </c:pt>
                <c:pt idx="1">
                  <c:v>1.028</c:v>
                </c:pt>
                <c:pt idx="2">
                  <c:v>1.044</c:v>
                </c:pt>
                <c:pt idx="3">
                  <c:v>1.03</c:v>
                </c:pt>
              </c:numCache>
            </c:numRef>
          </c:yVal>
          <c:bubbleSize>
            <c:numRef>
              <c:f>Sheet1!$C$2:$C$5</c:f>
              <c:numCache>
                <c:formatCode>General</c:formatCode>
                <c:ptCount val="4"/>
                <c:pt idx="0">
                  <c:v>74193</c:v>
                </c:pt>
                <c:pt idx="1">
                  <c:v>21158</c:v>
                </c:pt>
                <c:pt idx="2">
                  <c:v>5564</c:v>
                </c:pt>
                <c:pt idx="3">
                  <c:v>2582</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31CF5D27-5082-4126-B722-055589F0BB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422777F4-F829-47A1-BAFE-E298165293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DE9F2E27-641B-4D76-B554-AAB06787D2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FF7D090-C681-44B2-83DA-CD171C061C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C8E6FFAC-BB7F-43EE-ACB3-79A82305C6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EB2F98D0-E301-4B70-A0A1-47449D1EA7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BC32E34-1B04-416D-830E-FDD8FB8DC7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F7408F68-D251-4D6C-996A-B25088E210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30.879000000000001</c:v>
                </c:pt>
                <c:pt idx="1">
                  <c:v>44.436199999999999</c:v>
                </c:pt>
              </c:numCache>
            </c:numRef>
          </c:xVal>
          <c:yVal>
            <c:numRef>
              <c:f>Sheet1!$B$2:$B$3</c:f>
              <c:numCache>
                <c:formatCode>General</c:formatCode>
                <c:ptCount val="2"/>
                <c:pt idx="0">
                  <c:v>0.92900000000000005</c:v>
                </c:pt>
                <c:pt idx="1">
                  <c:v>1.3420000000000001</c:v>
                </c:pt>
              </c:numCache>
            </c:numRef>
          </c:yVal>
          <c:bubbleSize>
            <c:numRef>
              <c:f>Sheet1!$C$2:$C$3</c:f>
              <c:numCache>
                <c:formatCode>General</c:formatCode>
                <c:ptCount val="2"/>
                <c:pt idx="0">
                  <c:v>79359</c:v>
                </c:pt>
                <c:pt idx="1">
                  <c:v>23329</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5D04928-29AF-4B39-87E7-6DB721CAC3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6D0008-9BC9-465C-8298-F4549267DF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6836C40-DB2E-4E76-8F0E-053BA73C60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C34F92-1030-49D4-AF7E-D23317D192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C07D4C2-D9B5-4838-B0DA-5B6C36B6C7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035B57A-611C-4CA1-BE92-C968D2663F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4BC248D-0462-4645-B543-CA8DCCC272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4E3A67A-4A96-4A4B-82D9-CE0A8112D0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262.61360000000002</c:v>
                </c:pt>
                <c:pt idx="1">
                  <c:v>157.7688</c:v>
                </c:pt>
                <c:pt idx="2">
                  <c:v>97.39</c:v>
                </c:pt>
                <c:pt idx="3">
                  <c:v>39.217599999999997</c:v>
                </c:pt>
                <c:pt idx="4">
                  <c:v>241.33330000000001</c:v>
                </c:pt>
                <c:pt idx="5">
                  <c:v>65.263900000000007</c:v>
                </c:pt>
                <c:pt idx="6">
                  <c:v>300.57139999999998</c:v>
                </c:pt>
                <c:pt idx="7">
                  <c:v>253.21430000000001</c:v>
                </c:pt>
              </c:numCache>
            </c:numRef>
          </c:xVal>
          <c:yVal>
            <c:numRef>
              <c:f>Sheet1!$B$2:$B$9</c:f>
              <c:numCache>
                <c:formatCode>General</c:formatCode>
                <c:ptCount val="8"/>
                <c:pt idx="0">
                  <c:v>1.825</c:v>
                </c:pt>
                <c:pt idx="1">
                  <c:v>0.94199999999999995</c:v>
                </c:pt>
                <c:pt idx="2">
                  <c:v>0.63200000000000001</c:v>
                </c:pt>
                <c:pt idx="3">
                  <c:v>0.26800000000000002</c:v>
                </c:pt>
                <c:pt idx="4">
                  <c:v>1.3640000000000001</c:v>
                </c:pt>
                <c:pt idx="5">
                  <c:v>0.432</c:v>
                </c:pt>
                <c:pt idx="6">
                  <c:v>1.754</c:v>
                </c:pt>
                <c:pt idx="7">
                  <c:v>1.4770000000000001</c:v>
                </c:pt>
              </c:numCache>
            </c:numRef>
          </c:yVal>
          <c:bubbleSize>
            <c:numRef>
              <c:f>Sheet1!$C$2:$C$9</c:f>
              <c:numCache>
                <c:formatCode>General</c:formatCode>
                <c:ptCount val="8"/>
                <c:pt idx="0">
                  <c:v>77471</c:v>
                </c:pt>
                <c:pt idx="1">
                  <c:v>27294</c:v>
                </c:pt>
                <c:pt idx="2">
                  <c:v>19478</c:v>
                </c:pt>
                <c:pt idx="3">
                  <c:v>7569</c:v>
                </c:pt>
                <c:pt idx="4">
                  <c:v>5792</c:v>
                </c:pt>
                <c:pt idx="5">
                  <c:v>4699</c:v>
                </c:pt>
                <c:pt idx="6">
                  <c:v>4208</c:v>
                </c:pt>
                <c:pt idx="7">
                  <c:v>3545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1"/>
          <c:min val="3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B859427F-8E29-4FEB-B85F-C4BB0BF6FD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9CAF629B-651F-4ABE-BDA8-1FE3AFDCCB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4F6EE89F-DE71-467E-A818-FE78001881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B44D2956-6BAC-4988-A1D2-3D6CD21BCD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6169867D-FD07-40CA-B05B-F519BEBFCA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C345D624-CBAC-4184-BE79-868E995C60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6466C061-580F-419F-A951-BF70339A6F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5E90400B-7F30-48A4-A2B5-4DE7AED85A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94.533199999999994</c:v>
                </c:pt>
                <c:pt idx="1">
                  <c:v>56.6633</c:v>
                </c:pt>
                <c:pt idx="2">
                  <c:v>37.4512</c:v>
                </c:pt>
                <c:pt idx="3">
                  <c:v>27.365200000000002</c:v>
                </c:pt>
                <c:pt idx="4">
                  <c:v>82.421099999999996</c:v>
                </c:pt>
                <c:pt idx="5">
                  <c:v>38.498600000000003</c:v>
                </c:pt>
                <c:pt idx="6">
                  <c:v>42.989699999999999</c:v>
                </c:pt>
                <c:pt idx="7">
                  <c:v>37.436</c:v>
                </c:pt>
              </c:numCache>
            </c:numRef>
          </c:xVal>
          <c:yVal>
            <c:numRef>
              <c:f>Sheet1!$B$2:$B$9</c:f>
              <c:numCache>
                <c:formatCode>General</c:formatCode>
                <c:ptCount val="8"/>
                <c:pt idx="0">
                  <c:v>1.633</c:v>
                </c:pt>
                <c:pt idx="1">
                  <c:v>1.0780000000000001</c:v>
                </c:pt>
                <c:pt idx="2">
                  <c:v>0.64200000000000002</c:v>
                </c:pt>
                <c:pt idx="3">
                  <c:v>0.49299999999999999</c:v>
                </c:pt>
                <c:pt idx="4">
                  <c:v>1.3740000000000001</c:v>
                </c:pt>
                <c:pt idx="5">
                  <c:v>0.66900000000000004</c:v>
                </c:pt>
                <c:pt idx="6">
                  <c:v>0.85</c:v>
                </c:pt>
                <c:pt idx="7">
                  <c:v>0.63500000000000001</c:v>
                </c:pt>
              </c:numCache>
            </c:numRef>
          </c:yVal>
          <c:bubbleSize>
            <c:numRef>
              <c:f>Sheet1!$C$2:$C$9</c:f>
              <c:numCache>
                <c:formatCode>General</c:formatCode>
                <c:ptCount val="8"/>
                <c:pt idx="0">
                  <c:v>89712</c:v>
                </c:pt>
                <c:pt idx="1">
                  <c:v>39381</c:v>
                </c:pt>
                <c:pt idx="2">
                  <c:v>27639</c:v>
                </c:pt>
                <c:pt idx="3">
                  <c:v>19484</c:v>
                </c:pt>
                <c:pt idx="4">
                  <c:v>18792</c:v>
                </c:pt>
                <c:pt idx="5">
                  <c:v>13744</c:v>
                </c:pt>
                <c:pt idx="6">
                  <c:v>8340</c:v>
                </c:pt>
                <c:pt idx="7">
                  <c:v>7899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3"/>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65BFF28-01C4-45E7-A996-53FB85747A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15071533-6DD1-44E6-89D9-7F2FC74C4B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5FB05131-BDA6-4F52-BB71-6429D26314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A2185F4-E517-4EF5-9BD9-42775AA313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C9ACD30-7D29-4E5E-BF39-DE98EA6D75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1DBF82D-A2AD-40C6-B98B-99400EB1B0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E7143C8A-A878-424F-BEC8-20339308EA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6FC5E36-7637-41D6-80C6-A2C1D3DCCF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12.435700000000001</c:v>
                </c:pt>
              </c:numCache>
            </c:numRef>
          </c:xVal>
          <c:yVal>
            <c:numRef>
              <c:f>Sheet1!$B$2:$B$2</c:f>
              <c:numCache>
                <c:formatCode>General</c:formatCode>
                <c:ptCount val="1"/>
                <c:pt idx="0">
                  <c:v>1</c:v>
                </c:pt>
              </c:numCache>
            </c:numRef>
          </c:yVal>
          <c:bubbleSize>
            <c:numRef>
              <c:f>Sheet1!$C$2:$C$2</c:f>
              <c:numCache>
                <c:formatCode>General</c:formatCode>
                <c:ptCount val="1"/>
                <c:pt idx="0">
                  <c:v>20606</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E8E48D5D-C707-496C-AD20-B7E809AFAB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AFA97F91-FC1E-4A0A-B1E3-40A0F24E4B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60BDBB0F-0760-4357-AE8A-84F55B4BE1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D4D6DDDA-8162-4595-9B5E-14031F6EE1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FA1A3E9-DCAD-405C-941C-CF67F6A6A0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4C63326C-C213-4522-94E2-0F81702329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8D5C93BD-956D-4C5B-8072-66BE7F58DC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7597953D-2019-44CB-9848-1B1FDA8E44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11.4154</c:v>
                </c:pt>
                <c:pt idx="1">
                  <c:v>9.2040000000000006</c:v>
                </c:pt>
                <c:pt idx="2">
                  <c:v>12.408200000000001</c:v>
                </c:pt>
                <c:pt idx="3">
                  <c:v>6.5754999999999999</c:v>
                </c:pt>
              </c:numCache>
            </c:numRef>
          </c:xVal>
          <c:yVal>
            <c:numRef>
              <c:f>Sheet1!$B$2:$B$5</c:f>
              <c:numCache>
                <c:formatCode>General</c:formatCode>
                <c:ptCount val="4"/>
                <c:pt idx="0">
                  <c:v>1.325</c:v>
                </c:pt>
                <c:pt idx="1">
                  <c:v>1.06</c:v>
                </c:pt>
                <c:pt idx="2">
                  <c:v>1.109</c:v>
                </c:pt>
                <c:pt idx="3">
                  <c:v>0.73799999999999999</c:v>
                </c:pt>
              </c:numCache>
            </c:numRef>
          </c:yVal>
          <c:bubbleSize>
            <c:numRef>
              <c:f>Sheet1!$C$2:$C$5</c:f>
              <c:numCache>
                <c:formatCode>General</c:formatCode>
                <c:ptCount val="4"/>
                <c:pt idx="0">
                  <c:v>29406</c:v>
                </c:pt>
                <c:pt idx="1">
                  <c:v>12361</c:v>
                </c:pt>
                <c:pt idx="2">
                  <c:v>5472</c:v>
                </c:pt>
                <c:pt idx="3">
                  <c:v>2525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0B3CB21-4452-4C83-93DA-B3F78FF3E8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CA8157-FFF9-47D5-9E39-38A5F28AD1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F5D736-47A5-4C9A-A3D9-48D62BF1BB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F3F4BC8-4631-4AB8-9084-3AE1629560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5553BC7-13F3-427A-9B79-641C79EFA5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69F89A0-0F82-4A13-AD32-DC5974EEA5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14A1B78-6D84-4A04-AF0A-5417E323FC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70610CA-20DB-4816-98E2-E0B059EA3E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11.672000000000001</c:v>
                </c:pt>
                <c:pt idx="1">
                  <c:v>11.5655</c:v>
                </c:pt>
                <c:pt idx="2">
                  <c:v>13.4473</c:v>
                </c:pt>
              </c:numCache>
            </c:numRef>
          </c:xVal>
          <c:yVal>
            <c:numRef>
              <c:f>Sheet1!$B$2:$B$4</c:f>
              <c:numCache>
                <c:formatCode>General</c:formatCode>
                <c:ptCount val="3"/>
                <c:pt idx="0">
                  <c:v>0.97799999999999998</c:v>
                </c:pt>
                <c:pt idx="1">
                  <c:v>1.0169999999999999</c:v>
                </c:pt>
                <c:pt idx="2">
                  <c:v>1.171</c:v>
                </c:pt>
              </c:numCache>
            </c:numRef>
          </c:yVal>
          <c:bubbleSize>
            <c:numRef>
              <c:f>Sheet1!$C$2:$C$4</c:f>
              <c:numCache>
                <c:formatCode>General</c:formatCode>
                <c:ptCount val="3"/>
                <c:pt idx="0">
                  <c:v>15337</c:v>
                </c:pt>
                <c:pt idx="1">
                  <c:v>8304</c:v>
                </c:pt>
                <c:pt idx="2">
                  <c:v>4720</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96DA9B3-EF7B-47D6-B35F-B97C1F360F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A6041A3E-EA86-4209-9651-D0C7E10FDC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A533A23D-47FE-472E-92F8-D75F8D2C1F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9C3FF919-0455-409C-B2F3-B7F7BFC344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DE7288DF-9568-4B44-A8E0-3E8D1F5BF0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C50F6F58-9268-4235-AB9E-124D86EF7B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2099B48B-06B8-4F7B-AAFD-21D3BC4D2A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CDE51542-9EA5-40D7-AA03-EDAE8F91AC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17.843299999999999</c:v>
                </c:pt>
              </c:numCache>
            </c:numRef>
          </c:xVal>
          <c:yVal>
            <c:numRef>
              <c:f>Sheet1!$B$2:$B$2</c:f>
              <c:numCache>
                <c:formatCode>General</c:formatCode>
                <c:ptCount val="1"/>
                <c:pt idx="0">
                  <c:v>1.3560000000000001</c:v>
                </c:pt>
              </c:numCache>
            </c:numRef>
          </c:yVal>
          <c:bubbleSize>
            <c:numRef>
              <c:f>Sheet1!$C$2:$C$2</c:f>
              <c:numCache>
                <c:formatCode>General</c:formatCode>
                <c:ptCount val="1"/>
                <c:pt idx="0">
                  <c:v>21519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0409681-41CD-40ED-BF50-329E11E4CB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C40629CF-A2B5-404F-8106-3D944C61E1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B3B7D533-F400-42CE-B0FE-B44D2D7C66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9DC6DCDB-760B-4B48-B688-7D6048B433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D22CC26-F1DC-4E70-9881-F0B46B0A68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42CE453-5D4D-482F-BBE5-C3D5400012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D1F0873-D1FE-4BF1-812B-CD245B49B7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F46BA1C-B163-4C9B-B33C-97E30741D5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11.115</c:v>
                </c:pt>
                <c:pt idx="1">
                  <c:v>10.521699999999999</c:v>
                </c:pt>
              </c:numCache>
            </c:numRef>
          </c:xVal>
          <c:yVal>
            <c:numRef>
              <c:f>Sheet1!$B$2:$B$3</c:f>
              <c:numCache>
                <c:formatCode>General</c:formatCode>
                <c:ptCount val="2"/>
                <c:pt idx="0">
                  <c:v>1.0229999999999999</c:v>
                </c:pt>
                <c:pt idx="1">
                  <c:v>0.80800000000000005</c:v>
                </c:pt>
              </c:numCache>
            </c:numRef>
          </c:yVal>
          <c:bubbleSize>
            <c:numRef>
              <c:f>Sheet1!$C$2:$C$3</c:f>
              <c:numCache>
                <c:formatCode>General</c:formatCode>
                <c:ptCount val="2"/>
                <c:pt idx="0">
                  <c:v>2512</c:v>
                </c:pt>
                <c:pt idx="1">
                  <c:v>242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2633D9-471D-438B-B3B1-EEC48BDFFC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F6276FC-DBF7-407E-B2AD-59BD4FB9B9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19A0A58-456B-422B-8F6F-34C52A9971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455BE28-DB66-48E1-95EF-DD8BF7B94D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F458413-0572-485B-A78E-85D963DB75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6C555B2-DB38-457E-9EBE-3AC434D29E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C20672F-9855-4437-A038-F99F4C3CEF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D7F1BB0-5442-47E9-ACC4-09FE186CF2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69.275000000000006</c:v>
                </c:pt>
                <c:pt idx="1">
                  <c:v>23.590299999999999</c:v>
                </c:pt>
                <c:pt idx="2">
                  <c:v>50.235199999999999</c:v>
                </c:pt>
                <c:pt idx="3">
                  <c:v>31.48</c:v>
                </c:pt>
                <c:pt idx="4">
                  <c:v>52.412700000000001</c:v>
                </c:pt>
                <c:pt idx="5">
                  <c:v>32.894399999999997</c:v>
                </c:pt>
                <c:pt idx="6">
                  <c:v>29.253399999999999</c:v>
                </c:pt>
                <c:pt idx="7">
                  <c:v>38.716000000000001</c:v>
                </c:pt>
              </c:numCache>
            </c:numRef>
          </c:xVal>
          <c:yVal>
            <c:numRef>
              <c:f>Sheet1!$B$2:$B$9</c:f>
              <c:numCache>
                <c:formatCode>General</c:formatCode>
                <c:ptCount val="8"/>
                <c:pt idx="0">
                  <c:v>1.9550000000000001</c:v>
                </c:pt>
                <c:pt idx="1">
                  <c:v>0.67800000000000005</c:v>
                </c:pt>
                <c:pt idx="2">
                  <c:v>1.403</c:v>
                </c:pt>
                <c:pt idx="3">
                  <c:v>0.90100000000000002</c:v>
                </c:pt>
                <c:pt idx="4">
                  <c:v>1.34</c:v>
                </c:pt>
                <c:pt idx="5">
                  <c:v>0.91600000000000004</c:v>
                </c:pt>
                <c:pt idx="6">
                  <c:v>0.83599999999999997</c:v>
                </c:pt>
                <c:pt idx="7">
                  <c:v>1.107</c:v>
                </c:pt>
              </c:numCache>
            </c:numRef>
          </c:yVal>
          <c:bubbleSize>
            <c:numRef>
              <c:f>Sheet1!$C$2:$C$9</c:f>
              <c:numCache>
                <c:formatCode>General</c:formatCode>
                <c:ptCount val="8"/>
                <c:pt idx="0">
                  <c:v>3453150</c:v>
                </c:pt>
                <c:pt idx="1">
                  <c:v>1317521</c:v>
                </c:pt>
                <c:pt idx="2">
                  <c:v>1108641</c:v>
                </c:pt>
                <c:pt idx="3">
                  <c:v>730304</c:v>
                </c:pt>
                <c:pt idx="4">
                  <c:v>682885</c:v>
                </c:pt>
                <c:pt idx="5">
                  <c:v>520981</c:v>
                </c:pt>
                <c:pt idx="6">
                  <c:v>468611</c:v>
                </c:pt>
                <c:pt idx="7">
                  <c:v>467844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929021-BB9E-4C5E-B3DE-D756CFD2E8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E7D1186-4BDA-4B35-87DD-2ED4783E33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C8D91D-B64B-4D8D-9F8C-8B873BB448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B09A0E-2F72-4705-BEE1-FF4C906DAF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AE74F43-871A-4166-93F2-4528EC9989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FDFE64E-0171-4BD4-9C1A-9B45E3352C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C14599D-D309-427E-8ED4-77C52AA867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0A14C1C-AB73-405E-9161-80150F51FF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97.277500000000003</c:v>
                </c:pt>
                <c:pt idx="1">
                  <c:v>39.03</c:v>
                </c:pt>
                <c:pt idx="2">
                  <c:v>35.237200000000001</c:v>
                </c:pt>
                <c:pt idx="3">
                  <c:v>58.893099999999997</c:v>
                </c:pt>
                <c:pt idx="4">
                  <c:v>46.434600000000003</c:v>
                </c:pt>
                <c:pt idx="5">
                  <c:v>52.797199999999997</c:v>
                </c:pt>
                <c:pt idx="6">
                  <c:v>37.828899999999997</c:v>
                </c:pt>
                <c:pt idx="7">
                  <c:v>75.531400000000005</c:v>
                </c:pt>
              </c:numCache>
            </c:numRef>
          </c:xVal>
          <c:yVal>
            <c:numRef>
              <c:f>Sheet1!$B$2:$B$9</c:f>
              <c:numCache>
                <c:formatCode>General</c:formatCode>
                <c:ptCount val="8"/>
                <c:pt idx="0">
                  <c:v>1.3140000000000001</c:v>
                </c:pt>
                <c:pt idx="1">
                  <c:v>0.54800000000000004</c:v>
                </c:pt>
                <c:pt idx="2">
                  <c:v>0.47499999999999998</c:v>
                </c:pt>
                <c:pt idx="3">
                  <c:v>0.82</c:v>
                </c:pt>
                <c:pt idx="4">
                  <c:v>0.626</c:v>
                </c:pt>
                <c:pt idx="5">
                  <c:v>0.70899999999999996</c:v>
                </c:pt>
                <c:pt idx="6">
                  <c:v>0.51</c:v>
                </c:pt>
                <c:pt idx="7">
                  <c:v>1.016</c:v>
                </c:pt>
              </c:numCache>
            </c:numRef>
          </c:yVal>
          <c:bubbleSize>
            <c:numRef>
              <c:f>Sheet1!$C$2:$C$9</c:f>
              <c:numCache>
                <c:formatCode>General</c:formatCode>
                <c:ptCount val="8"/>
                <c:pt idx="0">
                  <c:v>3647322</c:v>
                </c:pt>
                <c:pt idx="1">
                  <c:v>359310</c:v>
                </c:pt>
                <c:pt idx="2">
                  <c:v>311285</c:v>
                </c:pt>
                <c:pt idx="3">
                  <c:v>215961</c:v>
                </c:pt>
                <c:pt idx="4">
                  <c:v>195397</c:v>
                </c:pt>
                <c:pt idx="5">
                  <c:v>139279</c:v>
                </c:pt>
                <c:pt idx="6">
                  <c:v>115643</c:v>
                </c:pt>
                <c:pt idx="7">
                  <c:v>102194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E98DBDB-CE8A-4DD2-A58B-04B0B7FFC7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EBEA2B2-49FA-4160-B623-D15B6FEB71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8D714C0F-DA10-4D42-A96A-0A3DD22687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881199FD-9F0E-4C36-8B36-EACF3832B9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098121A-38DB-4F70-B74C-F6B93A9673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C1C1B2DC-3948-4D1A-87B7-0764BD7FE2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6501FFDB-ED09-4A56-AB66-3E195E821F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088EB44-6EA2-46DB-885C-440D4E88F3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57.156300000000002</c:v>
                </c:pt>
                <c:pt idx="1">
                  <c:v>22.1584</c:v>
                </c:pt>
                <c:pt idx="2">
                  <c:v>47.828200000000002</c:v>
                </c:pt>
                <c:pt idx="3">
                  <c:v>48.481099999999998</c:v>
                </c:pt>
                <c:pt idx="4">
                  <c:v>29.301100000000002</c:v>
                </c:pt>
                <c:pt idx="5">
                  <c:v>37.0914</c:v>
                </c:pt>
                <c:pt idx="6">
                  <c:v>51.601100000000002</c:v>
                </c:pt>
                <c:pt idx="7">
                  <c:v>29.787600000000001</c:v>
                </c:pt>
              </c:numCache>
            </c:numRef>
          </c:xVal>
          <c:yVal>
            <c:numRef>
              <c:f>Sheet1!$B$2:$B$9</c:f>
              <c:numCache>
                <c:formatCode>General</c:formatCode>
                <c:ptCount val="8"/>
                <c:pt idx="0">
                  <c:v>1.4279999999999999</c:v>
                </c:pt>
                <c:pt idx="1">
                  <c:v>0.56100000000000005</c:v>
                </c:pt>
                <c:pt idx="2">
                  <c:v>1.179</c:v>
                </c:pt>
                <c:pt idx="3">
                  <c:v>1.0920000000000001</c:v>
                </c:pt>
                <c:pt idx="4">
                  <c:v>0.74</c:v>
                </c:pt>
                <c:pt idx="5">
                  <c:v>0.93700000000000006</c:v>
                </c:pt>
                <c:pt idx="6">
                  <c:v>1.151</c:v>
                </c:pt>
                <c:pt idx="7">
                  <c:v>0.78400000000000003</c:v>
                </c:pt>
              </c:numCache>
            </c:numRef>
          </c:yVal>
          <c:bubbleSize>
            <c:numRef>
              <c:f>Sheet1!$C$2:$C$9</c:f>
              <c:numCache>
                <c:formatCode>General</c:formatCode>
                <c:ptCount val="8"/>
                <c:pt idx="0">
                  <c:v>6106691</c:v>
                </c:pt>
                <c:pt idx="1">
                  <c:v>3088765</c:v>
                </c:pt>
                <c:pt idx="2">
                  <c:v>2973050</c:v>
                </c:pt>
                <c:pt idx="3">
                  <c:v>1954226</c:v>
                </c:pt>
                <c:pt idx="4">
                  <c:v>1391478</c:v>
                </c:pt>
                <c:pt idx="5">
                  <c:v>1230508</c:v>
                </c:pt>
                <c:pt idx="6">
                  <c:v>1142706</c:v>
                </c:pt>
                <c:pt idx="7">
                  <c:v>1141224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Taittinger</c:v>
                  </c:pt>
                  <c:pt idx="7">
                    <c:v>Canard Duchêne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F1B3E2F-5EDA-4C69-96BC-FBC0E261F4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0A07FB30-4B75-45D3-9102-CCDE3E1956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B28CCC5B-0774-440B-B424-367606E7C3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60397894-1036-404C-A99F-8447ECBF75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5E36329B-93A0-470F-9E68-DA4EA49F87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CB81C1FA-F3CA-492B-B79F-DA740058CB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C841926-26AF-474F-990A-D7E0D30A28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C11450D-C2FD-45AF-B74A-4152AFE9CB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29.6662</c:v>
                </c:pt>
                <c:pt idx="1">
                  <c:v>30.448499999999999</c:v>
                </c:pt>
                <c:pt idx="2">
                  <c:v>31.352499999999999</c:v>
                </c:pt>
                <c:pt idx="3">
                  <c:v>34.601999999999997</c:v>
                </c:pt>
              </c:numCache>
            </c:numRef>
          </c:xVal>
          <c:yVal>
            <c:numRef>
              <c:f>Sheet1!$B$2:$B$5</c:f>
              <c:numCache>
                <c:formatCode>General</c:formatCode>
                <c:ptCount val="4"/>
                <c:pt idx="0">
                  <c:v>0.98799999999999999</c:v>
                </c:pt>
                <c:pt idx="1">
                  <c:v>1.014</c:v>
                </c:pt>
                <c:pt idx="2">
                  <c:v>1.044</c:v>
                </c:pt>
                <c:pt idx="3">
                  <c:v>1.097</c:v>
                </c:pt>
              </c:numCache>
            </c:numRef>
          </c:yVal>
          <c:bubbleSize>
            <c:numRef>
              <c:f>Sheet1!$C$2:$C$5</c:f>
              <c:numCache>
                <c:formatCode>General</c:formatCode>
                <c:ptCount val="4"/>
                <c:pt idx="0">
                  <c:v>1479719</c:v>
                </c:pt>
                <c:pt idx="1">
                  <c:v>386635</c:v>
                </c:pt>
                <c:pt idx="2">
                  <c:v>205547</c:v>
                </c:pt>
                <c:pt idx="3">
                  <c:v>45640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A0D1E74F-BF65-4AC8-B129-2768564782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2E1807CE-7B05-4004-9989-63A7F16C54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61DF959E-7213-4082-967C-B47E268A2D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B59F546-BE9E-4884-94AD-D16B0DD90F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4F1F8FD4-8DA5-41AA-9118-37F93494FA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B2B8AECD-00F2-4442-8F65-5363AB4832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327E925-76E1-4A18-97B1-DF9EECE674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9DCDA325-9EDC-41D4-99F7-6EAA0AEB1C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31.1982</c:v>
                </c:pt>
                <c:pt idx="1">
                  <c:v>43.2714</c:v>
                </c:pt>
                <c:pt idx="2">
                  <c:v>38.2958</c:v>
                </c:pt>
              </c:numCache>
            </c:numRef>
          </c:xVal>
          <c:yVal>
            <c:numRef>
              <c:f>Sheet1!$B$2:$B$4</c:f>
              <c:numCache>
                <c:formatCode>General</c:formatCode>
                <c:ptCount val="3"/>
                <c:pt idx="0">
                  <c:v>0.93600000000000005</c:v>
                </c:pt>
                <c:pt idx="1">
                  <c:v>1.298</c:v>
                </c:pt>
                <c:pt idx="2">
                  <c:v>1.1539999999999999</c:v>
                </c:pt>
              </c:numCache>
            </c:numRef>
          </c:yVal>
          <c:bubbleSize>
            <c:numRef>
              <c:f>Sheet1!$C$2:$C$4</c:f>
              <c:numCache>
                <c:formatCode>General</c:formatCode>
                <c:ptCount val="3"/>
                <c:pt idx="0">
                  <c:v>1328637</c:v>
                </c:pt>
                <c:pt idx="1">
                  <c:v>380745</c:v>
                </c:pt>
                <c:pt idx="2">
                  <c:v>21752</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3EEE5F-085F-48C9-BDBF-62A500A555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9AFC4C2-ADB3-4BA3-9574-EC42AAC3EC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072BF5-4D05-4256-B899-A67DF481CF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D6F1B03-5857-49DF-B7C7-A9B14A7B01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29FBADF-2A3A-493A-AB86-76E44397C5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DE86D18-1166-4856-B7AC-58BB0DE9A7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B4BA984-9CF1-44A5-905E-2AEFE403F7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68912C1-F500-4C33-BCEE-7E74C6889F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260.2851</c:v>
                </c:pt>
                <c:pt idx="1">
                  <c:v>167.43950000000001</c:v>
                </c:pt>
                <c:pt idx="2">
                  <c:v>92.243399999999994</c:v>
                </c:pt>
                <c:pt idx="3">
                  <c:v>37.205300000000001</c:v>
                </c:pt>
                <c:pt idx="4">
                  <c:v>236.89070000000001</c:v>
                </c:pt>
                <c:pt idx="5">
                  <c:v>62.492800000000003</c:v>
                </c:pt>
                <c:pt idx="6">
                  <c:v>199.75</c:v>
                </c:pt>
                <c:pt idx="7">
                  <c:v>262.91759999999999</c:v>
                </c:pt>
              </c:numCache>
            </c:numRef>
          </c:xVal>
          <c:yVal>
            <c:numRef>
              <c:f>Sheet1!$B$2:$B$9</c:f>
              <c:numCache>
                <c:formatCode>General</c:formatCode>
                <c:ptCount val="8"/>
                <c:pt idx="0">
                  <c:v>1.927</c:v>
                </c:pt>
                <c:pt idx="1">
                  <c:v>1.2230000000000001</c:v>
                </c:pt>
                <c:pt idx="2">
                  <c:v>0.68899999999999995</c:v>
                </c:pt>
                <c:pt idx="3">
                  <c:v>0.27700000000000002</c:v>
                </c:pt>
                <c:pt idx="4">
                  <c:v>1.69</c:v>
                </c:pt>
                <c:pt idx="5">
                  <c:v>0.46300000000000002</c:v>
                </c:pt>
                <c:pt idx="6">
                  <c:v>1.421</c:v>
                </c:pt>
                <c:pt idx="7">
                  <c:v>1.605</c:v>
                </c:pt>
              </c:numCache>
            </c:numRef>
          </c:yVal>
          <c:bubbleSize>
            <c:numRef>
              <c:f>Sheet1!$C$2:$C$9</c:f>
              <c:numCache>
                <c:formatCode>General</c:formatCode>
                <c:ptCount val="8"/>
                <c:pt idx="0">
                  <c:v>723853</c:v>
                </c:pt>
                <c:pt idx="1">
                  <c:v>455603</c:v>
                </c:pt>
                <c:pt idx="2">
                  <c:v>160319</c:v>
                </c:pt>
                <c:pt idx="3">
                  <c:v>138478</c:v>
                </c:pt>
                <c:pt idx="4">
                  <c:v>58512</c:v>
                </c:pt>
                <c:pt idx="5">
                  <c:v>51869</c:v>
                </c:pt>
                <c:pt idx="6">
                  <c:v>31960</c:v>
                </c:pt>
                <c:pt idx="7">
                  <c:v>22348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Veuve Clicquot</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6"/>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88C502C-191E-42F6-80BA-B6DA68C22F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A5772324-A87C-437A-9F91-1516C5B3A7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6BE155EF-F60E-4BC3-924D-C519FD3899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860AE17-045D-44F8-A136-90BFA547D7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9F209BCF-FEDF-42CD-8429-401CC9EFAB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1A609B61-FD21-4703-8018-E6281ABEFD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D959C021-09AC-45AE-B2E2-C6FE4DBDB4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65880A13-EB95-4B98-88E9-0B72055795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90.459900000000005</c:v>
                </c:pt>
                <c:pt idx="1">
                  <c:v>52.298299999999998</c:v>
                </c:pt>
                <c:pt idx="2">
                  <c:v>37.457799999999999</c:v>
                </c:pt>
                <c:pt idx="3">
                  <c:v>26.686</c:v>
                </c:pt>
                <c:pt idx="4">
                  <c:v>80.477099999999993</c:v>
                </c:pt>
                <c:pt idx="5">
                  <c:v>37.464500000000001</c:v>
                </c:pt>
                <c:pt idx="6">
                  <c:v>40.722099999999998</c:v>
                </c:pt>
                <c:pt idx="7">
                  <c:v>36.009099999999997</c:v>
                </c:pt>
              </c:numCache>
            </c:numRef>
          </c:xVal>
          <c:yVal>
            <c:numRef>
              <c:f>Sheet1!$B$2:$B$9</c:f>
              <c:numCache>
                <c:formatCode>General</c:formatCode>
                <c:ptCount val="8"/>
                <c:pt idx="0">
                  <c:v>1.6060000000000001</c:v>
                </c:pt>
                <c:pt idx="1">
                  <c:v>1.0249999999999999</c:v>
                </c:pt>
                <c:pt idx="2">
                  <c:v>0.64900000000000002</c:v>
                </c:pt>
                <c:pt idx="3">
                  <c:v>0.499</c:v>
                </c:pt>
                <c:pt idx="4">
                  <c:v>1.393</c:v>
                </c:pt>
                <c:pt idx="5">
                  <c:v>0.64900000000000002</c:v>
                </c:pt>
                <c:pt idx="6">
                  <c:v>0.83799999999999997</c:v>
                </c:pt>
                <c:pt idx="7">
                  <c:v>0.624</c:v>
                </c:pt>
              </c:numCache>
            </c:numRef>
          </c:yVal>
          <c:bubbleSize>
            <c:numRef>
              <c:f>Sheet1!$C$2:$C$9</c:f>
              <c:numCache>
                <c:formatCode>General</c:formatCode>
                <c:ptCount val="8"/>
                <c:pt idx="0">
                  <c:v>846795</c:v>
                </c:pt>
                <c:pt idx="1">
                  <c:v>409757</c:v>
                </c:pt>
                <c:pt idx="2">
                  <c:v>299063</c:v>
                </c:pt>
                <c:pt idx="3">
                  <c:v>268461</c:v>
                </c:pt>
                <c:pt idx="4">
                  <c:v>258734</c:v>
                </c:pt>
                <c:pt idx="5">
                  <c:v>163645</c:v>
                </c:pt>
                <c:pt idx="6">
                  <c:v>140369</c:v>
                </c:pt>
                <c:pt idx="7">
                  <c:v>130497</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D37A390-4108-410E-9D45-3DECEF0006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92AAC8AB-6286-4F95-87DF-64C0E5961C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E8F3A70-FC59-44BA-99EB-17FFD5E557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69A11D7-AAB0-4459-965D-030118E9D9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2BEA9A1-D30F-4328-8EA2-9E3564D179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466C135-2891-4915-B5B6-C3ECECAA1F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B32882FC-7F42-4E39-B71C-87C66F9ABE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EA42AEB-4CBD-4838-B992-DC63E28F17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12.776999999999999</c:v>
                </c:pt>
              </c:numCache>
            </c:numRef>
          </c:xVal>
          <c:yVal>
            <c:numRef>
              <c:f>Sheet1!$B$2:$B$2</c:f>
              <c:numCache>
                <c:formatCode>General</c:formatCode>
                <c:ptCount val="1"/>
                <c:pt idx="0">
                  <c:v>1</c:v>
                </c:pt>
              </c:numCache>
            </c:numRef>
          </c:yVal>
          <c:bubbleSize>
            <c:numRef>
              <c:f>Sheet1!$C$2:$C$2</c:f>
              <c:numCache>
                <c:formatCode>General</c:formatCode>
                <c:ptCount val="1"/>
                <c:pt idx="0">
                  <c:v>352518</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14579674-457F-4FFF-B207-4B76C0D8CA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9AABF59C-E169-463D-922F-EB44CA2CD4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73953CFE-195F-4DA8-ADB3-A5A701C6D4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7F2B8A3D-4319-499C-999E-6D4E4F7639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D8A7350-26D7-45AE-B66A-8E341EB4DE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BA64E6F1-027A-4B21-A4FE-3D12A88679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D8F77057-29FB-44EB-8804-FA836A48D6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5137E1D3-CB71-4712-A12B-0C3D2989AC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11.437099999999999</c:v>
                </c:pt>
                <c:pt idx="1">
                  <c:v>9.0905000000000005</c:v>
                </c:pt>
                <c:pt idx="2">
                  <c:v>11.5092</c:v>
                </c:pt>
              </c:numCache>
            </c:numRef>
          </c:xVal>
          <c:yVal>
            <c:numRef>
              <c:f>Sheet1!$B$2:$B$4</c:f>
              <c:numCache>
                <c:formatCode>General</c:formatCode>
                <c:ptCount val="3"/>
                <c:pt idx="0">
                  <c:v>1.264</c:v>
                </c:pt>
                <c:pt idx="1">
                  <c:v>1.0049999999999999</c:v>
                </c:pt>
                <c:pt idx="2">
                  <c:v>1.0629999999999999</c:v>
                </c:pt>
              </c:numCache>
            </c:numRef>
          </c:yVal>
          <c:bubbleSize>
            <c:numRef>
              <c:f>Sheet1!$C$2:$C$4</c:f>
              <c:numCache>
                <c:formatCode>General</c:formatCode>
                <c:ptCount val="3"/>
                <c:pt idx="0">
                  <c:v>428822</c:v>
                </c:pt>
                <c:pt idx="1">
                  <c:v>237189</c:v>
                </c:pt>
                <c:pt idx="2">
                  <c:v>61275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7D9A42-0A23-4323-95EC-B86EB03F35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F4476CE-91F1-4EC1-B9D0-4F991B70A3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74E7306-6C8A-46F4-B4F1-09AF997095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1BD45B0-BA79-4D1D-8D3A-8BEBD25761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ADCFCC9-3142-49DD-8D1C-73C10EF576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B578B11-253C-4468-A67C-725514AED9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AA9C574-E7AE-4C49-9861-F2A944AA3F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E3300A1-3D53-4249-8EB9-31EE960EF6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11.3957</c:v>
                </c:pt>
                <c:pt idx="1">
                  <c:v>11.78</c:v>
                </c:pt>
                <c:pt idx="2">
                  <c:v>13.4511</c:v>
                </c:pt>
              </c:numCache>
            </c:numRef>
          </c:xVal>
          <c:yVal>
            <c:numRef>
              <c:f>Sheet1!$B$2:$B$4</c:f>
              <c:numCache>
                <c:formatCode>General</c:formatCode>
                <c:ptCount val="3"/>
                <c:pt idx="0">
                  <c:v>0.95799999999999996</c:v>
                </c:pt>
                <c:pt idx="1">
                  <c:v>0.94699999999999995</c:v>
                </c:pt>
                <c:pt idx="2">
                  <c:v>1.1299999999999999</c:v>
                </c:pt>
              </c:numCache>
            </c:numRef>
          </c:yVal>
          <c:bubbleSize>
            <c:numRef>
              <c:f>Sheet1!$C$2:$C$4</c:f>
              <c:numCache>
                <c:formatCode>General</c:formatCode>
                <c:ptCount val="3"/>
                <c:pt idx="0">
                  <c:v>224587</c:v>
                </c:pt>
                <c:pt idx="1">
                  <c:v>209943</c:v>
                </c:pt>
                <c:pt idx="2">
                  <c:v>122782</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A5FA2D1-A8DE-42FB-8F42-4C7A52E2BE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F3AC4270-F6F6-413A-916B-DA88C1D3EE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C463E9F5-E2DF-4B78-8D5E-C0A11CD06C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B596FC35-DBBE-4505-86CC-A69014B0D6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9CAD2CEB-B013-4616-A387-55B6FDF3E6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E29C3BB1-BECB-44A3-94C3-AF57E00B8B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BB0F57C6-227E-40C0-BAC4-973D99AC5A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42F6BDF5-F88B-4018-967E-49AF16BBB3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17.389700000000001</c:v>
                </c:pt>
              </c:numCache>
            </c:numRef>
          </c:xVal>
          <c:yVal>
            <c:numRef>
              <c:f>Sheet1!$B$2:$B$2</c:f>
              <c:numCache>
                <c:formatCode>General</c:formatCode>
                <c:ptCount val="1"/>
                <c:pt idx="0">
                  <c:v>1</c:v>
                </c:pt>
              </c:numCache>
            </c:numRef>
          </c:yVal>
          <c:bubbleSize>
            <c:numRef>
              <c:f>Sheet1!$C$2:$C$2</c:f>
              <c:numCache>
                <c:formatCode>General</c:formatCode>
                <c:ptCount val="1"/>
                <c:pt idx="0">
                  <c:v>237909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1934941-AA08-4F81-A85F-87AB1F16CA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3B35B20-7AEF-4589-B5B7-5091CAAAD0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A6A211F-5C47-496D-AF94-DBF0B89A1E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F4650E0-CFF7-4AF3-A4E5-33A1B5D603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57E07DA-CBA8-4A1F-88D3-A7C85B7ACF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A752F4D-FA3F-4650-9E24-6909DDDEFD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C094133-A0B5-4112-890A-0831076583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E20C701-C993-4404-A10C-07853F62E2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69.515299999999996</c:v>
                </c:pt>
                <c:pt idx="1">
                  <c:v>23.7239</c:v>
                </c:pt>
                <c:pt idx="2">
                  <c:v>49.200299999999999</c:v>
                </c:pt>
                <c:pt idx="3">
                  <c:v>31.5063</c:v>
                </c:pt>
                <c:pt idx="4">
                  <c:v>52.281500000000001</c:v>
                </c:pt>
                <c:pt idx="5">
                  <c:v>32.801400000000001</c:v>
                </c:pt>
                <c:pt idx="6">
                  <c:v>29.312200000000001</c:v>
                </c:pt>
                <c:pt idx="7">
                  <c:v>30.9068</c:v>
                </c:pt>
              </c:numCache>
            </c:numRef>
          </c:xVal>
          <c:yVal>
            <c:numRef>
              <c:f>Sheet1!$B$2:$B$9</c:f>
              <c:numCache>
                <c:formatCode>General</c:formatCode>
                <c:ptCount val="8"/>
                <c:pt idx="0">
                  <c:v>1.9810000000000001</c:v>
                </c:pt>
                <c:pt idx="1">
                  <c:v>0.68899999999999995</c:v>
                </c:pt>
                <c:pt idx="2">
                  <c:v>1.391</c:v>
                </c:pt>
                <c:pt idx="3">
                  <c:v>0.91100000000000003</c:v>
                </c:pt>
                <c:pt idx="4">
                  <c:v>1.335</c:v>
                </c:pt>
                <c:pt idx="5">
                  <c:v>0.92300000000000004</c:v>
                </c:pt>
                <c:pt idx="6">
                  <c:v>0.84799999999999998</c:v>
                </c:pt>
                <c:pt idx="7">
                  <c:v>0.89400000000000002</c:v>
                </c:pt>
              </c:numCache>
            </c:numRef>
          </c:yVal>
          <c:bubbleSize>
            <c:numRef>
              <c:f>Sheet1!$C$2:$C$9</c:f>
              <c:numCache>
                <c:formatCode>General</c:formatCode>
                <c:ptCount val="8"/>
                <c:pt idx="0">
                  <c:v>2733549</c:v>
                </c:pt>
                <c:pt idx="1">
                  <c:v>1023352</c:v>
                </c:pt>
                <c:pt idx="2">
                  <c:v>901841</c:v>
                </c:pt>
                <c:pt idx="3">
                  <c:v>627069</c:v>
                </c:pt>
                <c:pt idx="4">
                  <c:v>511679</c:v>
                </c:pt>
                <c:pt idx="5">
                  <c:v>429337</c:v>
                </c:pt>
                <c:pt idx="6">
                  <c:v>405270</c:v>
                </c:pt>
                <c:pt idx="7">
                  <c:v>374003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308AFDA-1CA4-4682-B6AF-228B63F74E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71B0217-7859-4AAC-AD88-35A8529DC2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EAB5090A-0F89-4B3F-95F3-E2826A1B1F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4839338B-57D7-465F-B2CD-8BC9C2446B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A77973CB-60E7-40EF-99A5-6D08F5CC19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08D52A5B-4A4A-4635-A2D1-4CDD66B0DD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ECDE83F4-D9CF-4F2C-83DD-245E1FCE82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96D25DD-1498-4169-9284-F7E28C5321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10.7323</c:v>
                </c:pt>
                <c:pt idx="1">
                  <c:v>9.3663000000000007</c:v>
                </c:pt>
              </c:numCache>
            </c:numRef>
          </c:xVal>
          <c:yVal>
            <c:numRef>
              <c:f>Sheet1!$B$2:$B$3</c:f>
              <c:numCache>
                <c:formatCode>General</c:formatCode>
                <c:ptCount val="2"/>
                <c:pt idx="0">
                  <c:v>1.018</c:v>
                </c:pt>
                <c:pt idx="1">
                  <c:v>0.88700000000000001</c:v>
                </c:pt>
              </c:numCache>
            </c:numRef>
          </c:yVal>
          <c:bubbleSize>
            <c:numRef>
              <c:f>Sheet1!$C$2:$C$3</c:f>
              <c:numCache>
                <c:formatCode>General</c:formatCode>
                <c:ptCount val="2"/>
                <c:pt idx="0">
                  <c:v>42865</c:v>
                </c:pt>
                <c:pt idx="1">
                  <c:v>5779</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4081AE-A8D0-44A2-9E4F-FAF18628CF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FE3F85-0223-4BD9-972B-B39229CD60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E684DD9-9E06-4740-A2F3-DFF3651C8A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C130B93-7787-4CCF-BBCA-2CD9D78ECD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009686A-9D3F-48B1-A96A-85CD8BDC8E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9B14515-B425-4CD7-AE7B-2967DB29C7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23118A6-3D19-45F9-8F2E-D6C09DD388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C6A9A9F-3FE7-474A-A9DD-8585EC16A8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99.729699999999994</c:v>
                </c:pt>
                <c:pt idx="1">
                  <c:v>39.805500000000002</c:v>
                </c:pt>
                <c:pt idx="2">
                  <c:v>35.273699999999998</c:v>
                </c:pt>
                <c:pt idx="3">
                  <c:v>60.255800000000001</c:v>
                </c:pt>
                <c:pt idx="4">
                  <c:v>38.656100000000002</c:v>
                </c:pt>
                <c:pt idx="5">
                  <c:v>47.862200000000001</c:v>
                </c:pt>
                <c:pt idx="6">
                  <c:v>235.16220000000001</c:v>
                </c:pt>
                <c:pt idx="7">
                  <c:v>54.452500000000001</c:v>
                </c:pt>
              </c:numCache>
            </c:numRef>
          </c:xVal>
          <c:yVal>
            <c:numRef>
              <c:f>Sheet1!$B$2:$B$9</c:f>
              <c:numCache>
                <c:formatCode>General</c:formatCode>
                <c:ptCount val="8"/>
                <c:pt idx="0">
                  <c:v>1.224</c:v>
                </c:pt>
                <c:pt idx="1">
                  <c:v>0.52300000000000002</c:v>
                </c:pt>
                <c:pt idx="2">
                  <c:v>0.443</c:v>
                </c:pt>
                <c:pt idx="3">
                  <c:v>0.77400000000000002</c:v>
                </c:pt>
                <c:pt idx="4">
                  <c:v>0.48399999999999999</c:v>
                </c:pt>
                <c:pt idx="5">
                  <c:v>0.59299999999999997</c:v>
                </c:pt>
                <c:pt idx="6">
                  <c:v>2.629</c:v>
                </c:pt>
                <c:pt idx="7">
                  <c:v>0.66600000000000004</c:v>
                </c:pt>
              </c:numCache>
            </c:numRef>
          </c:yVal>
          <c:bubbleSize>
            <c:numRef>
              <c:f>Sheet1!$C$2:$C$9</c:f>
              <c:numCache>
                <c:formatCode>General</c:formatCode>
                <c:ptCount val="8"/>
                <c:pt idx="0">
                  <c:v>704092</c:v>
                </c:pt>
                <c:pt idx="1">
                  <c:v>60584</c:v>
                </c:pt>
                <c:pt idx="2">
                  <c:v>33122</c:v>
                </c:pt>
                <c:pt idx="3">
                  <c:v>28742</c:v>
                </c:pt>
                <c:pt idx="4">
                  <c:v>18323</c:v>
                </c:pt>
                <c:pt idx="5">
                  <c:v>17709</c:v>
                </c:pt>
                <c:pt idx="6">
                  <c:v>17402</c:v>
                </c:pt>
                <c:pt idx="7">
                  <c:v>17207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De Bligny</c:v>
                  </c:pt>
                  <c:pt idx="5">
                    <c:v>Henriot</c:v>
                  </c:pt>
                  <c:pt idx="6">
                    <c:v>Taittinger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2"/>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78491846-A8B6-4967-A63F-F472005AE3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0E7AEC0-8ED5-4C1A-974F-CE8ACF2057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F1D873BB-A7F6-47B4-AB4C-85273B31C0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F45685F0-A6D4-40AF-985C-2FE3AEBE8E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6DF64B56-D5A5-46D4-9346-FF2648785D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A9177DA6-2E6E-468E-B35C-17B80F695C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98A91D0D-B0C1-40A4-9C0A-20388A98AE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5B3B2C17-531F-43B4-8459-359A4D0E4E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59.297699999999999</c:v>
                </c:pt>
                <c:pt idx="1">
                  <c:v>22.195399999999999</c:v>
                </c:pt>
                <c:pt idx="2">
                  <c:v>49.484299999999998</c:v>
                </c:pt>
                <c:pt idx="3">
                  <c:v>49.416499999999999</c:v>
                </c:pt>
                <c:pt idx="4">
                  <c:v>29.332599999999999</c:v>
                </c:pt>
                <c:pt idx="5">
                  <c:v>53.543199999999999</c:v>
                </c:pt>
                <c:pt idx="6">
                  <c:v>64.374799999999993</c:v>
                </c:pt>
                <c:pt idx="7">
                  <c:v>30.589300000000001</c:v>
                </c:pt>
              </c:numCache>
            </c:numRef>
          </c:xVal>
          <c:yVal>
            <c:numRef>
              <c:f>Sheet1!$B$2:$B$9</c:f>
              <c:numCache>
                <c:formatCode>General</c:formatCode>
                <c:ptCount val="8"/>
                <c:pt idx="0">
                  <c:v>1.4419999999999999</c:v>
                </c:pt>
                <c:pt idx="1">
                  <c:v>0.55400000000000005</c:v>
                </c:pt>
                <c:pt idx="2">
                  <c:v>1.1679999999999999</c:v>
                </c:pt>
                <c:pt idx="3">
                  <c:v>1.0960000000000001</c:v>
                </c:pt>
                <c:pt idx="4">
                  <c:v>0.73799999999999999</c:v>
                </c:pt>
                <c:pt idx="5">
                  <c:v>1.151</c:v>
                </c:pt>
                <c:pt idx="6">
                  <c:v>1.504</c:v>
                </c:pt>
                <c:pt idx="7">
                  <c:v>0.79700000000000004</c:v>
                </c:pt>
              </c:numCache>
            </c:numRef>
          </c:yVal>
          <c:bubbleSize>
            <c:numRef>
              <c:f>Sheet1!$C$2:$C$9</c:f>
              <c:numCache>
                <c:formatCode>General</c:formatCode>
                <c:ptCount val="8"/>
                <c:pt idx="0">
                  <c:v>1010136</c:v>
                </c:pt>
                <c:pt idx="1">
                  <c:v>516597</c:v>
                </c:pt>
                <c:pt idx="2">
                  <c:v>416905</c:v>
                </c:pt>
                <c:pt idx="3">
                  <c:v>259140</c:v>
                </c:pt>
                <c:pt idx="4">
                  <c:v>217736</c:v>
                </c:pt>
                <c:pt idx="5">
                  <c:v>163039</c:v>
                </c:pt>
                <c:pt idx="6">
                  <c:v>152697</c:v>
                </c:pt>
                <c:pt idx="7">
                  <c:v>141139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Taittinger</c:v>
                  </c:pt>
                  <c:pt idx="6">
                    <c:v>Roederer</c:v>
                  </c:pt>
                  <c:pt idx="7">
                    <c:v>Canard Duchêne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92D115B-A2D2-4AC2-A8E4-DAC7515181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713F4C96-3894-4968-84BB-FA6555AF8C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3B9BD40A-8C93-4D67-81CC-A8E6243692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C55C2081-5ABD-4A3F-AE1C-1BDE2F6983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A8B2C508-4A05-4C3B-A46C-3B02457AE7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E31B7B69-12EC-4D1E-8F1F-4466DC8724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F52D76C6-3AA2-416B-B129-FBB1A0C1D3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63652F7-5287-4C47-8032-228C546700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29.3569</c:v>
                </c:pt>
                <c:pt idx="1">
                  <c:v>30.4191</c:v>
                </c:pt>
                <c:pt idx="2">
                  <c:v>31.601700000000001</c:v>
                </c:pt>
                <c:pt idx="3">
                  <c:v>35.307699999999997</c:v>
                </c:pt>
              </c:numCache>
            </c:numRef>
          </c:xVal>
          <c:yVal>
            <c:numRef>
              <c:f>Sheet1!$B$2:$B$5</c:f>
              <c:numCache>
                <c:formatCode>General</c:formatCode>
                <c:ptCount val="4"/>
                <c:pt idx="0">
                  <c:v>0.98099999999999998</c:v>
                </c:pt>
                <c:pt idx="1">
                  <c:v>1.0189999999999999</c:v>
                </c:pt>
                <c:pt idx="2">
                  <c:v>1.048</c:v>
                </c:pt>
                <c:pt idx="3">
                  <c:v>1.0780000000000001</c:v>
                </c:pt>
              </c:numCache>
            </c:numRef>
          </c:yVal>
          <c:bubbleSize>
            <c:numRef>
              <c:f>Sheet1!$C$2:$C$5</c:f>
              <c:numCache>
                <c:formatCode>General</c:formatCode>
                <c:ptCount val="4"/>
                <c:pt idx="0">
                  <c:v>130785</c:v>
                </c:pt>
                <c:pt idx="1">
                  <c:v>29324</c:v>
                </c:pt>
                <c:pt idx="2">
                  <c:v>14600</c:v>
                </c:pt>
                <c:pt idx="3">
                  <c:v>6885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8CC0D1C7-2DA6-48B0-B31A-43B820E632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2353AA81-AF76-4075-A369-F430B9A81B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4E942364-D58F-404A-877D-FFAB22B09A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EA52756-5966-45C4-A3FF-4A43AA81EF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8D13DC0D-12EC-4D3E-906A-33471E9905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F9628751-1856-4FBD-932E-B4D41CA556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FB9AF79-62BB-4AA7-AD2E-2B6C175A8E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4623594-1EAB-4032-A08A-4130132332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31.259499999999999</c:v>
                </c:pt>
                <c:pt idx="1">
                  <c:v>43.661499999999997</c:v>
                </c:pt>
              </c:numCache>
            </c:numRef>
          </c:xVal>
          <c:yVal>
            <c:numRef>
              <c:f>Sheet1!$B$2:$B$3</c:f>
              <c:numCache>
                <c:formatCode>General</c:formatCode>
                <c:ptCount val="2"/>
                <c:pt idx="0">
                  <c:v>0.93300000000000005</c:v>
                </c:pt>
                <c:pt idx="1">
                  <c:v>1.304</c:v>
                </c:pt>
              </c:numCache>
            </c:numRef>
          </c:yVal>
          <c:bubbleSize>
            <c:numRef>
              <c:f>Sheet1!$C$2:$C$3</c:f>
              <c:numCache>
                <c:formatCode>General</c:formatCode>
                <c:ptCount val="2"/>
                <c:pt idx="0">
                  <c:v>132884</c:v>
                </c:pt>
                <c:pt idx="1">
                  <c:v>39732</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11EADC-BA90-472B-A378-85D687CB4B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5D0CA33-39FF-4E3D-A61E-3D1FCB8A5A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4F5A677-3398-4FAD-A77F-279C681225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718BAE-7526-4BCC-A89D-C07293C3BB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62E602F-34AC-4891-B330-5D7A2BB629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48404C1-FA06-4319-895A-BDB27F6969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3C7EEC2-88C5-48F2-AD51-60CA3A2913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AC30FF5-10FE-4F59-BA2B-AAE29E52D5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267.8048</c:v>
                </c:pt>
                <c:pt idx="1">
                  <c:v>204.5564</c:v>
                </c:pt>
                <c:pt idx="2">
                  <c:v>96.085800000000006</c:v>
                </c:pt>
                <c:pt idx="3">
                  <c:v>37.682400000000001</c:v>
                </c:pt>
                <c:pt idx="4">
                  <c:v>264.74290000000002</c:v>
                </c:pt>
                <c:pt idx="5">
                  <c:v>245.7576</c:v>
                </c:pt>
                <c:pt idx="6">
                  <c:v>274.2593</c:v>
                </c:pt>
                <c:pt idx="7">
                  <c:v>65.481899999999996</c:v>
                </c:pt>
              </c:numCache>
            </c:numRef>
          </c:xVal>
          <c:yVal>
            <c:numRef>
              <c:f>Sheet1!$B$2:$B$9</c:f>
              <c:numCache>
                <c:formatCode>General</c:formatCode>
                <c:ptCount val="8"/>
                <c:pt idx="0">
                  <c:v>1.5309999999999999</c:v>
                </c:pt>
                <c:pt idx="1">
                  <c:v>1.1220000000000001</c:v>
                </c:pt>
                <c:pt idx="2">
                  <c:v>0.52200000000000002</c:v>
                </c:pt>
                <c:pt idx="3">
                  <c:v>0.219</c:v>
                </c:pt>
                <c:pt idx="4">
                  <c:v>1.327</c:v>
                </c:pt>
                <c:pt idx="5">
                  <c:v>1.2</c:v>
                </c:pt>
                <c:pt idx="6">
                  <c:v>1.3149999999999999</c:v>
                </c:pt>
                <c:pt idx="7">
                  <c:v>0.35</c:v>
                </c:pt>
              </c:numCache>
            </c:numRef>
          </c:yVal>
          <c:bubbleSize>
            <c:numRef>
              <c:f>Sheet1!$C$2:$C$9</c:f>
              <c:numCache>
                <c:formatCode>General</c:formatCode>
                <c:ptCount val="8"/>
                <c:pt idx="0">
                  <c:v>179697</c:v>
                </c:pt>
                <c:pt idx="1">
                  <c:v>81618</c:v>
                </c:pt>
                <c:pt idx="2">
                  <c:v>25751</c:v>
                </c:pt>
                <c:pt idx="3">
                  <c:v>11983</c:v>
                </c:pt>
                <c:pt idx="4">
                  <c:v>9266</c:v>
                </c:pt>
                <c:pt idx="5">
                  <c:v>8110</c:v>
                </c:pt>
                <c:pt idx="6">
                  <c:v>7405</c:v>
                </c:pt>
                <c:pt idx="7">
                  <c:v>5435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Perrier Jouet</c:v>
                  </c:pt>
                  <c:pt idx="5">
                    <c:v>Bollinger</c:v>
                  </c:pt>
                  <c:pt idx="6">
                    <c:v>Piper Heidsieck</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19792B8-EB81-42D4-B68D-D3925B5344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9368B0A-354A-4F8C-851F-46FBC57343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70F39B5E-2DA8-4279-BF61-31AECE05B2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30539DE-691F-4883-90C3-F655D3264D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0771E1C-013E-4243-B4EA-FE3402B1AA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4811AF5E-6AD8-41DA-9BCB-9E0869F828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2D7F90C7-2CD4-454F-B756-E981610F9C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56770F0C-21D3-4271-9CE9-2C5BF4B783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93.240300000000005</c:v>
                </c:pt>
                <c:pt idx="1">
                  <c:v>81.262900000000002</c:v>
                </c:pt>
                <c:pt idx="2">
                  <c:v>53.312800000000003</c:v>
                </c:pt>
                <c:pt idx="3">
                  <c:v>27.181899999999999</c:v>
                </c:pt>
                <c:pt idx="4">
                  <c:v>37.2483</c:v>
                </c:pt>
                <c:pt idx="5">
                  <c:v>37.9467</c:v>
                </c:pt>
                <c:pt idx="6">
                  <c:v>50.933100000000003</c:v>
                </c:pt>
                <c:pt idx="7">
                  <c:v>41.847900000000003</c:v>
                </c:pt>
              </c:numCache>
            </c:numRef>
          </c:xVal>
          <c:yVal>
            <c:numRef>
              <c:f>Sheet1!$B$2:$B$9</c:f>
              <c:numCache>
                <c:formatCode>General</c:formatCode>
                <c:ptCount val="8"/>
                <c:pt idx="0">
                  <c:v>1.6</c:v>
                </c:pt>
                <c:pt idx="1">
                  <c:v>1.4039999999999999</c:v>
                </c:pt>
                <c:pt idx="2">
                  <c:v>1.024</c:v>
                </c:pt>
                <c:pt idx="3">
                  <c:v>0.48799999999999999</c:v>
                </c:pt>
                <c:pt idx="4">
                  <c:v>0.63500000000000001</c:v>
                </c:pt>
                <c:pt idx="5">
                  <c:v>0.65400000000000003</c:v>
                </c:pt>
                <c:pt idx="6">
                  <c:v>0.85899999999999999</c:v>
                </c:pt>
                <c:pt idx="7">
                  <c:v>0.83299999999999996</c:v>
                </c:pt>
              </c:numCache>
            </c:numRef>
          </c:yVal>
          <c:bubbleSize>
            <c:numRef>
              <c:f>Sheet1!$C$2:$C$9</c:f>
              <c:numCache>
                <c:formatCode>General</c:formatCode>
                <c:ptCount val="8"/>
                <c:pt idx="0">
                  <c:v>165688</c:v>
                </c:pt>
                <c:pt idx="1">
                  <c:v>63060</c:v>
                </c:pt>
                <c:pt idx="2">
                  <c:v>58964</c:v>
                </c:pt>
                <c:pt idx="3">
                  <c:v>44823</c:v>
                </c:pt>
                <c:pt idx="4">
                  <c:v>43655</c:v>
                </c:pt>
                <c:pt idx="5">
                  <c:v>23489</c:v>
                </c:pt>
                <c:pt idx="6">
                  <c:v>18285</c:v>
                </c:pt>
                <c:pt idx="7">
                  <c:v>16237</c:v>
                </c:pt>
              </c:numCache>
            </c:numRef>
          </c:bubbleSize>
          <c:bubble3D val="0"/>
          <c:extLst>
            <c:ext xmlns:c15="http://schemas.microsoft.com/office/drawing/2012/chart" uri="{02D57815-91ED-43cb-92C2-25804820EDAC}">
              <c15:datalabelsRange>
                <c15:f>Sheet1!$E$2:$E$10</c15:f>
                <c15:dlblRangeCache>
                  <c:ptCount val="9"/>
                  <c:pt idx="0">
                    <c:v>Ruinart</c:v>
                  </c:pt>
                  <c:pt idx="1">
                    <c:v>Laurent Perrier</c:v>
                  </c:pt>
                  <c:pt idx="2">
                    <c:v>Deutz</c:v>
                  </c:pt>
                  <c:pt idx="3">
                    <c:v>Nicolas</c:v>
                  </c:pt>
                  <c:pt idx="4">
                    <c:v>Demoiselle</c:v>
                  </c:pt>
                  <c:pt idx="5">
                    <c:v>Nicolas Feuillatte</c:v>
                  </c:pt>
                  <c:pt idx="6">
                    <c:v>Pommery</c:v>
                  </c:pt>
                  <c:pt idx="7">
                    <c:v>Besserat De Bellefon</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B3CD302-8107-47F3-A23E-5E5E73C19F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F56AF0F2-A012-483E-98C5-04CB080EC8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9D7E4C8-81AB-4D15-9CBB-8737379C88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CFD73291-2EEC-4CFD-85BC-028995FDD3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7F7D088-8942-4C03-918E-4D905558BB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2130E293-F2A2-4B15-AC0D-79270D9D18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EBA40DB4-AB7E-4F9F-9077-1E7EC3FBB7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A5F4390-AD46-4E87-AA7E-63FFC8F7B1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12.8293</c:v>
                </c:pt>
              </c:numCache>
            </c:numRef>
          </c:xVal>
          <c:yVal>
            <c:numRef>
              <c:f>Sheet1!$B$2:$B$2</c:f>
              <c:numCache>
                <c:formatCode>General</c:formatCode>
                <c:ptCount val="1"/>
                <c:pt idx="0">
                  <c:v>1</c:v>
                </c:pt>
              </c:numCache>
            </c:numRef>
          </c:yVal>
          <c:bubbleSize>
            <c:numRef>
              <c:f>Sheet1!$C$2:$C$2</c:f>
              <c:numCache>
                <c:formatCode>General</c:formatCode>
                <c:ptCount val="1"/>
                <c:pt idx="0">
                  <c:v>39373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D3E01332-6833-47D3-AFC2-E2B3A1AD10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B8B4E9E3-C3E5-44E8-8772-0DFA70162A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8D94EA07-D0AD-40D2-85EF-EF059DD62F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F70CABB6-B954-4230-96D3-B3ABFE9E76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CC1AD07-91FD-4DE4-B3C9-DB689D92A8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9879B61B-A17A-4E9F-8650-22E106D175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70DF6850-13F3-49DE-BA01-04284DE324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957347C6-EBC7-48D7-AEDC-4E6C555331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11.4709</c:v>
                </c:pt>
                <c:pt idx="1">
                  <c:v>9.1577000000000002</c:v>
                </c:pt>
                <c:pt idx="2">
                  <c:v>11.4771</c:v>
                </c:pt>
              </c:numCache>
            </c:numRef>
          </c:xVal>
          <c:yVal>
            <c:numRef>
              <c:f>Sheet1!$B$2:$B$4</c:f>
              <c:numCache>
                <c:formatCode>General</c:formatCode>
                <c:ptCount val="3"/>
                <c:pt idx="0">
                  <c:v>1.272</c:v>
                </c:pt>
                <c:pt idx="1">
                  <c:v>1.016</c:v>
                </c:pt>
                <c:pt idx="2">
                  <c:v>1.0620000000000001</c:v>
                </c:pt>
              </c:numCache>
            </c:numRef>
          </c:yVal>
          <c:bubbleSize>
            <c:numRef>
              <c:f>Sheet1!$C$2:$C$4</c:f>
              <c:numCache>
                <c:formatCode>General</c:formatCode>
                <c:ptCount val="3"/>
                <c:pt idx="0">
                  <c:v>78289</c:v>
                </c:pt>
                <c:pt idx="1">
                  <c:v>32061</c:v>
                </c:pt>
                <c:pt idx="2">
                  <c:v>8252</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B45DD65-6624-4D16-B0A9-BF0CAAFD1F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131EEE-A6C3-4A52-B28A-B01E79F8F7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A5B8EA-61DC-4B12-917F-F5B0ED94E6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AB9E0FC-9E9F-4F96-BF66-63E901804D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841DAA9-ED61-479C-A2C7-5C51384476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191262D-D998-4027-95D6-AB978B932D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11EBA94-1806-425C-81F0-D7A7DAB6F9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C7B8806-3C84-4082-B8AC-27657DB8FD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11.9748</c:v>
                </c:pt>
                <c:pt idx="1">
                  <c:v>11.4427</c:v>
                </c:pt>
                <c:pt idx="2">
                  <c:v>13.5473</c:v>
                </c:pt>
              </c:numCache>
            </c:numRef>
          </c:xVal>
          <c:yVal>
            <c:numRef>
              <c:f>Sheet1!$B$2:$B$4</c:f>
              <c:numCache>
                <c:formatCode>General</c:formatCode>
                <c:ptCount val="3"/>
                <c:pt idx="0">
                  <c:v>0.96599999999999997</c:v>
                </c:pt>
                <c:pt idx="1">
                  <c:v>0.97499999999999998</c:v>
                </c:pt>
                <c:pt idx="2">
                  <c:v>1.1599999999999999</c:v>
                </c:pt>
              </c:numCache>
            </c:numRef>
          </c:yVal>
          <c:bubbleSize>
            <c:numRef>
              <c:f>Sheet1!$C$2:$C$4</c:f>
              <c:numCache>
                <c:formatCode>General</c:formatCode>
                <c:ptCount val="3"/>
                <c:pt idx="0">
                  <c:v>16609</c:v>
                </c:pt>
                <c:pt idx="1">
                  <c:v>12072</c:v>
                </c:pt>
                <c:pt idx="2">
                  <c:v>8589</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E222AB-77DE-44A3-9010-379D4FA728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E773230-71DD-4E8A-BFDB-D2FC7D64CA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4B35CD9-AAA9-45B0-9D0C-B18D2C12CC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4BCE61F-AA07-4B02-99C9-6B7DAE4633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9280399-9CED-4484-BE47-0D75C0B382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08550D-C4F8-4EE9-8AEC-C1B1166C9A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2017859-34C3-40D4-B6ED-A70BBF0AF2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9887858-8C10-4A2F-B6ED-BCE2E11399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68.593400000000003</c:v>
                </c:pt>
                <c:pt idx="1">
                  <c:v>23.808499999999999</c:v>
                </c:pt>
                <c:pt idx="2">
                  <c:v>50.115900000000003</c:v>
                </c:pt>
                <c:pt idx="3">
                  <c:v>31.6996</c:v>
                </c:pt>
                <c:pt idx="4">
                  <c:v>52.491900000000001</c:v>
                </c:pt>
                <c:pt idx="5">
                  <c:v>29.232500000000002</c:v>
                </c:pt>
                <c:pt idx="6">
                  <c:v>33.807899999999997</c:v>
                </c:pt>
                <c:pt idx="7">
                  <c:v>31.170300000000001</c:v>
                </c:pt>
              </c:numCache>
            </c:numRef>
          </c:xVal>
          <c:yVal>
            <c:numRef>
              <c:f>Sheet1!$B$2:$B$9</c:f>
              <c:numCache>
                <c:formatCode>General</c:formatCode>
                <c:ptCount val="8"/>
                <c:pt idx="0">
                  <c:v>2.012</c:v>
                </c:pt>
                <c:pt idx="1">
                  <c:v>0.70899999999999996</c:v>
                </c:pt>
                <c:pt idx="2">
                  <c:v>1.4390000000000001</c:v>
                </c:pt>
                <c:pt idx="3">
                  <c:v>0.94199999999999995</c:v>
                </c:pt>
                <c:pt idx="4">
                  <c:v>1.3859999999999999</c:v>
                </c:pt>
                <c:pt idx="5">
                  <c:v>0.86899999999999999</c:v>
                </c:pt>
                <c:pt idx="6">
                  <c:v>0.96599999999999997</c:v>
                </c:pt>
                <c:pt idx="7">
                  <c:v>0.92600000000000005</c:v>
                </c:pt>
              </c:numCache>
            </c:numRef>
          </c:yVal>
          <c:bubbleSize>
            <c:numRef>
              <c:f>Sheet1!$C$2:$C$9</c:f>
              <c:numCache>
                <c:formatCode>General</c:formatCode>
                <c:ptCount val="8"/>
                <c:pt idx="0">
                  <c:v>2452284</c:v>
                </c:pt>
                <c:pt idx="1">
                  <c:v>1052215</c:v>
                </c:pt>
                <c:pt idx="2">
                  <c:v>800953</c:v>
                </c:pt>
                <c:pt idx="3">
                  <c:v>584730</c:v>
                </c:pt>
                <c:pt idx="4">
                  <c:v>451798</c:v>
                </c:pt>
                <c:pt idx="5">
                  <c:v>367569</c:v>
                </c:pt>
                <c:pt idx="6">
                  <c:v>360663</c:v>
                </c:pt>
                <c:pt idx="7">
                  <c:v>351009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Heidsieck &amp; Co Monopole</c:v>
                  </c:pt>
                  <c:pt idx="6">
                    <c:v>Nicolas Feuillatte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9EEC49D-59A9-4194-8F7C-F6E3BD7D3F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C66AED92-B3F0-43E3-8E1A-96708E4B04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355476F7-FE46-4A28-9AA4-7ACFB23951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2D7C380A-40EB-413F-BAD8-7C9DBF51FD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E2B43189-884A-4772-AF51-6B151C6353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25E70F37-2A6B-4E22-B99F-47C32F0A4C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16A72E86-46FE-42F0-9CE4-E649FA23F0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7905B51A-20D4-467F-89A7-86652456AD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17.518999999999998</c:v>
                </c:pt>
              </c:numCache>
            </c:numRef>
          </c:xVal>
          <c:yVal>
            <c:numRef>
              <c:f>Sheet1!$B$2:$B$2</c:f>
              <c:numCache>
                <c:formatCode>General</c:formatCode>
                <c:ptCount val="1"/>
                <c:pt idx="0">
                  <c:v>1</c:v>
                </c:pt>
              </c:numCache>
            </c:numRef>
          </c:yVal>
          <c:bubbleSize>
            <c:numRef>
              <c:f>Sheet1!$C$2:$C$2</c:f>
              <c:numCache>
                <c:formatCode>General</c:formatCode>
                <c:ptCount val="1"/>
                <c:pt idx="0">
                  <c:v>22179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F4E3286-6262-4371-839C-EEC3E02847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ABB75C4-1A12-4603-8F0A-265E600906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E6C29C9A-5C04-4D8E-BED1-678D6F26A3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19A2AEB4-3C8D-455A-95DF-F066B32727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EA54785-D42E-4CAB-9E3E-2B2ADF7CC3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68F8635-175B-4D02-BCB8-A2DB7DD5B7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369FC4B-C922-491F-B9A2-AD0E87DB40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B162C2B-BC4E-494A-B11D-207E99E282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10.8147</c:v>
                </c:pt>
                <c:pt idx="1">
                  <c:v>10.1408</c:v>
                </c:pt>
              </c:numCache>
            </c:numRef>
          </c:xVal>
          <c:yVal>
            <c:numRef>
              <c:f>Sheet1!$B$2:$B$3</c:f>
              <c:numCache>
                <c:formatCode>General</c:formatCode>
                <c:ptCount val="2"/>
                <c:pt idx="0">
                  <c:v>1.028</c:v>
                </c:pt>
                <c:pt idx="1">
                  <c:v>0.84599999999999997</c:v>
                </c:pt>
              </c:numCache>
            </c:numRef>
          </c:yVal>
          <c:bubbleSize>
            <c:numRef>
              <c:f>Sheet1!$C$2:$C$3</c:f>
              <c:numCache>
                <c:formatCode>General</c:formatCode>
                <c:ptCount val="2"/>
                <c:pt idx="0">
                  <c:v>4845</c:v>
                </c:pt>
                <c:pt idx="1">
                  <c:v>720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C04F0DC-E0B3-4F6E-AA1B-2A7E5D2092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B29E4A-CD47-4E80-AB42-8BA8C96C66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7C1D017-F536-47AB-9CD7-5F933915C5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2E6D1C2-39F0-4025-A3EB-3C1B76A99B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0CBD21E-8BA8-427E-AE57-EEC49E6F94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1B1D8F2-2A74-419E-956B-E1B4CFC9D1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207A011-5A0F-49F8-A36E-D07F622BF8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E35A53D-1B43-43F7-BD70-55D714F8A0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101.1712</c:v>
                </c:pt>
                <c:pt idx="1">
                  <c:v>35.475900000000003</c:v>
                </c:pt>
                <c:pt idx="2">
                  <c:v>43.171999999999997</c:v>
                </c:pt>
                <c:pt idx="3">
                  <c:v>57.229799999999997</c:v>
                </c:pt>
                <c:pt idx="4">
                  <c:v>47.451099999999997</c:v>
                </c:pt>
                <c:pt idx="5">
                  <c:v>77.934200000000004</c:v>
                </c:pt>
                <c:pt idx="6">
                  <c:v>38.840800000000002</c:v>
                </c:pt>
                <c:pt idx="7">
                  <c:v>55.2742</c:v>
                </c:pt>
              </c:numCache>
            </c:numRef>
          </c:xVal>
          <c:yVal>
            <c:numRef>
              <c:f>Sheet1!$B$2:$B$9</c:f>
              <c:numCache>
                <c:formatCode>General</c:formatCode>
                <c:ptCount val="8"/>
                <c:pt idx="0">
                  <c:v>1.341</c:v>
                </c:pt>
                <c:pt idx="1">
                  <c:v>0.47599999999999998</c:v>
                </c:pt>
                <c:pt idx="2">
                  <c:v>0.58799999999999997</c:v>
                </c:pt>
                <c:pt idx="3">
                  <c:v>0.86</c:v>
                </c:pt>
                <c:pt idx="4">
                  <c:v>0.626</c:v>
                </c:pt>
                <c:pt idx="5">
                  <c:v>0.99099999999999999</c:v>
                </c:pt>
                <c:pt idx="6">
                  <c:v>0.50700000000000001</c:v>
                </c:pt>
                <c:pt idx="7">
                  <c:v>0.69799999999999995</c:v>
                </c:pt>
              </c:numCache>
            </c:numRef>
          </c:yVal>
          <c:bubbleSize>
            <c:numRef>
              <c:f>Sheet1!$C$2:$C$9</c:f>
              <c:numCache>
                <c:formatCode>General</c:formatCode>
                <c:ptCount val="8"/>
                <c:pt idx="0">
                  <c:v>286011</c:v>
                </c:pt>
                <c:pt idx="1">
                  <c:v>30119</c:v>
                </c:pt>
                <c:pt idx="2">
                  <c:v>27112</c:v>
                </c:pt>
                <c:pt idx="3">
                  <c:v>17684</c:v>
                </c:pt>
                <c:pt idx="4">
                  <c:v>12622</c:v>
                </c:pt>
                <c:pt idx="5">
                  <c:v>11846</c:v>
                </c:pt>
                <c:pt idx="6">
                  <c:v>11225</c:v>
                </c:pt>
                <c:pt idx="7">
                  <c:v>10281</c:v>
                </c:pt>
              </c:numCache>
            </c:numRef>
          </c:bubbleSize>
          <c:bubble3D val="0"/>
          <c:extLst>
            <c:ext xmlns:c15="http://schemas.microsoft.com/office/drawing/2012/chart" uri="{02D57815-91ED-43cb-92C2-25804820EDAC}">
              <c15:datalabelsRange>
                <c15:f>Sheet1!$E$2:$E$10</c15:f>
                <c15:dlblRangeCache>
                  <c:ptCount val="9"/>
                  <c:pt idx="0">
                    <c:v>Ruinart</c:v>
                  </c:pt>
                  <c:pt idx="1">
                    <c:v>Malard</c:v>
                  </c:pt>
                  <c:pt idx="2">
                    <c:v>Nicolas</c:v>
                  </c:pt>
                  <c:pt idx="3">
                    <c:v>Besserat De Bellefon</c:v>
                  </c:pt>
                  <c:pt idx="4">
                    <c:v>Henriot</c:v>
                  </c:pt>
                  <c:pt idx="5">
                    <c:v>Ayala</c:v>
                  </c:pt>
                  <c:pt idx="6">
                    <c:v>De Bligny</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1"/>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AD4D7A8-042B-433F-9291-8A5A6676BF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53048F5-6C8F-4E77-A501-E72E64CBAC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37000B0E-0AB2-4B48-B2CC-F3AE5EFB72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B17BF07-C91A-444C-860D-B7FF525006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880A731E-A551-47B3-8EC1-3BD943BB59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90142AE3-4888-4A4C-9A35-788DE49CCC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747A4A7-CB92-4E35-B581-C2C559EE6C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B81DE32-3136-469E-9F1C-A3B9060455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57.992800000000003</c:v>
                </c:pt>
                <c:pt idx="1">
                  <c:v>50.215800000000002</c:v>
                </c:pt>
                <c:pt idx="2">
                  <c:v>22.9695</c:v>
                </c:pt>
                <c:pt idx="3">
                  <c:v>29.235499999999998</c:v>
                </c:pt>
                <c:pt idx="4">
                  <c:v>51.685499999999998</c:v>
                </c:pt>
                <c:pt idx="5">
                  <c:v>55.038899999999998</c:v>
                </c:pt>
                <c:pt idx="6">
                  <c:v>31.77</c:v>
                </c:pt>
                <c:pt idx="7">
                  <c:v>37.607300000000002</c:v>
                </c:pt>
              </c:numCache>
            </c:numRef>
          </c:xVal>
          <c:yVal>
            <c:numRef>
              <c:f>Sheet1!$B$2:$B$9</c:f>
              <c:numCache>
                <c:formatCode>General</c:formatCode>
                <c:ptCount val="8"/>
                <c:pt idx="0">
                  <c:v>1.411</c:v>
                </c:pt>
                <c:pt idx="1">
                  <c:v>1.163</c:v>
                </c:pt>
                <c:pt idx="2">
                  <c:v>0.56299999999999994</c:v>
                </c:pt>
                <c:pt idx="3">
                  <c:v>0.72599999999999998</c:v>
                </c:pt>
                <c:pt idx="4">
                  <c:v>1.0629999999999999</c:v>
                </c:pt>
                <c:pt idx="5">
                  <c:v>1.145</c:v>
                </c:pt>
                <c:pt idx="6">
                  <c:v>0.78400000000000003</c:v>
                </c:pt>
                <c:pt idx="7">
                  <c:v>0.93400000000000005</c:v>
                </c:pt>
              </c:numCache>
            </c:numRef>
          </c:yVal>
          <c:bubbleSize>
            <c:numRef>
              <c:f>Sheet1!$C$2:$C$9</c:f>
              <c:numCache>
                <c:formatCode>General</c:formatCode>
                <c:ptCount val="8"/>
                <c:pt idx="0">
                  <c:v>496882</c:v>
                </c:pt>
                <c:pt idx="1">
                  <c:v>276940</c:v>
                </c:pt>
                <c:pt idx="2">
                  <c:v>218187</c:v>
                </c:pt>
                <c:pt idx="3">
                  <c:v>125888</c:v>
                </c:pt>
                <c:pt idx="4">
                  <c:v>121616</c:v>
                </c:pt>
                <c:pt idx="5">
                  <c:v>118719</c:v>
                </c:pt>
                <c:pt idx="6">
                  <c:v>117962</c:v>
                </c:pt>
                <c:pt idx="7">
                  <c:v>105639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Heidsieck &amp; Co Monopole</c:v>
                  </c:pt>
                  <c:pt idx="4">
                    <c:v>Laurent Perrier</c:v>
                  </c:pt>
                  <c:pt idx="5">
                    <c:v>Taittinger</c:v>
                  </c:pt>
                  <c:pt idx="6">
                    <c:v>Canard Duchêne</c:v>
                  </c:pt>
                  <c:pt idx="7">
                    <c:v>Ayala</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99FBF77F-C8C2-4DB5-A0F1-E3CBC6F360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9E86514-4E0E-46D3-ACB1-E073630CA2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85E98FBA-D434-4D0F-8B42-5446B9714E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831BB4CA-0155-4C19-94D0-4B3B94E73C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A087F40-E6C5-4BA1-975B-E95E15C279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AFE07EA-2C10-405A-A192-9212469080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7814D896-0294-4C0F-B46C-6458ED844D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6E1C572-B9C2-4DF2-94C4-ECDA03AD60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29.557700000000001</c:v>
                </c:pt>
                <c:pt idx="1">
                  <c:v>30.572399999999998</c:v>
                </c:pt>
                <c:pt idx="2">
                  <c:v>32.226799999999997</c:v>
                </c:pt>
                <c:pt idx="3">
                  <c:v>37.310899999999997</c:v>
                </c:pt>
              </c:numCache>
            </c:numRef>
          </c:xVal>
          <c:yVal>
            <c:numRef>
              <c:f>Sheet1!$B$2:$B$5</c:f>
              <c:numCache>
                <c:formatCode>General</c:formatCode>
                <c:ptCount val="4"/>
                <c:pt idx="0">
                  <c:v>0.98599999999999999</c:v>
                </c:pt>
                <c:pt idx="1">
                  <c:v>1.022</c:v>
                </c:pt>
                <c:pt idx="2">
                  <c:v>1.0620000000000001</c:v>
                </c:pt>
                <c:pt idx="3">
                  <c:v>1.1220000000000001</c:v>
                </c:pt>
              </c:numCache>
            </c:numRef>
          </c:yVal>
          <c:bubbleSize>
            <c:numRef>
              <c:f>Sheet1!$C$2:$C$5</c:f>
              <c:numCache>
                <c:formatCode>General</c:formatCode>
                <c:ptCount val="4"/>
                <c:pt idx="0">
                  <c:v>105787</c:v>
                </c:pt>
                <c:pt idx="1">
                  <c:v>23663</c:v>
                </c:pt>
                <c:pt idx="2">
                  <c:v>9378</c:v>
                </c:pt>
                <c:pt idx="3">
                  <c:v>4440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5"/>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0F861B3-052B-404B-96BD-B394909419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2B877B8E-D6C5-4B39-94B7-7167BA1B0C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07BA2229-6339-4B27-81B5-8873D55D53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80AAB5A3-D170-4086-B859-DAE1C8CF72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9BB37729-1DB2-4292-9743-C9C19666EA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E893F8ED-D7A6-42D9-BE03-1685A24163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8130A750-E532-444B-B249-AEB6C39783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EF938E95-3F23-4395-B812-5C099CBA87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31.412800000000001</c:v>
                </c:pt>
                <c:pt idx="1">
                  <c:v>44.533299999999997</c:v>
                </c:pt>
                <c:pt idx="2">
                  <c:v>40.75</c:v>
                </c:pt>
              </c:numCache>
            </c:numRef>
          </c:xVal>
          <c:yVal>
            <c:numRef>
              <c:f>Sheet1!$B$2:$B$4</c:f>
              <c:numCache>
                <c:formatCode>General</c:formatCode>
                <c:ptCount val="3"/>
                <c:pt idx="0">
                  <c:v>0.94399999999999995</c:v>
                </c:pt>
                <c:pt idx="1">
                  <c:v>1.333</c:v>
                </c:pt>
                <c:pt idx="2">
                  <c:v>1.022</c:v>
                </c:pt>
              </c:numCache>
            </c:numRef>
          </c:yVal>
          <c:bubbleSize>
            <c:numRef>
              <c:f>Sheet1!$C$2:$C$4</c:f>
              <c:numCache>
                <c:formatCode>General</c:formatCode>
                <c:ptCount val="3"/>
                <c:pt idx="0">
                  <c:v>83558</c:v>
                </c:pt>
                <c:pt idx="1">
                  <c:v>19372</c:v>
                </c:pt>
                <c:pt idx="2">
                  <c:v>1630</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BABE96A-BA35-4029-B06E-1D661E8E04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B061BD-FE12-47FE-92AF-32D8DD5F29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9224FF-FBC8-4D9E-B190-4DF8A24A02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3B1269-8B84-427B-9A06-68E37FE711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7BF72B3-FA57-4801-949F-57164B605C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27857CE-E511-4B6A-A8E4-930F113E44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C43DA09-54A2-413D-B349-156E174515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AB6190C-F9D3-4E15-B8C9-D6F497A66E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270.98680000000002</c:v>
                </c:pt>
                <c:pt idx="1">
                  <c:v>161.57050000000001</c:v>
                </c:pt>
                <c:pt idx="2">
                  <c:v>98.010900000000007</c:v>
                </c:pt>
                <c:pt idx="3">
                  <c:v>38.633200000000002</c:v>
                </c:pt>
                <c:pt idx="4">
                  <c:v>65.814800000000005</c:v>
                </c:pt>
                <c:pt idx="5">
                  <c:v>307.44439999999997</c:v>
                </c:pt>
                <c:pt idx="6">
                  <c:v>272.39999999999998</c:v>
                </c:pt>
                <c:pt idx="7">
                  <c:v>235.4545</c:v>
                </c:pt>
              </c:numCache>
            </c:numRef>
          </c:xVal>
          <c:yVal>
            <c:numRef>
              <c:f>Sheet1!$B$2:$B$9</c:f>
              <c:numCache>
                <c:formatCode>General</c:formatCode>
                <c:ptCount val="8"/>
                <c:pt idx="0">
                  <c:v>1.8819999999999999</c:v>
                </c:pt>
                <c:pt idx="1">
                  <c:v>0.99099999999999999</c:v>
                </c:pt>
                <c:pt idx="2">
                  <c:v>0.61799999999999999</c:v>
                </c:pt>
                <c:pt idx="3">
                  <c:v>0.27</c:v>
                </c:pt>
                <c:pt idx="4">
                  <c:v>0.41899999999999998</c:v>
                </c:pt>
                <c:pt idx="5">
                  <c:v>1.849</c:v>
                </c:pt>
                <c:pt idx="6">
                  <c:v>1.456</c:v>
                </c:pt>
                <c:pt idx="7">
                  <c:v>1.3839999999999999</c:v>
                </c:pt>
              </c:numCache>
            </c:numRef>
          </c:yVal>
          <c:bubbleSize>
            <c:numRef>
              <c:f>Sheet1!$C$2:$C$9</c:f>
              <c:numCache>
                <c:formatCode>General</c:formatCode>
                <c:ptCount val="8"/>
                <c:pt idx="0">
                  <c:v>82380</c:v>
                </c:pt>
                <c:pt idx="1">
                  <c:v>25205</c:v>
                </c:pt>
                <c:pt idx="2">
                  <c:v>17936</c:v>
                </c:pt>
                <c:pt idx="3">
                  <c:v>8847</c:v>
                </c:pt>
                <c:pt idx="4">
                  <c:v>5331</c:v>
                </c:pt>
                <c:pt idx="5">
                  <c:v>2767</c:v>
                </c:pt>
                <c:pt idx="6">
                  <c:v>2724</c:v>
                </c:pt>
                <c:pt idx="7">
                  <c:v>2590</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Pommery</c:v>
                  </c:pt>
                  <c:pt idx="6">
                    <c:v>Piper Heidsieck</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9"/>
          <c:min val="3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5B656B5-C45F-421F-B76E-0B4DE2936F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3B34AB3D-FE3F-41D5-9B2A-B035808426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728FAE83-B3E4-460B-B8E1-8F428D5A3E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B0A16FF-505C-482F-805C-A16B6B5A84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261D8AF-2BCC-49E8-8832-A9CABB287D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7B5BC390-2170-4652-9E31-C36BDCD164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649E6D4F-0E75-4E65-A2F8-FE6DCAD86D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7AE517DC-4971-4B0D-BA68-DDB26B9300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93.163300000000007</c:v>
                </c:pt>
                <c:pt idx="1">
                  <c:v>55.341099999999997</c:v>
                </c:pt>
                <c:pt idx="2">
                  <c:v>27.214600000000001</c:v>
                </c:pt>
                <c:pt idx="3">
                  <c:v>82.220100000000002</c:v>
                </c:pt>
                <c:pt idx="4">
                  <c:v>37.666699999999999</c:v>
                </c:pt>
                <c:pt idx="5">
                  <c:v>38.341000000000001</c:v>
                </c:pt>
                <c:pt idx="6">
                  <c:v>42.3598</c:v>
                </c:pt>
                <c:pt idx="7">
                  <c:v>51.7834</c:v>
                </c:pt>
              </c:numCache>
            </c:numRef>
          </c:xVal>
          <c:yVal>
            <c:numRef>
              <c:f>Sheet1!$B$2:$B$9</c:f>
              <c:numCache>
                <c:formatCode>General</c:formatCode>
                <c:ptCount val="8"/>
                <c:pt idx="0">
                  <c:v>1.6890000000000001</c:v>
                </c:pt>
                <c:pt idx="1">
                  <c:v>1.1259999999999999</c:v>
                </c:pt>
                <c:pt idx="2">
                  <c:v>0.52200000000000002</c:v>
                </c:pt>
                <c:pt idx="3">
                  <c:v>1.4670000000000001</c:v>
                </c:pt>
                <c:pt idx="4">
                  <c:v>0.67900000000000005</c:v>
                </c:pt>
                <c:pt idx="5">
                  <c:v>0.69199999999999995</c:v>
                </c:pt>
                <c:pt idx="6">
                  <c:v>0.92</c:v>
                </c:pt>
                <c:pt idx="7">
                  <c:v>0.92</c:v>
                </c:pt>
              </c:numCache>
            </c:numRef>
          </c:yVal>
          <c:bubbleSize>
            <c:numRef>
              <c:f>Sheet1!$C$2:$C$9</c:f>
              <c:numCache>
                <c:formatCode>General</c:formatCode>
                <c:ptCount val="8"/>
                <c:pt idx="0">
                  <c:v>77605</c:v>
                </c:pt>
                <c:pt idx="1">
                  <c:v>40399</c:v>
                </c:pt>
                <c:pt idx="2">
                  <c:v>26507</c:v>
                </c:pt>
                <c:pt idx="3">
                  <c:v>22035</c:v>
                </c:pt>
                <c:pt idx="4">
                  <c:v>20340</c:v>
                </c:pt>
                <c:pt idx="5">
                  <c:v>16755</c:v>
                </c:pt>
                <c:pt idx="6">
                  <c:v>11183</c:v>
                </c:pt>
                <c:pt idx="7">
                  <c:v>8130</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Laurent Perrier</c:v>
                  </c:pt>
                  <c:pt idx="4">
                    <c:v>Demoiselle</c:v>
                  </c:pt>
                  <c:pt idx="5">
                    <c:v>Nicolas Feuillatte</c:v>
                  </c:pt>
                  <c:pt idx="6">
                    <c:v>Besserat De Bellefon</c:v>
                  </c:pt>
                  <c:pt idx="7">
                    <c:v>Pommery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5DAEF82-C384-4A1B-AFE8-034C67720F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63EBE34D-E6DF-4418-BBEA-4C05CBEC6B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420FA3CD-45B4-4B13-BB72-CAC01D2B4B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8976B8E-2E3A-4EC9-A9EF-3C919A7CE0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2C64F9AB-1665-4EEB-A779-38A1BE4783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C70A4F8-C5AC-4316-827A-3282ACD35F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9B2189F-5CF6-44FC-AE04-51271C280C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C447E38-E4DB-4506-B56B-B9B52B0116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12.6144</c:v>
                </c:pt>
              </c:numCache>
            </c:numRef>
          </c:xVal>
          <c:yVal>
            <c:numRef>
              <c:f>Sheet1!$B$2:$B$2</c:f>
              <c:numCache>
                <c:formatCode>General</c:formatCode>
                <c:ptCount val="1"/>
                <c:pt idx="0">
                  <c:v>1</c:v>
                </c:pt>
              </c:numCache>
            </c:numRef>
          </c:yVal>
          <c:bubbleSize>
            <c:numRef>
              <c:f>Sheet1!$C$2:$C$2</c:f>
              <c:numCache>
                <c:formatCode>General</c:formatCode>
                <c:ptCount val="1"/>
                <c:pt idx="0">
                  <c:v>33731</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8F7507ED-84A7-4589-BE8E-0257F0E058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A66A8C39-8D54-4769-9DCE-18D8AE5AF9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D680D68B-72D8-4B5C-A00A-1261F4D231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D293E507-B839-4A8F-B2C6-E1E62C790A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E06F79F7-5C47-4475-B52A-D7177D7A2A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9BD2654C-5945-4C2A-892B-1C7373B4EA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3309F59-6EDB-4265-9E5D-498179D323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C65F41FA-3858-4A19-8D1B-4E6295484D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11.4886</c:v>
                </c:pt>
                <c:pt idx="1">
                  <c:v>9.1776</c:v>
                </c:pt>
                <c:pt idx="2">
                  <c:v>11.551</c:v>
                </c:pt>
                <c:pt idx="3">
                  <c:v>6.4760999999999997</c:v>
                </c:pt>
              </c:numCache>
            </c:numRef>
          </c:xVal>
          <c:yVal>
            <c:numRef>
              <c:f>Sheet1!$B$2:$B$5</c:f>
              <c:numCache>
                <c:formatCode>General</c:formatCode>
                <c:ptCount val="4"/>
                <c:pt idx="0">
                  <c:v>1.3320000000000001</c:v>
                </c:pt>
                <c:pt idx="1">
                  <c:v>1.0660000000000001</c:v>
                </c:pt>
                <c:pt idx="2">
                  <c:v>1.119</c:v>
                </c:pt>
                <c:pt idx="3">
                  <c:v>0.749</c:v>
                </c:pt>
              </c:numCache>
            </c:numRef>
          </c:yVal>
          <c:bubbleSize>
            <c:numRef>
              <c:f>Sheet1!$C$2:$C$5</c:f>
              <c:numCache>
                <c:formatCode>General</c:formatCode>
                <c:ptCount val="4"/>
                <c:pt idx="0">
                  <c:v>41175</c:v>
                </c:pt>
                <c:pt idx="1">
                  <c:v>22788</c:v>
                </c:pt>
                <c:pt idx="2">
                  <c:v>8259</c:v>
                </c:pt>
                <c:pt idx="3">
                  <c:v>7726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A33F83-0129-456A-81F6-8F5C27A384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A3E27A-28D1-4B92-BF48-35E14E61BD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02A4F59-58AD-4678-A172-B3B30ECD94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1B382DC-25AC-44D5-97AE-4C3CD8646D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B8EF69C-4EBD-4E30-A5EB-028D52DE1C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DEC50A-29E7-46FB-9D46-81A0806468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116DB3A-9497-4B00-BD61-179565106C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FC11B79-93A9-4639-B8B6-BB3CB8C199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25.1111</c:v>
                </c:pt>
                <c:pt idx="1">
                  <c:v>31.078399999999998</c:v>
                </c:pt>
                <c:pt idx="2">
                  <c:v>26.736799999999999</c:v>
                </c:pt>
                <c:pt idx="3">
                  <c:v>24.309100000000001</c:v>
                </c:pt>
                <c:pt idx="4">
                  <c:v>18.720199999999998</c:v>
                </c:pt>
                <c:pt idx="5">
                  <c:v>69.356999999999999</c:v>
                </c:pt>
                <c:pt idx="6">
                  <c:v>41.793300000000002</c:v>
                </c:pt>
                <c:pt idx="7">
                  <c:v>23.585599999999999</c:v>
                </c:pt>
              </c:numCache>
            </c:numRef>
          </c:xVal>
          <c:yVal>
            <c:numRef>
              <c:f>Sheet1!$B$2:$B$9</c:f>
              <c:numCache>
                <c:formatCode>General</c:formatCode>
                <c:ptCount val="8"/>
                <c:pt idx="0">
                  <c:v>1.0429999999999999</c:v>
                </c:pt>
                <c:pt idx="1">
                  <c:v>1.4119999999999999</c:v>
                </c:pt>
                <c:pt idx="2">
                  <c:v>1.2110000000000001</c:v>
                </c:pt>
                <c:pt idx="3">
                  <c:v>1.038</c:v>
                </c:pt>
                <c:pt idx="4">
                  <c:v>0.28699999999999998</c:v>
                </c:pt>
                <c:pt idx="5">
                  <c:v>3.1949999999999998</c:v>
                </c:pt>
                <c:pt idx="6">
                  <c:v>1.88</c:v>
                </c:pt>
                <c:pt idx="7">
                  <c:v>1.1259999999999999</c:v>
                </c:pt>
              </c:numCache>
            </c:numRef>
          </c:yVal>
          <c:bubbleSize>
            <c:numRef>
              <c:f>Sheet1!$C$2:$C$9</c:f>
              <c:numCache>
                <c:formatCode>General</c:formatCode>
                <c:ptCount val="8"/>
                <c:pt idx="0">
                  <c:v>83416559</c:v>
                </c:pt>
                <c:pt idx="1">
                  <c:v>40272903</c:v>
                </c:pt>
                <c:pt idx="2">
                  <c:v>38917245</c:v>
                </c:pt>
                <c:pt idx="3">
                  <c:v>28145421</c:v>
                </c:pt>
                <c:pt idx="4">
                  <c:v>26885600</c:v>
                </c:pt>
                <c:pt idx="5">
                  <c:v>25463946</c:v>
                </c:pt>
                <c:pt idx="6">
                  <c:v>23810173</c:v>
                </c:pt>
                <c:pt idx="7">
                  <c:v>5693651</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Canard Duchêne</c:v>
                  </c:pt>
                  <c:pt idx="3">
                    <c:v>Alfred De Rothschild</c:v>
                  </c:pt>
                  <c:pt idx="4">
                    <c:v>Charles Lafitte</c:v>
                  </c:pt>
                  <c:pt idx="5">
                    <c:v>Ruinart</c:v>
                  </c:pt>
                  <c:pt idx="6">
                    <c:v>Moët &amp; Chandon</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F98C21-F852-4BDD-8811-64572BE984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DD915C-E47F-4104-907C-540E3FD72A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1B3180-D812-4A81-8C07-206403C8D3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9693CB4-168C-4C2B-978C-8A1862D576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BA607E6-438D-474C-AD75-06DF6D767E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AC0C0CF-48FD-479A-8E21-6D55037CFD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40FD7DB-5B21-490B-A331-78E8FAE24A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395DFF3-9E20-4637-AFC4-5425D4B4F6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11.366199999999999</c:v>
                </c:pt>
                <c:pt idx="1">
                  <c:v>12.0534</c:v>
                </c:pt>
                <c:pt idx="2">
                  <c:v>13.274900000000001</c:v>
                </c:pt>
              </c:numCache>
            </c:numRef>
          </c:xVal>
          <c:yVal>
            <c:numRef>
              <c:f>Sheet1!$B$2:$B$4</c:f>
              <c:numCache>
                <c:formatCode>General</c:formatCode>
                <c:ptCount val="3"/>
                <c:pt idx="0">
                  <c:v>0.96099999999999997</c:v>
                </c:pt>
                <c:pt idx="1">
                  <c:v>0.93700000000000006</c:v>
                </c:pt>
                <c:pt idx="2">
                  <c:v>1.141</c:v>
                </c:pt>
              </c:numCache>
            </c:numRef>
          </c:yVal>
          <c:bubbleSize>
            <c:numRef>
              <c:f>Sheet1!$C$2:$C$4</c:f>
              <c:numCache>
                <c:formatCode>General</c:formatCode>
                <c:ptCount val="3"/>
                <c:pt idx="0">
                  <c:v>10707</c:v>
                </c:pt>
                <c:pt idx="1">
                  <c:v>7220</c:v>
                </c:pt>
                <c:pt idx="2">
                  <c:v>6133</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FBF44A7A-3D98-491F-B0FA-D39E8A3FEF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C04AD8D0-B8EA-4642-9C7D-EDA5AD2249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5DD44E29-AD95-4360-AFF9-A6EAE5F40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B4B5DC3F-1DB2-4D33-86A4-451063ECF9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7EB9BA38-E0EC-4325-8771-74484411A2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832A3138-1F42-4018-8F3B-06ED24501B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6F2EA568-375A-4DBE-9F01-6EAB3EF1D9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29775E13-8832-482E-9503-8C6B161FBA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17.562100000000001</c:v>
                </c:pt>
              </c:numCache>
            </c:numRef>
          </c:xVal>
          <c:yVal>
            <c:numRef>
              <c:f>Sheet1!$B$2:$B$2</c:f>
              <c:numCache>
                <c:formatCode>General</c:formatCode>
                <c:ptCount val="1"/>
                <c:pt idx="0">
                  <c:v>1</c:v>
                </c:pt>
              </c:numCache>
            </c:numRef>
          </c:yVal>
          <c:bubbleSize>
            <c:numRef>
              <c:f>Sheet1!$C$2:$C$2</c:f>
              <c:numCache>
                <c:formatCode>General</c:formatCode>
                <c:ptCount val="1"/>
                <c:pt idx="0">
                  <c:v>13997</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17041AE-AF09-44E0-95A7-C8305A177E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F60EB5A2-B1C7-4AFB-B521-0F3F3F7C4A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774AF67F-C5ED-4C46-8EEA-4E446A335B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8FA6C247-64C2-4AF0-B6F4-3FF206FD45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973290E-9671-49D1-9585-C66096AD9C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658B5EE-6EA0-4368-B07C-AEE491F7DC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1A3B8E49-7F56-4BB6-874A-2EFAEFF57B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C41B598-D713-4D6A-8B9F-68997F5B2E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11.1875</c:v>
                </c:pt>
                <c:pt idx="1">
                  <c:v>10.392200000000001</c:v>
                </c:pt>
              </c:numCache>
            </c:numRef>
          </c:xVal>
          <c:yVal>
            <c:numRef>
              <c:f>Sheet1!$B$2:$B$3</c:f>
              <c:numCache>
                <c:formatCode>General</c:formatCode>
                <c:ptCount val="2"/>
                <c:pt idx="0">
                  <c:v>1.046</c:v>
                </c:pt>
                <c:pt idx="1">
                  <c:v>0.83699999999999997</c:v>
                </c:pt>
              </c:numCache>
            </c:numRef>
          </c:yVal>
          <c:bubbleSize>
            <c:numRef>
              <c:f>Sheet1!$C$2:$C$3</c:f>
              <c:numCache>
                <c:formatCode>General</c:formatCode>
                <c:ptCount val="2"/>
                <c:pt idx="0">
                  <c:v>2327</c:v>
                </c:pt>
                <c:pt idx="1">
                  <c:v>530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C0A443-ACBC-4B53-B198-0ECD766658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F3BA33F-077B-4295-A442-1E0C3BDEC8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F31DF20-30EC-4F65-A508-C89DBC8BF8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5C055C0-7804-43E3-B94C-F8771819F3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7A3F009-5C25-4DA1-9104-66BC6A1AB1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FC3FB83-487F-4D39-AE08-00D79D16BA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A4DB7CC-6C3C-41F4-AD25-381D0EC4E4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D25989A-842D-4769-BF69-E96FFA8A97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99.508700000000005</c:v>
                </c:pt>
                <c:pt idx="1">
                  <c:v>60.156500000000001</c:v>
                </c:pt>
                <c:pt idx="2">
                  <c:v>35.562199999999997</c:v>
                </c:pt>
                <c:pt idx="3">
                  <c:v>41.855200000000004</c:v>
                </c:pt>
                <c:pt idx="4">
                  <c:v>48.439599999999999</c:v>
                </c:pt>
                <c:pt idx="5">
                  <c:v>55.195900000000002</c:v>
                </c:pt>
                <c:pt idx="6">
                  <c:v>82.162800000000004</c:v>
                </c:pt>
                <c:pt idx="7">
                  <c:v>37.318800000000003</c:v>
                </c:pt>
              </c:numCache>
            </c:numRef>
          </c:xVal>
          <c:yVal>
            <c:numRef>
              <c:f>Sheet1!$B$2:$B$9</c:f>
              <c:numCache>
                <c:formatCode>General</c:formatCode>
                <c:ptCount val="8"/>
                <c:pt idx="0">
                  <c:v>1.413</c:v>
                </c:pt>
                <c:pt idx="1">
                  <c:v>0.91100000000000003</c:v>
                </c:pt>
                <c:pt idx="2">
                  <c:v>0.50600000000000001</c:v>
                </c:pt>
                <c:pt idx="3">
                  <c:v>0.59899999999999998</c:v>
                </c:pt>
                <c:pt idx="4">
                  <c:v>0.66100000000000003</c:v>
                </c:pt>
                <c:pt idx="5">
                  <c:v>0.77400000000000002</c:v>
                </c:pt>
                <c:pt idx="6">
                  <c:v>1.0449999999999999</c:v>
                </c:pt>
                <c:pt idx="7">
                  <c:v>0.50800000000000001</c:v>
                </c:pt>
              </c:numCache>
            </c:numRef>
          </c:yVal>
          <c:bubbleSize>
            <c:numRef>
              <c:f>Sheet1!$C$2:$C$9</c:f>
              <c:numCache>
                <c:formatCode>General</c:formatCode>
                <c:ptCount val="8"/>
                <c:pt idx="0">
                  <c:v>113838</c:v>
                </c:pt>
                <c:pt idx="1">
                  <c:v>13836</c:v>
                </c:pt>
                <c:pt idx="2">
                  <c:v>13727</c:v>
                </c:pt>
                <c:pt idx="3">
                  <c:v>12431</c:v>
                </c:pt>
                <c:pt idx="4">
                  <c:v>8816</c:v>
                </c:pt>
                <c:pt idx="5">
                  <c:v>8169</c:v>
                </c:pt>
                <c:pt idx="6">
                  <c:v>7066</c:v>
                </c:pt>
                <c:pt idx="7">
                  <c:v>5971</c:v>
                </c:pt>
              </c:numCache>
            </c:numRef>
          </c:bubbleSize>
          <c:bubble3D val="0"/>
          <c:extLst>
            <c:ext xmlns:c15="http://schemas.microsoft.com/office/drawing/2012/chart" uri="{02D57815-91ED-43cb-92C2-25804820EDAC}">
              <c15:datalabelsRange>
                <c15:f>Sheet1!$E$2:$E$10</c15:f>
                <c15:dlblRangeCache>
                  <c:ptCount val="9"/>
                  <c:pt idx="0">
                    <c:v>Ruinart</c:v>
                  </c:pt>
                  <c:pt idx="1">
                    <c:v>Besserat De Bellefon</c:v>
                  </c:pt>
                  <c:pt idx="2">
                    <c:v>Malard</c:v>
                  </c:pt>
                  <c:pt idx="3">
                    <c:v>Nicolas</c:v>
                  </c:pt>
                  <c:pt idx="4">
                    <c:v>Henriot</c:v>
                  </c:pt>
                  <c:pt idx="5">
                    <c:v>Delamotte</c:v>
                  </c:pt>
                  <c:pt idx="6">
                    <c:v>Ayala</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2D9388A-70B9-425B-AB9C-29AAF30CDA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076456B-5C62-48CC-9FF8-68D5CED96E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8B6DA55-798B-4ABF-80B4-E75275EA91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27602AB8-3420-41B3-A686-E9C494EAD0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E6E7C1FE-7476-49D6-8752-0D14BA9589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C4636CBF-8DF3-436A-890E-74FAC99BC7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64D5D4B3-052C-41FB-81B6-E26C161F7F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F8C102B0-B9D0-4980-95EA-6DF900054B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58.182699999999997</c:v>
                </c:pt>
                <c:pt idx="1">
                  <c:v>22.021899999999999</c:v>
                </c:pt>
                <c:pt idx="2">
                  <c:v>49.603200000000001</c:v>
                </c:pt>
                <c:pt idx="3">
                  <c:v>29.059000000000001</c:v>
                </c:pt>
                <c:pt idx="4">
                  <c:v>37.816699999999997</c:v>
                </c:pt>
                <c:pt idx="5">
                  <c:v>30.0596</c:v>
                </c:pt>
                <c:pt idx="6">
                  <c:v>31.234200000000001</c:v>
                </c:pt>
                <c:pt idx="7">
                  <c:v>53.264400000000002</c:v>
                </c:pt>
              </c:numCache>
            </c:numRef>
          </c:xVal>
          <c:yVal>
            <c:numRef>
              <c:f>Sheet1!$B$2:$B$9</c:f>
              <c:numCache>
                <c:formatCode>General</c:formatCode>
                <c:ptCount val="8"/>
                <c:pt idx="0">
                  <c:v>1.5169999999999999</c:v>
                </c:pt>
                <c:pt idx="1">
                  <c:v>0.58699999999999997</c:v>
                </c:pt>
                <c:pt idx="2">
                  <c:v>1.2549999999999999</c:v>
                </c:pt>
                <c:pt idx="3">
                  <c:v>0.78</c:v>
                </c:pt>
                <c:pt idx="4">
                  <c:v>1.012</c:v>
                </c:pt>
                <c:pt idx="5">
                  <c:v>0.80500000000000005</c:v>
                </c:pt>
                <c:pt idx="6">
                  <c:v>0.82099999999999995</c:v>
                </c:pt>
                <c:pt idx="7">
                  <c:v>1.173</c:v>
                </c:pt>
              </c:numCache>
            </c:numRef>
          </c:yVal>
          <c:bubbleSize>
            <c:numRef>
              <c:f>Sheet1!$C$2:$C$9</c:f>
              <c:numCache>
                <c:formatCode>General</c:formatCode>
                <c:ptCount val="8"/>
                <c:pt idx="0">
                  <c:v>235698</c:v>
                </c:pt>
                <c:pt idx="1">
                  <c:v>185733</c:v>
                </c:pt>
                <c:pt idx="2">
                  <c:v>144147</c:v>
                </c:pt>
                <c:pt idx="3">
                  <c:v>91042</c:v>
                </c:pt>
                <c:pt idx="4">
                  <c:v>66217</c:v>
                </c:pt>
                <c:pt idx="5">
                  <c:v>65109</c:v>
                </c:pt>
                <c:pt idx="6">
                  <c:v>54691</c:v>
                </c:pt>
                <c:pt idx="7">
                  <c:v>50974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Heidsieck &amp; Co Monopole</c:v>
                  </c:pt>
                  <c:pt idx="4">
                    <c:v>Ayala</c:v>
                  </c:pt>
                  <c:pt idx="5">
                    <c:v>De Bligny</c:v>
                  </c:pt>
                  <c:pt idx="6">
                    <c:v>Canard Duchêne</c:v>
                  </c:pt>
                  <c:pt idx="7">
                    <c:v>Laurent Perrier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B85BDDB-B2DF-4AD6-96D2-52815520F4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F554240B-01B2-4A2C-BFF6-B6DF70E0C1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AA22B6AD-6462-435A-AF36-738DA5D50A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74381E29-6E06-47F5-8591-26445DA924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1DB86590-AA2C-4015-B822-3D0428B317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09961E29-1FAB-429E-A0A1-D469B9799C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039AD80F-2ED7-4D42-A85D-213EE6E9C3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4225F38-EB63-489C-B3C9-D4850EE905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29.436900000000001</c:v>
                </c:pt>
                <c:pt idx="1">
                  <c:v>31.312200000000001</c:v>
                </c:pt>
                <c:pt idx="2">
                  <c:v>30.658899999999999</c:v>
                </c:pt>
                <c:pt idx="3">
                  <c:v>40.5139</c:v>
                </c:pt>
              </c:numCache>
            </c:numRef>
          </c:xVal>
          <c:yVal>
            <c:numRef>
              <c:f>Sheet1!$B$2:$B$5</c:f>
              <c:numCache>
                <c:formatCode>General</c:formatCode>
                <c:ptCount val="4"/>
                <c:pt idx="0">
                  <c:v>0.98</c:v>
                </c:pt>
                <c:pt idx="1">
                  <c:v>1.0369999999999999</c:v>
                </c:pt>
                <c:pt idx="2">
                  <c:v>1.0249999999999999</c:v>
                </c:pt>
                <c:pt idx="3">
                  <c:v>1.085</c:v>
                </c:pt>
              </c:numCache>
            </c:numRef>
          </c:yVal>
          <c:bubbleSize>
            <c:numRef>
              <c:f>Sheet1!$C$2:$C$5</c:f>
              <c:numCache>
                <c:formatCode>General</c:formatCode>
                <c:ptCount val="4"/>
                <c:pt idx="0">
                  <c:v>59698</c:v>
                </c:pt>
                <c:pt idx="1">
                  <c:v>19257</c:v>
                </c:pt>
                <c:pt idx="2">
                  <c:v>13122</c:v>
                </c:pt>
                <c:pt idx="3">
                  <c:v>2917</c:v>
                </c:pt>
              </c:numCache>
            </c:numRef>
          </c:bubbleSize>
          <c:bubble3D val="0"/>
          <c:extLst>
            <c:ext xmlns:c15="http://schemas.microsoft.com/office/drawing/2012/chart" uri="{02D57815-91ED-43cb-92C2-25804820EDAC}">
              <c15:datalabelsRange>
                <c15:f>Sheet1!$E$2:$E$10</c15:f>
                <c15:dlblRangeCache>
                  <c:ptCount val="9"/>
                  <c:pt idx="0">
                    <c:v>Malard</c:v>
                  </c:pt>
                  <c:pt idx="1">
                    <c:v>Louis Martin</c:v>
                  </c:pt>
                  <c:pt idx="2">
                    <c:v>Vesselle</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FE1EB88D-7DC4-435C-8D2B-F287A4FA31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A6EA3BBE-46E4-495D-BDB1-790B2B5571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0B3C971C-8C8B-43DA-8FD2-11575BF736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2AE94D02-DE90-49CE-AEB8-ACBBFBFACC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99CCE0B8-397C-4C03-9A82-4B133CB51C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C776F06F-C9E5-40B1-930A-CC8E1F9417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EDB029AC-32AF-463E-B4FA-CD14BE3E3C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4B61C286-B25A-444C-B1FC-8889311208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31.644300000000001</c:v>
                </c:pt>
                <c:pt idx="1">
                  <c:v>45.026499999999999</c:v>
                </c:pt>
                <c:pt idx="2">
                  <c:v>41.7</c:v>
                </c:pt>
              </c:numCache>
            </c:numRef>
          </c:xVal>
          <c:yVal>
            <c:numRef>
              <c:f>Sheet1!$B$2:$B$4</c:f>
              <c:numCache>
                <c:formatCode>General</c:formatCode>
                <c:ptCount val="3"/>
                <c:pt idx="0">
                  <c:v>0.96199999999999997</c:v>
                </c:pt>
                <c:pt idx="1">
                  <c:v>1.2869999999999999</c:v>
                </c:pt>
                <c:pt idx="2">
                  <c:v>1.1859999999999999</c:v>
                </c:pt>
              </c:numCache>
            </c:numRef>
          </c:yVal>
          <c:bubbleSize>
            <c:numRef>
              <c:f>Sheet1!$C$2:$C$4</c:f>
              <c:numCache>
                <c:formatCode>General</c:formatCode>
                <c:ptCount val="3"/>
                <c:pt idx="0">
                  <c:v>32562</c:v>
                </c:pt>
                <c:pt idx="1">
                  <c:v>5088</c:v>
                </c:pt>
                <c:pt idx="2">
                  <c:v>417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F2115C-55E1-4F74-86F7-87BF903335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9CB6D1-A9A2-44BA-BD91-1871AF5432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2C1511-59FE-46FF-A11C-4DCDBF150A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40DB518-E48C-4A20-934C-8861D5CFEB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60EFE13-A279-4EAD-ACAF-68893EC926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88685E6-E6B6-45E0-B86B-7E82961263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2A79D46-707E-40B6-8D4A-F3F13A5A8C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720864C-45CA-4C98-9962-BF1ADDDB2B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269.46550000000002</c:v>
                </c:pt>
                <c:pt idx="1">
                  <c:v>208.47620000000001</c:v>
                </c:pt>
                <c:pt idx="2">
                  <c:v>104.5789</c:v>
                </c:pt>
                <c:pt idx="3">
                  <c:v>39.538499999999999</c:v>
                </c:pt>
                <c:pt idx="4">
                  <c:v>68.75</c:v>
                </c:pt>
                <c:pt idx="5">
                  <c:v>236</c:v>
                </c:pt>
                <c:pt idx="6">
                  <c:v>198.57140000000001</c:v>
                </c:pt>
                <c:pt idx="7">
                  <c:v>246.25</c:v>
                </c:pt>
              </c:numCache>
            </c:numRef>
          </c:xVal>
          <c:yVal>
            <c:numRef>
              <c:f>Sheet1!$B$2:$B$9</c:f>
              <c:numCache>
                <c:formatCode>General</c:formatCode>
                <c:ptCount val="8"/>
                <c:pt idx="0">
                  <c:v>1.758</c:v>
                </c:pt>
                <c:pt idx="1">
                  <c:v>1.24</c:v>
                </c:pt>
                <c:pt idx="2">
                  <c:v>0.58399999999999996</c:v>
                </c:pt>
                <c:pt idx="3">
                  <c:v>0.26100000000000001</c:v>
                </c:pt>
                <c:pt idx="4">
                  <c:v>0.443</c:v>
                </c:pt>
                <c:pt idx="5">
                  <c:v>1.248</c:v>
                </c:pt>
                <c:pt idx="6">
                  <c:v>1.2250000000000001</c:v>
                </c:pt>
                <c:pt idx="7">
                  <c:v>1.302</c:v>
                </c:pt>
              </c:numCache>
            </c:numRef>
          </c:yVal>
          <c:bubbleSize>
            <c:numRef>
              <c:f>Sheet1!$C$2:$C$9</c:f>
              <c:numCache>
                <c:formatCode>General</c:formatCode>
                <c:ptCount val="8"/>
                <c:pt idx="0">
                  <c:v>31258</c:v>
                </c:pt>
                <c:pt idx="1">
                  <c:v>13134</c:v>
                </c:pt>
                <c:pt idx="2">
                  <c:v>5961</c:v>
                </c:pt>
                <c:pt idx="3">
                  <c:v>3598</c:v>
                </c:pt>
                <c:pt idx="4">
                  <c:v>1925</c:v>
                </c:pt>
                <c:pt idx="5">
                  <c:v>1652</c:v>
                </c:pt>
                <c:pt idx="6">
                  <c:v>1390</c:v>
                </c:pt>
                <c:pt idx="7">
                  <c:v>985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Pommery</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3"/>
          <c:min val="3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F779DC0-AF20-4F0E-B9C9-8F79F517FA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BEB0B77-13E9-40AA-A646-67E6E54C88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EC856F2-4563-44C9-AB9D-A2B56360FD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F5741E6-8A79-4340-BE04-5F7944BE4F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BE480F89-0C18-44F3-9A82-7B2890959B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15D4FE8-5D17-4206-A8F0-82004DE08B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08FA3A72-3078-4039-B667-6DC1E2B710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73FCD2F-5F26-4BC7-BF66-A150E5A190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91.431899999999999</c:v>
                </c:pt>
                <c:pt idx="1">
                  <c:v>53.874099999999999</c:v>
                </c:pt>
                <c:pt idx="2">
                  <c:v>26.968</c:v>
                </c:pt>
                <c:pt idx="3">
                  <c:v>38.4514</c:v>
                </c:pt>
                <c:pt idx="4">
                  <c:v>83.289900000000003</c:v>
                </c:pt>
                <c:pt idx="5">
                  <c:v>46.578899999999997</c:v>
                </c:pt>
                <c:pt idx="6">
                  <c:v>37.1111</c:v>
                </c:pt>
                <c:pt idx="7">
                  <c:v>52.4298</c:v>
                </c:pt>
              </c:numCache>
            </c:numRef>
          </c:xVal>
          <c:yVal>
            <c:numRef>
              <c:f>Sheet1!$B$2:$B$9</c:f>
              <c:numCache>
                <c:formatCode>General</c:formatCode>
                <c:ptCount val="8"/>
                <c:pt idx="0">
                  <c:v>1.77</c:v>
                </c:pt>
                <c:pt idx="1">
                  <c:v>1.131</c:v>
                </c:pt>
                <c:pt idx="2">
                  <c:v>0.53300000000000003</c:v>
                </c:pt>
                <c:pt idx="3">
                  <c:v>0.71599999999999997</c:v>
                </c:pt>
                <c:pt idx="4">
                  <c:v>1.552</c:v>
                </c:pt>
                <c:pt idx="5">
                  <c:v>0.93400000000000005</c:v>
                </c:pt>
                <c:pt idx="6">
                  <c:v>0.70199999999999996</c:v>
                </c:pt>
                <c:pt idx="7">
                  <c:v>0.97599999999999998</c:v>
                </c:pt>
              </c:numCache>
            </c:numRef>
          </c:yVal>
          <c:bubbleSize>
            <c:numRef>
              <c:f>Sheet1!$C$2:$C$9</c:f>
              <c:numCache>
                <c:formatCode>General</c:formatCode>
                <c:ptCount val="8"/>
                <c:pt idx="0">
                  <c:v>39590</c:v>
                </c:pt>
                <c:pt idx="1">
                  <c:v>22681</c:v>
                </c:pt>
                <c:pt idx="2">
                  <c:v>15156</c:v>
                </c:pt>
                <c:pt idx="3">
                  <c:v>12266</c:v>
                </c:pt>
                <c:pt idx="4">
                  <c:v>11494</c:v>
                </c:pt>
                <c:pt idx="5">
                  <c:v>7965</c:v>
                </c:pt>
                <c:pt idx="6">
                  <c:v>7014</c:v>
                </c:pt>
                <c:pt idx="7">
                  <c:v>6344</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Besserat De Bellefon</c:v>
                  </c:pt>
                  <c:pt idx="6">
                    <c:v>Malard</c:v>
                  </c:pt>
                  <c:pt idx="7">
                    <c:v>Pommery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72A82C3-EC94-4FD5-9898-80B1B8845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B3ABF7C1-6930-4D02-A974-F90629D590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1F545A17-7E24-4266-B861-D4D92D357C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26B37C58-AB58-46DE-A41D-26AC4FE4BF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CAD405F7-683B-4453-9C4A-7EC52A2383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19993F6-B8B6-4A34-B1BD-31B8C24D9C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B985E8E-F953-4DF0-882B-78C2EE89B3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71C4559-F18D-4235-A298-48B8AAADF8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12.6576</c:v>
                </c:pt>
              </c:numCache>
            </c:numRef>
          </c:xVal>
          <c:yVal>
            <c:numRef>
              <c:f>Sheet1!$B$2:$B$2</c:f>
              <c:numCache>
                <c:formatCode>General</c:formatCode>
                <c:ptCount val="1"/>
                <c:pt idx="0">
                  <c:v>1</c:v>
                </c:pt>
              </c:numCache>
            </c:numRef>
          </c:yVal>
          <c:bubbleSize>
            <c:numRef>
              <c:f>Sheet1!$C$2:$C$2</c:f>
              <c:numCache>
                <c:formatCode>General</c:formatCode>
                <c:ptCount val="1"/>
                <c:pt idx="0">
                  <c:v>14860</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D3F347E-0B0A-4120-8466-42487A1F3E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601C760-D612-4AB5-ADB0-973AF522E3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34194B0-91B1-4016-A055-B29CA58D27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9888E3A-09A4-42A5-A13D-9CDDB7C675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376C85F-287E-4D5B-A068-3B873018FD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832F9A2-A81D-4E23-B9E7-E9ABF536B3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F182F63-7B64-4F79-A60D-607ED871E9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4339E81-E104-41E2-A32C-BD905B2364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69.8643</c:v>
                </c:pt>
                <c:pt idx="1">
                  <c:v>23.652999999999999</c:v>
                </c:pt>
                <c:pt idx="2">
                  <c:v>49.904499999999999</c:v>
                </c:pt>
                <c:pt idx="3">
                  <c:v>52.704900000000002</c:v>
                </c:pt>
                <c:pt idx="4">
                  <c:v>31.571200000000001</c:v>
                </c:pt>
                <c:pt idx="5">
                  <c:v>32.979300000000002</c:v>
                </c:pt>
                <c:pt idx="6">
                  <c:v>29.282399999999999</c:v>
                </c:pt>
                <c:pt idx="7">
                  <c:v>78.368899999999996</c:v>
                </c:pt>
              </c:numCache>
            </c:numRef>
          </c:xVal>
          <c:yVal>
            <c:numRef>
              <c:f>Sheet1!$B$2:$B$9</c:f>
              <c:numCache>
                <c:formatCode>General</c:formatCode>
                <c:ptCount val="8"/>
                <c:pt idx="0">
                  <c:v>1.9390000000000001</c:v>
                </c:pt>
                <c:pt idx="1">
                  <c:v>0.66600000000000004</c:v>
                </c:pt>
                <c:pt idx="2">
                  <c:v>1.3720000000000001</c:v>
                </c:pt>
                <c:pt idx="3">
                  <c:v>1.3240000000000001</c:v>
                </c:pt>
                <c:pt idx="4">
                  <c:v>0.88600000000000001</c:v>
                </c:pt>
                <c:pt idx="5">
                  <c:v>0.90400000000000003</c:v>
                </c:pt>
                <c:pt idx="6">
                  <c:v>0.82299999999999995</c:v>
                </c:pt>
                <c:pt idx="7">
                  <c:v>2.1869999999999998</c:v>
                </c:pt>
              </c:numCache>
            </c:numRef>
          </c:yVal>
          <c:bubbleSize>
            <c:numRef>
              <c:f>Sheet1!$C$2:$C$9</c:f>
              <c:numCache>
                <c:formatCode>General</c:formatCode>
                <c:ptCount val="8"/>
                <c:pt idx="0">
                  <c:v>15694034</c:v>
                </c:pt>
                <c:pt idx="1">
                  <c:v>5705587</c:v>
                </c:pt>
                <c:pt idx="2">
                  <c:v>4988401</c:v>
                </c:pt>
                <c:pt idx="3">
                  <c:v>3290262</c:v>
                </c:pt>
                <c:pt idx="4">
                  <c:v>3234970</c:v>
                </c:pt>
                <c:pt idx="5">
                  <c:v>2270261</c:v>
                </c:pt>
                <c:pt idx="6">
                  <c:v>2092464</c:v>
                </c:pt>
                <c:pt idx="7">
                  <c:v>2050287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2078F783-2D8C-4D2C-A0DF-375ECBC2C3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22DC111D-E1A9-444F-A2AF-833155E813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D4E9D679-819A-4B36-998D-6B116397E6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A67BA527-AA0D-48BD-A1F6-7AD3CB62AC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929305C4-2167-444B-9249-E60575724D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F11AF7F4-A473-4954-84F5-E49A768BA7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4E173135-4ABF-448E-AABC-1B81839F5D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67351E80-84F3-43B7-9E47-5624704E95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4.2683</c:v>
                </c:pt>
                <c:pt idx="2">
                  <c:v>5.8516000000000004</c:v>
                </c:pt>
                <c:pt idx="3">
                  <c:v>7.1054000000000004</c:v>
                </c:pt>
                <c:pt idx="4">
                  <c:v>6.9976000000000003</c:v>
                </c:pt>
                <c:pt idx="5">
                  <c:v>6.3528000000000002</c:v>
                </c:pt>
                <c:pt idx="6">
                  <c:v>4.9656000000000002</c:v>
                </c:pt>
                <c:pt idx="7">
                  <c:v>7.1954000000000002</c:v>
                </c:pt>
              </c:numCache>
            </c:numRef>
          </c:xVal>
          <c:yVal>
            <c:numRef>
              <c:f>Sheet1!$B$2:$B$9</c:f>
              <c:numCache>
                <c:formatCode>General</c:formatCode>
                <c:ptCount val="8"/>
                <c:pt idx="0">
                  <c:v>1.1240000000000001</c:v>
                </c:pt>
                <c:pt idx="1">
                  <c:v>0.38400000000000001</c:v>
                </c:pt>
                <c:pt idx="2">
                  <c:v>1.286</c:v>
                </c:pt>
                <c:pt idx="3">
                  <c:v>1.3109999999999999</c:v>
                </c:pt>
                <c:pt idx="4">
                  <c:v>1.8540000000000001</c:v>
                </c:pt>
                <c:pt idx="5">
                  <c:v>1.5669999999999999</c:v>
                </c:pt>
                <c:pt idx="6">
                  <c:v>0.44500000000000001</c:v>
                </c:pt>
                <c:pt idx="7">
                  <c:v>1.446</c:v>
                </c:pt>
              </c:numCache>
            </c:numRef>
          </c:yVal>
          <c:bubbleSize>
            <c:numRef>
              <c:f>Sheet1!$C$2:$C$9</c:f>
              <c:numCache>
                <c:formatCode>General</c:formatCode>
                <c:ptCount val="8"/>
                <c:pt idx="0">
                  <c:v>132987950</c:v>
                </c:pt>
                <c:pt idx="1">
                  <c:v>39552397</c:v>
                </c:pt>
                <c:pt idx="2">
                  <c:v>33996423</c:v>
                </c:pt>
                <c:pt idx="3">
                  <c:v>32603771</c:v>
                </c:pt>
                <c:pt idx="4">
                  <c:v>26217786</c:v>
                </c:pt>
                <c:pt idx="5">
                  <c:v>21170443</c:v>
                </c:pt>
                <c:pt idx="6">
                  <c:v>19554616</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Charles Volner</c:v>
                  </c:pt>
                  <c:pt idx="2">
                    <c:v>Freixenet</c:v>
                  </c:pt>
                  <c:pt idx="3">
                    <c:v>Wolfberger</c:v>
                  </c:pt>
                  <c:pt idx="4">
                    <c:v>Riccadonna</c:v>
                  </c:pt>
                  <c:pt idx="5">
                    <c:v>Vilaveroni</c:v>
                  </c:pt>
                  <c:pt idx="6">
                    <c:v>Kriter</c:v>
                  </c:pt>
                  <c:pt idx="7">
                    <c:v>Arthur Metz</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AD41B05-46B2-4E45-B26B-6D075D6C91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B056E0ED-5C5D-4B3B-9322-161A182DC0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55096754-0B18-4161-93DD-FDD0CA0B5D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AF2A5CEA-AB5E-4FB2-8D13-A37E3B92A7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8AD9F881-CB39-4926-A3BC-E879F909D7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9D1BA4CE-9E63-4C40-847E-91169112CF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5ECEDC5-E8BE-4A1F-9775-CF6AF2EEAC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DFAD1BB3-DB15-46B7-9BF2-87A01AAFA2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11.490399999999999</c:v>
                </c:pt>
                <c:pt idx="1">
                  <c:v>9.1667000000000005</c:v>
                </c:pt>
                <c:pt idx="2">
                  <c:v>10.4292</c:v>
                </c:pt>
              </c:numCache>
            </c:numRef>
          </c:xVal>
          <c:yVal>
            <c:numRef>
              <c:f>Sheet1!$B$2:$B$4</c:f>
              <c:numCache>
                <c:formatCode>General</c:formatCode>
                <c:ptCount val="3"/>
                <c:pt idx="0">
                  <c:v>1.3240000000000001</c:v>
                </c:pt>
                <c:pt idx="1">
                  <c:v>1.06</c:v>
                </c:pt>
                <c:pt idx="2">
                  <c:v>1.145</c:v>
                </c:pt>
              </c:numCache>
            </c:numRef>
          </c:yVal>
          <c:bubbleSize>
            <c:numRef>
              <c:f>Sheet1!$C$2:$C$4</c:f>
              <c:numCache>
                <c:formatCode>General</c:formatCode>
                <c:ptCount val="3"/>
                <c:pt idx="0">
                  <c:v>13214</c:v>
                </c:pt>
                <c:pt idx="1">
                  <c:v>5555</c:v>
                </c:pt>
                <c:pt idx="2">
                  <c:v>2284</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48BD503-D288-42D0-8625-414D55C0A4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11B20E7-5BA3-485F-9F88-BA2C43E06B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5D304E7-AE8E-4D55-825A-2578E5584E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B15E69D-3B3B-4BAF-911D-2EF1ED587A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2D40272-B5A3-496D-9A15-108FD527F9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94DE684-2893-481B-993C-BE532AB74D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E58D90C-EEEB-41C2-B663-099517B825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6C2DBB9-E26C-4E56-B5B4-CA7775A6ED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11.404400000000001</c:v>
                </c:pt>
                <c:pt idx="1">
                  <c:v>11.525499999999999</c:v>
                </c:pt>
                <c:pt idx="2">
                  <c:v>13.9803</c:v>
                </c:pt>
              </c:numCache>
            </c:numRef>
          </c:xVal>
          <c:yVal>
            <c:numRef>
              <c:f>Sheet1!$B$2:$B$4</c:f>
              <c:numCache>
                <c:formatCode>General</c:formatCode>
                <c:ptCount val="3"/>
                <c:pt idx="0">
                  <c:v>0.99099999999999999</c:v>
                </c:pt>
                <c:pt idx="1">
                  <c:v>1.0349999999999999</c:v>
                </c:pt>
                <c:pt idx="2">
                  <c:v>1.2250000000000001</c:v>
                </c:pt>
              </c:numCache>
            </c:numRef>
          </c:yVal>
          <c:bubbleSize>
            <c:numRef>
              <c:f>Sheet1!$C$2:$C$4</c:f>
              <c:numCache>
                <c:formatCode>General</c:formatCode>
                <c:ptCount val="3"/>
                <c:pt idx="0">
                  <c:v>10800</c:v>
                </c:pt>
                <c:pt idx="1">
                  <c:v>5878</c:v>
                </c:pt>
                <c:pt idx="2">
                  <c:v>2125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7A3EF1C-EFAB-44CC-A0EE-7BB50A7580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212DFE12-DA7C-43FB-8B07-D0D80CF8F8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4F385082-05AE-4839-BB0C-7A96A5A594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ACB40B5A-6ECA-4C2E-B6D5-80451FAA28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9B4F1E07-7265-4529-8876-1167DA0275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F1C5E0A4-1656-4481-B54E-A6D28E1D07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5F7CAA7E-54EB-40A1-B68A-BEA5921C54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E80D30D9-2F13-4396-AA3F-02C3E8E317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17.4818</c:v>
                </c:pt>
              </c:numCache>
            </c:numRef>
          </c:xVal>
          <c:yVal>
            <c:numRef>
              <c:f>Sheet1!$B$2:$B$2</c:f>
              <c:numCache>
                <c:formatCode>General</c:formatCode>
                <c:ptCount val="1"/>
                <c:pt idx="0">
                  <c:v>1</c:v>
                </c:pt>
              </c:numCache>
            </c:numRef>
          </c:yVal>
          <c:bubbleSize>
            <c:numRef>
              <c:f>Sheet1!$C$2:$C$2</c:f>
              <c:numCache>
                <c:formatCode>General</c:formatCode>
                <c:ptCount val="1"/>
                <c:pt idx="0">
                  <c:v>9615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CB5B500-5427-484B-9FCF-4FB1EB6BF8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C9A8F84-9154-4BAF-8624-8206827D49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C55F7F6-0B35-4CE5-9D19-A8FAE3F90F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2C3FCF8-8890-4F87-8BD2-23D356BCFF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8525D26-BBED-4E1C-AA7A-7C78886167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1E0C438-74A3-4292-8BED-4265736D61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1E60484-74FA-48A2-BB80-5D55C295F5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3A8C0B9-8232-4C27-854F-EBE59C4EFE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10.9453</c:v>
                </c:pt>
                <c:pt idx="1">
                  <c:v>10.7027</c:v>
                </c:pt>
              </c:numCache>
            </c:numRef>
          </c:xVal>
          <c:yVal>
            <c:numRef>
              <c:f>Sheet1!$B$2:$B$3</c:f>
              <c:numCache>
                <c:formatCode>General</c:formatCode>
                <c:ptCount val="2"/>
                <c:pt idx="0">
                  <c:v>0.9</c:v>
                </c:pt>
                <c:pt idx="1">
                  <c:v>0.81599999999999995</c:v>
                </c:pt>
              </c:numCache>
            </c:numRef>
          </c:yVal>
          <c:bubbleSize>
            <c:numRef>
              <c:f>Sheet1!$C$2:$C$3</c:f>
              <c:numCache>
                <c:formatCode>General</c:formatCode>
                <c:ptCount val="2"/>
                <c:pt idx="0">
                  <c:v>2200</c:v>
                </c:pt>
                <c:pt idx="1">
                  <c:v>396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FA57457-77B1-4468-BA42-AAEB52B822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DB6B097-1F02-4E40-96E5-2D65B58017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8A8C238-8C76-4F69-95E9-7AB5BA5F7C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D254951-0D2A-44B6-B5BF-FB94E5A06B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9E21BF9-458D-4F5A-8F3D-097B6477AB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59F9DF1-B80E-4F74-B409-B7E9512449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5AA28BB-74EB-4E92-BB5A-886B897CF8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982D55-2606-4A06-BA58-5E563995C4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102.6083</c:v>
                </c:pt>
                <c:pt idx="1">
                  <c:v>40.554200000000002</c:v>
                </c:pt>
                <c:pt idx="2">
                  <c:v>35.214300000000001</c:v>
                </c:pt>
                <c:pt idx="3">
                  <c:v>77.7453</c:v>
                </c:pt>
                <c:pt idx="4">
                  <c:v>56.062899999999999</c:v>
                </c:pt>
                <c:pt idx="5">
                  <c:v>48.319699999999997</c:v>
                </c:pt>
                <c:pt idx="6">
                  <c:v>40.115099999999998</c:v>
                </c:pt>
                <c:pt idx="7">
                  <c:v>72.929599999999994</c:v>
                </c:pt>
              </c:numCache>
            </c:numRef>
          </c:xVal>
          <c:yVal>
            <c:numRef>
              <c:f>Sheet1!$B$2:$B$9</c:f>
              <c:numCache>
                <c:formatCode>General</c:formatCode>
                <c:ptCount val="8"/>
                <c:pt idx="0">
                  <c:v>2.0590000000000002</c:v>
                </c:pt>
                <c:pt idx="1">
                  <c:v>0.89200000000000002</c:v>
                </c:pt>
                <c:pt idx="2">
                  <c:v>0.74399999999999999</c:v>
                </c:pt>
                <c:pt idx="3">
                  <c:v>1.4770000000000001</c:v>
                </c:pt>
                <c:pt idx="4">
                  <c:v>1.0329999999999999</c:v>
                </c:pt>
                <c:pt idx="5">
                  <c:v>0.90100000000000002</c:v>
                </c:pt>
                <c:pt idx="6">
                  <c:v>0.78300000000000003</c:v>
                </c:pt>
                <c:pt idx="7">
                  <c:v>1.3240000000000001</c:v>
                </c:pt>
              </c:numCache>
            </c:numRef>
          </c:yVal>
          <c:bubbleSize>
            <c:numRef>
              <c:f>Sheet1!$C$2:$C$9</c:f>
              <c:numCache>
                <c:formatCode>General</c:formatCode>
                <c:ptCount val="8"/>
                <c:pt idx="0">
                  <c:v>81984</c:v>
                </c:pt>
                <c:pt idx="1">
                  <c:v>13099</c:v>
                </c:pt>
                <c:pt idx="2">
                  <c:v>8874</c:v>
                </c:pt>
                <c:pt idx="3">
                  <c:v>8241</c:v>
                </c:pt>
                <c:pt idx="4">
                  <c:v>8017</c:v>
                </c:pt>
                <c:pt idx="5">
                  <c:v>5895</c:v>
                </c:pt>
                <c:pt idx="6">
                  <c:v>5576</c:v>
                </c:pt>
                <c:pt idx="7">
                  <c:v>5178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Ayala</c:v>
                  </c:pt>
                  <c:pt idx="4">
                    <c:v>Delamotte</c:v>
                  </c:pt>
                  <c:pt idx="5">
                    <c:v>Henriot</c:v>
                  </c:pt>
                  <c:pt idx="6">
                    <c:v>De Bligny</c:v>
                  </c:pt>
                  <c:pt idx="7">
                    <c:v>De Venoge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3"/>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5BD6951E-BA97-4133-A299-792C609270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789CFA7-470D-4ADB-81AC-3EF18F4BAF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158EF00E-6B3D-4431-803D-B8A246A750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0EB82810-01C4-45D7-BFDB-959D4C60C3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7A53CC6F-8691-4104-B008-14E2370A2F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7D4DEDD0-B98C-41A4-B68F-20BC549DD7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92E1F96-7972-4D01-BEE3-F53733EAF0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1E9565AF-4D11-4AAC-846F-988AA4E78C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58.734200000000001</c:v>
                </c:pt>
                <c:pt idx="1">
                  <c:v>21.622299999999999</c:v>
                </c:pt>
                <c:pt idx="2">
                  <c:v>48.889699999999998</c:v>
                </c:pt>
                <c:pt idx="3">
                  <c:v>51.144300000000001</c:v>
                </c:pt>
                <c:pt idx="4">
                  <c:v>33.765999999999998</c:v>
                </c:pt>
                <c:pt idx="5">
                  <c:v>63.582700000000003</c:v>
                </c:pt>
                <c:pt idx="6">
                  <c:v>37.339100000000002</c:v>
                </c:pt>
                <c:pt idx="7">
                  <c:v>54.231400000000001</c:v>
                </c:pt>
              </c:numCache>
            </c:numRef>
          </c:xVal>
          <c:yVal>
            <c:numRef>
              <c:f>Sheet1!$B$2:$B$9</c:f>
              <c:numCache>
                <c:formatCode>General</c:formatCode>
                <c:ptCount val="8"/>
                <c:pt idx="0">
                  <c:v>1.528</c:v>
                </c:pt>
                <c:pt idx="1">
                  <c:v>0.57299999999999995</c:v>
                </c:pt>
                <c:pt idx="2">
                  <c:v>1.2290000000000001</c:v>
                </c:pt>
                <c:pt idx="3">
                  <c:v>1.153</c:v>
                </c:pt>
                <c:pt idx="4">
                  <c:v>0.90600000000000003</c:v>
                </c:pt>
                <c:pt idx="5">
                  <c:v>1.5640000000000001</c:v>
                </c:pt>
                <c:pt idx="6">
                  <c:v>0.997</c:v>
                </c:pt>
                <c:pt idx="7">
                  <c:v>1.2030000000000001</c:v>
                </c:pt>
              </c:numCache>
            </c:numRef>
          </c:yVal>
          <c:bubbleSize>
            <c:numRef>
              <c:f>Sheet1!$C$2:$C$9</c:f>
              <c:numCache>
                <c:formatCode>General</c:formatCode>
                <c:ptCount val="8"/>
                <c:pt idx="0">
                  <c:v>184954</c:v>
                </c:pt>
                <c:pt idx="1">
                  <c:v>116501</c:v>
                </c:pt>
                <c:pt idx="2">
                  <c:v>77588</c:v>
                </c:pt>
                <c:pt idx="3">
                  <c:v>49252</c:v>
                </c:pt>
                <c:pt idx="4">
                  <c:v>47610</c:v>
                </c:pt>
                <c:pt idx="5">
                  <c:v>41901</c:v>
                </c:pt>
                <c:pt idx="6">
                  <c:v>41185</c:v>
                </c:pt>
                <c:pt idx="7">
                  <c:v>34220</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Canard Duchêne</c:v>
                  </c:pt>
                  <c:pt idx="5">
                    <c:v>Bollinger</c:v>
                  </c:pt>
                  <c:pt idx="6">
                    <c:v>Ayala</c:v>
                  </c:pt>
                  <c:pt idx="7">
                    <c:v>Taittinger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
          <c:min val="1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3C62153-1220-40F0-A241-3E6674FDB4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AEA80FC0-2601-4C50-AA2D-5CDEBC3EA3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4F0AA4BD-7090-4F08-A56F-DECB44783F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FC4D9A10-9FA4-4F94-BC33-A77E13E6B6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FED959A5-56DC-441C-9B46-EEA94B3CA6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3D716D5-01C6-45A0-821D-8C99171F9B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2950B36-924B-4ABC-AB0E-A081635B48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3A34AEE8-5DED-40A7-AAC9-ADA2323CE7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29.215199999999999</c:v>
                </c:pt>
                <c:pt idx="1">
                  <c:v>30.151700000000002</c:v>
                </c:pt>
                <c:pt idx="2">
                  <c:v>31.995200000000001</c:v>
                </c:pt>
                <c:pt idx="3">
                  <c:v>39.242400000000004</c:v>
                </c:pt>
              </c:numCache>
            </c:numRef>
          </c:xVal>
          <c:yVal>
            <c:numRef>
              <c:f>Sheet1!$B$2:$B$5</c:f>
              <c:numCache>
                <c:formatCode>General</c:formatCode>
                <c:ptCount val="4"/>
                <c:pt idx="0">
                  <c:v>0.98599999999999999</c:v>
                </c:pt>
                <c:pt idx="1">
                  <c:v>1.0049999999999999</c:v>
                </c:pt>
                <c:pt idx="2">
                  <c:v>1.0469999999999999</c:v>
                </c:pt>
                <c:pt idx="3">
                  <c:v>1.0920000000000001</c:v>
                </c:pt>
              </c:numCache>
            </c:numRef>
          </c:yVal>
          <c:bubbleSize>
            <c:numRef>
              <c:f>Sheet1!$C$2:$C$5</c:f>
              <c:numCache>
                <c:formatCode>General</c:formatCode>
                <c:ptCount val="4"/>
                <c:pt idx="0">
                  <c:v>32984</c:v>
                </c:pt>
                <c:pt idx="1">
                  <c:v>11729</c:v>
                </c:pt>
                <c:pt idx="2">
                  <c:v>6623</c:v>
                </c:pt>
                <c:pt idx="3">
                  <c:v>1295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
          <c:min val="2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DD5063F8-24F6-4E33-960F-1715CFB6A5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3D18871F-3637-49D8-8042-9FA1EED432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5A66F869-B0FE-480D-BD58-41AA0ED190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F26B0626-090F-4233-894E-CE12C05A00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E0C0A879-844F-47B9-8102-5E45F9C87E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82F2F5F2-0ADF-4F4B-BCF9-68C0F42BB9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00A78ECA-9B6C-47AB-90EB-6340166F2B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DE2CE377-AD6F-48D4-B565-5E48C96E60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31.212</c:v>
                </c:pt>
                <c:pt idx="1">
                  <c:v>43.988500000000002</c:v>
                </c:pt>
                <c:pt idx="2">
                  <c:v>39.526299999999999</c:v>
                </c:pt>
                <c:pt idx="3">
                  <c:v>40.066699999999997</c:v>
                </c:pt>
              </c:numCache>
            </c:numRef>
          </c:xVal>
          <c:yVal>
            <c:numRef>
              <c:f>Sheet1!$B$2:$B$5</c:f>
              <c:numCache>
                <c:formatCode>General</c:formatCode>
                <c:ptCount val="4"/>
                <c:pt idx="0">
                  <c:v>0.94599999999999995</c:v>
                </c:pt>
                <c:pt idx="1">
                  <c:v>1.335</c:v>
                </c:pt>
                <c:pt idx="2">
                  <c:v>0.98099999999999998</c:v>
                </c:pt>
                <c:pt idx="3">
                  <c:v>1.145</c:v>
                </c:pt>
              </c:numCache>
            </c:numRef>
          </c:yVal>
          <c:bubbleSize>
            <c:numRef>
              <c:f>Sheet1!$C$2:$C$5</c:f>
              <c:numCache>
                <c:formatCode>General</c:formatCode>
                <c:ptCount val="4"/>
                <c:pt idx="0">
                  <c:v>34739</c:v>
                </c:pt>
                <c:pt idx="1">
                  <c:v>7654</c:v>
                </c:pt>
                <c:pt idx="2">
                  <c:v>1502</c:v>
                </c:pt>
                <c:pt idx="3">
                  <c:v>601</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pt idx="3">
                    <c:v>Piper Heidsieck</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761A7A-36D2-446C-B3C4-CFBDB09FDE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9C7D46F-51FD-49B2-A3E9-E8BCF6CDA8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EEC67A-6F89-459A-915F-39C919114F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D2A0C8B-2FA3-468D-A853-58377C2F6A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6C7B90-67B0-418E-AE6B-0B1C0996A5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EA70736-09D6-4205-93C3-675828AD86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66F8B92-1E9A-4591-808E-9405874DCB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6F8DFB0-66E8-487F-837B-6008BADA48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284.45569999999998</c:v>
                </c:pt>
                <c:pt idx="1">
                  <c:v>146.87</c:v>
                </c:pt>
                <c:pt idx="2">
                  <c:v>98.268699999999995</c:v>
                </c:pt>
                <c:pt idx="3">
                  <c:v>38.807899999999997</c:v>
                </c:pt>
                <c:pt idx="4">
                  <c:v>255.3158</c:v>
                </c:pt>
                <c:pt idx="5">
                  <c:v>67.7</c:v>
                </c:pt>
                <c:pt idx="6">
                  <c:v>218.27269999999999</c:v>
                </c:pt>
                <c:pt idx="7">
                  <c:v>341.1429</c:v>
                </c:pt>
              </c:numCache>
            </c:numRef>
          </c:xVal>
          <c:yVal>
            <c:numRef>
              <c:f>Sheet1!$B$2:$B$9</c:f>
              <c:numCache>
                <c:formatCode>General</c:formatCode>
                <c:ptCount val="8"/>
                <c:pt idx="0">
                  <c:v>2.2229999999999999</c:v>
                </c:pt>
                <c:pt idx="1">
                  <c:v>1.105</c:v>
                </c:pt>
                <c:pt idx="2">
                  <c:v>0.78600000000000003</c:v>
                </c:pt>
                <c:pt idx="3">
                  <c:v>0.34100000000000003</c:v>
                </c:pt>
                <c:pt idx="4">
                  <c:v>1.976</c:v>
                </c:pt>
                <c:pt idx="5">
                  <c:v>0.52100000000000002</c:v>
                </c:pt>
                <c:pt idx="6">
                  <c:v>1.5109999999999999</c:v>
                </c:pt>
                <c:pt idx="7">
                  <c:v>2.3620000000000001</c:v>
                </c:pt>
              </c:numCache>
            </c:numRef>
          </c:yVal>
          <c:bubbleSize>
            <c:numRef>
              <c:f>Sheet1!$C$2:$C$9</c:f>
              <c:numCache>
                <c:formatCode>General</c:formatCode>
                <c:ptCount val="8"/>
                <c:pt idx="0">
                  <c:v>22472</c:v>
                </c:pt>
                <c:pt idx="1">
                  <c:v>14687</c:v>
                </c:pt>
                <c:pt idx="2">
                  <c:v>6584</c:v>
                </c:pt>
                <c:pt idx="3">
                  <c:v>5860</c:v>
                </c:pt>
                <c:pt idx="4">
                  <c:v>4851</c:v>
                </c:pt>
                <c:pt idx="5">
                  <c:v>2708</c:v>
                </c:pt>
                <c:pt idx="6">
                  <c:v>2401</c:v>
                </c:pt>
                <c:pt idx="7">
                  <c:v>2388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Perrier Jouet</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9"/>
          <c:min val="3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B148A4D0-9315-41E3-8FEA-F673BD6B00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4A98404-A8E6-49A3-8A0C-6E38D3694E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D0FF951E-DEF4-42B3-BB89-49D83BD586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47A84517-185A-4975-B8DB-F51D930091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C524E3A9-8A12-4F9F-8F4F-949B456B4B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1534EFFC-A929-40B4-A77D-9090BAC166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9F01F0F-4C4D-4AFC-86AE-2B7D413A85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0DF2EACB-295C-4C5E-8896-8C95C566DB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94.599299999999999</c:v>
                </c:pt>
                <c:pt idx="1">
                  <c:v>58.336399999999998</c:v>
                </c:pt>
                <c:pt idx="2">
                  <c:v>25.557099999999998</c:v>
                </c:pt>
                <c:pt idx="3">
                  <c:v>37.690100000000001</c:v>
                </c:pt>
                <c:pt idx="4">
                  <c:v>84.796300000000002</c:v>
                </c:pt>
                <c:pt idx="5">
                  <c:v>35.964500000000001</c:v>
                </c:pt>
                <c:pt idx="6">
                  <c:v>37.8874</c:v>
                </c:pt>
                <c:pt idx="7">
                  <c:v>52.653799999999997</c:v>
                </c:pt>
              </c:numCache>
            </c:numRef>
          </c:xVal>
          <c:yVal>
            <c:numRef>
              <c:f>Sheet1!$B$2:$B$9</c:f>
              <c:numCache>
                <c:formatCode>General</c:formatCode>
                <c:ptCount val="8"/>
                <c:pt idx="0">
                  <c:v>1.92</c:v>
                </c:pt>
                <c:pt idx="1">
                  <c:v>1.36</c:v>
                </c:pt>
                <c:pt idx="2">
                  <c:v>0.55500000000000005</c:v>
                </c:pt>
                <c:pt idx="3">
                  <c:v>0.78700000000000003</c:v>
                </c:pt>
                <c:pt idx="4">
                  <c:v>1.655</c:v>
                </c:pt>
                <c:pt idx="5">
                  <c:v>0.749</c:v>
                </c:pt>
                <c:pt idx="6">
                  <c:v>0.72899999999999998</c:v>
                </c:pt>
                <c:pt idx="7">
                  <c:v>1.0640000000000001</c:v>
                </c:pt>
              </c:numCache>
            </c:numRef>
          </c:yVal>
          <c:bubbleSize>
            <c:numRef>
              <c:f>Sheet1!$C$2:$C$9</c:f>
              <c:numCache>
                <c:formatCode>General</c:formatCode>
                <c:ptCount val="8"/>
                <c:pt idx="0">
                  <c:v>26677</c:v>
                </c:pt>
                <c:pt idx="1">
                  <c:v>19076</c:v>
                </c:pt>
                <c:pt idx="2">
                  <c:v>18810</c:v>
                </c:pt>
                <c:pt idx="3">
                  <c:v>11797</c:v>
                </c:pt>
                <c:pt idx="4">
                  <c:v>9158</c:v>
                </c:pt>
                <c:pt idx="5">
                  <c:v>7085</c:v>
                </c:pt>
                <c:pt idx="6">
                  <c:v>5721</c:v>
                </c:pt>
                <c:pt idx="7">
                  <c:v>5476</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Malard</c:v>
                  </c:pt>
                  <c:pt idx="6">
                    <c:v>Nicolas Feuillatte</c:v>
                  </c:pt>
                  <c:pt idx="7">
                    <c:v>Pommery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5238ADC-2A09-4E66-9144-6737D3D7D2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33BB5748-6C4B-456E-95FE-52F6FE27B3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C2A40236-68A8-4B99-8F86-93A97FA3FD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F058BAE4-C72D-464A-BF53-1B8B116E50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915B94D9-0598-4E4C-8126-6CCE255A6A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6F705E8F-C8C4-4572-813F-C9D3760AF5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1F67E5AE-2C15-409A-A895-B8A595816C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0E1FCE5-4821-4DC6-B1E0-E5F388DC44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3.5872999999999999</c:v>
                </c:pt>
                <c:pt idx="1">
                  <c:v>3.6678000000000002</c:v>
                </c:pt>
                <c:pt idx="2">
                  <c:v>3.9388000000000001</c:v>
                </c:pt>
                <c:pt idx="3">
                  <c:v>2.9659</c:v>
                </c:pt>
                <c:pt idx="4">
                  <c:v>5.45</c:v>
                </c:pt>
                <c:pt idx="5">
                  <c:v>7.4157999999999999</c:v>
                </c:pt>
                <c:pt idx="6">
                  <c:v>29.135300000000001</c:v>
                </c:pt>
              </c:numCache>
            </c:numRef>
          </c:xVal>
          <c:yVal>
            <c:numRef>
              <c:f>Sheet1!$B$2:$B$8</c:f>
              <c:numCache>
                <c:formatCode>General</c:formatCode>
                <c:ptCount val="7"/>
                <c:pt idx="0">
                  <c:v>0.93100000000000005</c:v>
                </c:pt>
                <c:pt idx="1">
                  <c:v>0.95099999999999996</c:v>
                </c:pt>
                <c:pt idx="2">
                  <c:v>1.0089999999999999</c:v>
                </c:pt>
                <c:pt idx="3">
                  <c:v>0.76900000000000002</c:v>
                </c:pt>
                <c:pt idx="4">
                  <c:v>1.4139999999999999</c:v>
                </c:pt>
                <c:pt idx="5">
                  <c:v>1.9059999999999999</c:v>
                </c:pt>
                <c:pt idx="6">
                  <c:v>7.5529999999999999</c:v>
                </c:pt>
              </c:numCache>
            </c:numRef>
          </c:yVal>
          <c:bubbleSize>
            <c:numRef>
              <c:f>Sheet1!$C$2:$C$8</c:f>
              <c:numCache>
                <c:formatCode>General</c:formatCode>
                <c:ptCount val="7"/>
                <c:pt idx="0">
                  <c:v>8393288</c:v>
                </c:pt>
                <c:pt idx="1">
                  <c:v>5214126</c:v>
                </c:pt>
                <c:pt idx="2">
                  <c:v>4064943</c:v>
                </c:pt>
                <c:pt idx="3">
                  <c:v>2391008</c:v>
                </c:pt>
                <c:pt idx="4">
                  <c:v>1430636</c:v>
                </c:pt>
                <c:pt idx="5">
                  <c:v>436974</c:v>
                </c:pt>
                <c:pt idx="6">
                  <c:v>337562</c:v>
                </c:pt>
              </c:numCache>
            </c:numRef>
          </c:bubbleSize>
          <c:bubble3D val="0"/>
          <c:extLst>
            <c:ext xmlns:c15="http://schemas.microsoft.com/office/drawing/2012/chart" uri="{02D57815-91ED-43cb-92C2-25804820EDAC}">
              <c15:datalabelsRange>
                <c15:f>Sheet1!$E$2:$E$10</c15:f>
                <c15:dlblRangeCache>
                  <c:ptCount val="9"/>
                  <c:pt idx="0">
                    <c:v>D'Artigny</c:v>
                  </c:pt>
                  <c:pt idx="1">
                    <c:v>Festillant</c:v>
                  </c:pt>
                  <c:pt idx="2">
                    <c:v>Petillant De Listel</c:v>
                  </c:pt>
                  <c:pt idx="3">
                    <c:v>Mdd</c:v>
                  </c:pt>
                  <c:pt idx="4">
                    <c:v>Freixenet</c:v>
                  </c:pt>
                  <c:pt idx="5">
                    <c:v>Ackerman</c:v>
                  </c:pt>
                  <c:pt idx="6">
                    <c:v>De Chanceny</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51AB6E0E-8E6C-45A0-AD21-BD7DEBF79D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FA5D5650-7C84-41EE-B876-408D84E005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535E963-C3E2-40DC-B0FC-40B3BDCA49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F3BF9FD-5FFE-45D3-901E-9AACCE8742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F5F6EA0A-0B17-47A3-9F06-5650B63DCE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43A0D641-9481-4E8E-A220-9C16331EEC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284310D1-154A-4C3C-A919-978B8D2512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83D1A1A-3AC3-4286-B27E-EB5998B906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12.973800000000001</c:v>
                </c:pt>
              </c:numCache>
            </c:numRef>
          </c:xVal>
          <c:yVal>
            <c:numRef>
              <c:f>Sheet1!$B$2:$B$2</c:f>
              <c:numCache>
                <c:formatCode>General</c:formatCode>
                <c:ptCount val="1"/>
                <c:pt idx="0">
                  <c:v>1</c:v>
                </c:pt>
              </c:numCache>
            </c:numRef>
          </c:yVal>
          <c:bubbleSize>
            <c:numRef>
              <c:f>Sheet1!$C$2:$C$2</c:f>
              <c:numCache>
                <c:formatCode>General</c:formatCode>
                <c:ptCount val="1"/>
                <c:pt idx="0">
                  <c:v>3957</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2DFD5772-D0FA-40FE-A37F-FC1D005906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02898ED3-B359-4D75-90A8-41FEE63DBB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F09DF734-C433-4085-A0C3-D7960763F3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ECB3A913-80D4-429C-9817-78754FC7C4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7ADE5D13-34DD-4DBC-865E-EDB7D7A782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9408A33F-A552-41ED-88CD-7332364303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B50E3C30-457E-4D40-992C-CFFB33D72C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70A1969B-F0FE-4231-9FFD-514F007A08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9.0344999999999995</c:v>
                </c:pt>
                <c:pt idx="1">
                  <c:v>11.645300000000001</c:v>
                </c:pt>
                <c:pt idx="2">
                  <c:v>11.3782</c:v>
                </c:pt>
              </c:numCache>
            </c:numRef>
          </c:xVal>
          <c:yVal>
            <c:numRef>
              <c:f>Sheet1!$B$2:$B$4</c:f>
              <c:numCache>
                <c:formatCode>General</c:formatCode>
                <c:ptCount val="3"/>
                <c:pt idx="0">
                  <c:v>1.079</c:v>
                </c:pt>
                <c:pt idx="1">
                  <c:v>1.337</c:v>
                </c:pt>
                <c:pt idx="2">
                  <c:v>1.115</c:v>
                </c:pt>
              </c:numCache>
            </c:numRef>
          </c:yVal>
          <c:bubbleSize>
            <c:numRef>
              <c:f>Sheet1!$C$2:$C$4</c:f>
              <c:numCache>
                <c:formatCode>General</c:formatCode>
                <c:ptCount val="3"/>
                <c:pt idx="0">
                  <c:v>3930</c:v>
                </c:pt>
                <c:pt idx="1">
                  <c:v>3447</c:v>
                </c:pt>
                <c:pt idx="2">
                  <c:v>1775</c:v>
                </c:pt>
              </c:numCache>
            </c:numRef>
          </c:bubbleSize>
          <c:bubble3D val="0"/>
          <c:extLst>
            <c:ext xmlns:c15="http://schemas.microsoft.com/office/drawing/2012/chart" uri="{02D57815-91ED-43cb-92C2-25804820EDAC}">
              <c15:datalabelsRange>
                <c15:f>Sheet1!$E$2:$E$10</c15:f>
                <c15:dlblRangeCache>
                  <c:ptCount val="9"/>
                  <c:pt idx="0">
                    <c:v>Savian</c:v>
                  </c:pt>
                  <c:pt idx="1">
                    <c:v>Bottega</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264511A-F525-46F0-89AA-BD58B35F08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C92A32-1D71-4409-A0F2-2B7524757F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97FAD24-D8A8-4D7E-A3B0-22A2B6AD9D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5BB557B-E0FB-415A-AF26-0843AD4F64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1C982C2-2613-45F7-A416-6D73884F34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E5D2A2A-CC60-4DEA-8777-981ABA4C15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F9ECA05-1BAC-44DD-AA6E-7BC5749B5E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130DF6C-B51C-47F4-BCAA-48F847D6AC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11.7005</c:v>
                </c:pt>
                <c:pt idx="1">
                  <c:v>13.552199999999999</c:v>
                </c:pt>
                <c:pt idx="2">
                  <c:v>13.9505</c:v>
                </c:pt>
              </c:numCache>
            </c:numRef>
          </c:xVal>
          <c:yVal>
            <c:numRef>
              <c:f>Sheet1!$B$2:$B$4</c:f>
              <c:numCache>
                <c:formatCode>General</c:formatCode>
                <c:ptCount val="3"/>
                <c:pt idx="0">
                  <c:v>1</c:v>
                </c:pt>
                <c:pt idx="1">
                  <c:v>0.97099999999999997</c:v>
                </c:pt>
                <c:pt idx="2">
                  <c:v>1.1890000000000001</c:v>
                </c:pt>
              </c:numCache>
            </c:numRef>
          </c:yVal>
          <c:bubbleSize>
            <c:numRef>
              <c:f>Sheet1!$C$2:$C$4</c:f>
              <c:numCache>
                <c:formatCode>General</c:formatCode>
                <c:ptCount val="3"/>
                <c:pt idx="0">
                  <c:v>2188</c:v>
                </c:pt>
                <c:pt idx="1">
                  <c:v>1816</c:v>
                </c:pt>
                <c:pt idx="2">
                  <c:v>1409</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590D9D8B-8BCF-4B95-BD77-997206BE9C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CE060C29-4980-45A3-B6F4-A39BC1F6CF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D14DDDC0-7C07-411D-83C1-3B427AA589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6D1C58CE-FFCB-4E61-928A-0309068033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26480BC4-1CE6-4E2B-B4F7-F763F3335E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CED2D58C-9487-4AF8-A8D2-1A90875532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266AC9F1-16EE-4552-AE29-E72DB8D68B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EAD4D6B6-D3B8-43C4-88F5-6921931574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17.333100000000002</c:v>
                </c:pt>
              </c:numCache>
            </c:numRef>
          </c:xVal>
          <c:yVal>
            <c:numRef>
              <c:f>Sheet1!$B$2:$B$2</c:f>
              <c:numCache>
                <c:formatCode>General</c:formatCode>
                <c:ptCount val="1"/>
                <c:pt idx="0">
                  <c:v>1.5169999999999999</c:v>
                </c:pt>
              </c:numCache>
            </c:numRef>
          </c:yVal>
          <c:bubbleSize>
            <c:numRef>
              <c:f>Sheet1!$C$2:$C$2</c:f>
              <c:numCache>
                <c:formatCode>General</c:formatCode>
                <c:ptCount val="1"/>
                <c:pt idx="0">
                  <c:v>68483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53A81A5-9735-4790-B8F1-BC686009E1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F312D09-C220-44E2-A5D2-328F758B47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A6FC98C-9D47-4A94-BBFE-C5CA116C2B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0F3BE942-DB8D-41B4-9D67-1C3BFABB11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C6ADF481-F1D2-47CC-B308-7A0CAB60BD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E1DDD191-47CC-475B-A69A-70E50B629C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E432A769-6C02-4390-AB97-DD628D0BFE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A8A65ED-4EB3-4781-9883-8BC9E93E77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11.212400000000001</c:v>
                </c:pt>
                <c:pt idx="1">
                  <c:v>9.5396999999999998</c:v>
                </c:pt>
              </c:numCache>
            </c:numRef>
          </c:xVal>
          <c:yVal>
            <c:numRef>
              <c:f>Sheet1!$B$2:$B$3</c:f>
              <c:numCache>
                <c:formatCode>General</c:formatCode>
                <c:ptCount val="2"/>
                <c:pt idx="0">
                  <c:v>1.097</c:v>
                </c:pt>
                <c:pt idx="1">
                  <c:v>0.84199999999999997</c:v>
                </c:pt>
              </c:numCache>
            </c:numRef>
          </c:yVal>
          <c:bubbleSize>
            <c:numRef>
              <c:f>Sheet1!$C$2:$C$3</c:f>
              <c:numCache>
                <c:formatCode>General</c:formatCode>
                <c:ptCount val="2"/>
                <c:pt idx="0">
                  <c:v>1267</c:v>
                </c:pt>
                <c:pt idx="1">
                  <c:v>601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011A03-F5E5-4435-B4C0-FD9BF00FBF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8FE345-023D-467A-807A-9A869E9265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4B57B2A-6141-4F73-887A-C3DC747AAE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A9C1C6-14B8-404B-B0B8-FA679E45DA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5F7AA87-F713-40FD-A6D3-2536E04F97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A6A24B-A6E2-494F-B998-25167F2A66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2609124-4B54-490D-914A-F3EFE1CB34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7D3D37D-D5D5-4D53-9A00-D24685C698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96.792599999999993</c:v>
                </c:pt>
                <c:pt idx="1">
                  <c:v>39.543100000000003</c:v>
                </c:pt>
                <c:pt idx="2">
                  <c:v>35.273200000000003</c:v>
                </c:pt>
                <c:pt idx="3">
                  <c:v>59.5274</c:v>
                </c:pt>
                <c:pt idx="4">
                  <c:v>84.996300000000005</c:v>
                </c:pt>
                <c:pt idx="5">
                  <c:v>46.717700000000001</c:v>
                </c:pt>
                <c:pt idx="6">
                  <c:v>53.284199999999998</c:v>
                </c:pt>
                <c:pt idx="7">
                  <c:v>203.2747</c:v>
                </c:pt>
              </c:numCache>
            </c:numRef>
          </c:xVal>
          <c:yVal>
            <c:numRef>
              <c:f>Sheet1!$B$2:$B$9</c:f>
              <c:numCache>
                <c:formatCode>General</c:formatCode>
                <c:ptCount val="8"/>
                <c:pt idx="0">
                  <c:v>1.272</c:v>
                </c:pt>
                <c:pt idx="1">
                  <c:v>0.52700000000000002</c:v>
                </c:pt>
                <c:pt idx="2">
                  <c:v>0.45400000000000001</c:v>
                </c:pt>
                <c:pt idx="3">
                  <c:v>0.79</c:v>
                </c:pt>
                <c:pt idx="4">
                  <c:v>1.091</c:v>
                </c:pt>
                <c:pt idx="5">
                  <c:v>0.60199999999999998</c:v>
                </c:pt>
                <c:pt idx="6">
                  <c:v>0.68</c:v>
                </c:pt>
                <c:pt idx="7">
                  <c:v>2.66</c:v>
                </c:pt>
              </c:numCache>
            </c:numRef>
          </c:yVal>
          <c:bubbleSize>
            <c:numRef>
              <c:f>Sheet1!$C$2:$C$9</c:f>
              <c:numCache>
                <c:formatCode>General</c:formatCode>
                <c:ptCount val="8"/>
                <c:pt idx="0">
                  <c:v>1886198</c:v>
                </c:pt>
                <c:pt idx="1">
                  <c:v>146191</c:v>
                </c:pt>
                <c:pt idx="2">
                  <c:v>116472</c:v>
                </c:pt>
                <c:pt idx="3">
                  <c:v>76076</c:v>
                </c:pt>
                <c:pt idx="4">
                  <c:v>67997</c:v>
                </c:pt>
                <c:pt idx="5">
                  <c:v>66853</c:v>
                </c:pt>
                <c:pt idx="6">
                  <c:v>61490</c:v>
                </c:pt>
                <c:pt idx="7">
                  <c:v>47363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Perrier Jouet</c:v>
                  </c:pt>
                  <c:pt idx="5">
                    <c:v>Henriot</c:v>
                  </c:pt>
                  <c:pt idx="6">
                    <c:v>Delamotte</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4"/>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71865FA-485B-4415-9086-DECD1A5661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2780CCDB-2EC5-47B1-965B-DE71CB78A9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3EF3B09C-0055-417F-A87D-12A452F0CD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D3432D65-5EC4-42AD-A92D-23BFBA1771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BE144A7-2E23-497E-8AAA-DAFD110615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0EDF90B1-2695-4661-9CA8-8D24096246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93D6D824-8E8F-4297-A4B2-FB44764028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D4F8F170-17E2-4C9D-8CB1-9456138A8C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58.299700000000001</c:v>
                </c:pt>
                <c:pt idx="1">
                  <c:v>22.172899999999998</c:v>
                </c:pt>
                <c:pt idx="2">
                  <c:v>48.503</c:v>
                </c:pt>
                <c:pt idx="3">
                  <c:v>49.451500000000003</c:v>
                </c:pt>
                <c:pt idx="4">
                  <c:v>29.2928</c:v>
                </c:pt>
                <c:pt idx="5">
                  <c:v>52.2971</c:v>
                </c:pt>
                <c:pt idx="6">
                  <c:v>36.934699999999999</c:v>
                </c:pt>
                <c:pt idx="7">
                  <c:v>63.779800000000002</c:v>
                </c:pt>
              </c:numCache>
            </c:numRef>
          </c:xVal>
          <c:yVal>
            <c:numRef>
              <c:f>Sheet1!$B$2:$B$9</c:f>
              <c:numCache>
                <c:formatCode>General</c:formatCode>
                <c:ptCount val="8"/>
                <c:pt idx="0">
                  <c:v>1.4139999999999999</c:v>
                </c:pt>
                <c:pt idx="1">
                  <c:v>0.54800000000000004</c:v>
                </c:pt>
                <c:pt idx="2">
                  <c:v>1.1579999999999999</c:v>
                </c:pt>
                <c:pt idx="3">
                  <c:v>1.0820000000000001</c:v>
                </c:pt>
                <c:pt idx="4">
                  <c:v>0.72599999999999998</c:v>
                </c:pt>
                <c:pt idx="5">
                  <c:v>1.1299999999999999</c:v>
                </c:pt>
                <c:pt idx="6">
                  <c:v>0.91600000000000004</c:v>
                </c:pt>
                <c:pt idx="7">
                  <c:v>1.468</c:v>
                </c:pt>
              </c:numCache>
            </c:numRef>
          </c:yVal>
          <c:bubbleSize>
            <c:numRef>
              <c:f>Sheet1!$C$2:$C$9</c:f>
              <c:numCache>
                <c:formatCode>General</c:formatCode>
                <c:ptCount val="8"/>
                <c:pt idx="0">
                  <c:v>2563614</c:v>
                </c:pt>
                <c:pt idx="1">
                  <c:v>1187314</c:v>
                </c:pt>
                <c:pt idx="2">
                  <c:v>1173967</c:v>
                </c:pt>
                <c:pt idx="3">
                  <c:v>855759</c:v>
                </c:pt>
                <c:pt idx="4">
                  <c:v>546545</c:v>
                </c:pt>
                <c:pt idx="5">
                  <c:v>490285</c:v>
                </c:pt>
                <c:pt idx="6">
                  <c:v>464971</c:v>
                </c:pt>
                <c:pt idx="7">
                  <c:v>434404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Taittinger</c:v>
                  </c:pt>
                  <c:pt idx="6">
                    <c:v>Ayala</c:v>
                  </c:pt>
                  <c:pt idx="7">
                    <c:v>Bollinger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DF94BAA-5289-4172-B13E-E1CAF761E2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0CE9298-537D-442C-827E-C326EE7C5D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8D8D7407-8657-4B48-A074-83807A73A5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375B68BB-B589-4278-822A-08F9BE970D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180C8FFA-AD11-4F8B-B193-E380ADA29E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42BF1F34-3888-421F-8FDE-889026137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78952E3F-7D9F-4A7F-8D8E-054F650BC9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8CAA8F4-0A27-4806-BA5C-2246CD0E70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29.531199999999998</c:v>
                </c:pt>
                <c:pt idx="1">
                  <c:v>30.371099999999998</c:v>
                </c:pt>
                <c:pt idx="2">
                  <c:v>31.214400000000001</c:v>
                </c:pt>
                <c:pt idx="3">
                  <c:v>36.494700000000002</c:v>
                </c:pt>
              </c:numCache>
            </c:numRef>
          </c:xVal>
          <c:yVal>
            <c:numRef>
              <c:f>Sheet1!$B$2:$B$5</c:f>
              <c:numCache>
                <c:formatCode>General</c:formatCode>
                <c:ptCount val="4"/>
                <c:pt idx="0">
                  <c:v>0.98599999999999999</c:v>
                </c:pt>
                <c:pt idx="1">
                  <c:v>1.014</c:v>
                </c:pt>
                <c:pt idx="2">
                  <c:v>1.0409999999999999</c:v>
                </c:pt>
                <c:pt idx="3">
                  <c:v>1.101</c:v>
                </c:pt>
              </c:numCache>
            </c:numRef>
          </c:yVal>
          <c:bubbleSize>
            <c:numRef>
              <c:f>Sheet1!$C$2:$C$5</c:f>
              <c:numCache>
                <c:formatCode>General</c:formatCode>
                <c:ptCount val="4"/>
                <c:pt idx="0">
                  <c:v>508084</c:v>
                </c:pt>
                <c:pt idx="1">
                  <c:v>137581</c:v>
                </c:pt>
                <c:pt idx="2">
                  <c:v>98575</c:v>
                </c:pt>
                <c:pt idx="3">
                  <c:v>10328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4"/>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84DB57A3-CE51-4F25-8CBF-0ED9B56D94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240411EC-5A37-4CA9-8CA1-FA39F3C5CB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DE1E705C-D5DC-4296-B12D-3710E80C4E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6F4AC4B3-C7BF-4C0B-88DF-9B14D1B748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E1B421F6-DE83-43EA-B630-A4E3668FA4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BF61AA0D-B5DE-465F-9EA6-A59CF842E2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843D637-98A2-43FF-9942-7C270AB198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005F7D5-175D-4BC8-9E22-FAC49CEB20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31.217700000000001</c:v>
                </c:pt>
                <c:pt idx="1">
                  <c:v>43.048900000000003</c:v>
                </c:pt>
                <c:pt idx="2">
                  <c:v>38.2864</c:v>
                </c:pt>
              </c:numCache>
            </c:numRef>
          </c:xVal>
          <c:yVal>
            <c:numRef>
              <c:f>Sheet1!$B$2:$B$4</c:f>
              <c:numCache>
                <c:formatCode>General</c:formatCode>
                <c:ptCount val="3"/>
                <c:pt idx="0">
                  <c:v>0.93100000000000005</c:v>
                </c:pt>
                <c:pt idx="1">
                  <c:v>1.2849999999999999</c:v>
                </c:pt>
                <c:pt idx="2">
                  <c:v>1.149</c:v>
                </c:pt>
              </c:numCache>
            </c:numRef>
          </c:yVal>
          <c:bubbleSize>
            <c:numRef>
              <c:f>Sheet1!$C$2:$C$4</c:f>
              <c:numCache>
                <c:formatCode>General</c:formatCode>
                <c:ptCount val="3"/>
                <c:pt idx="0">
                  <c:v>484873</c:v>
                </c:pt>
                <c:pt idx="1">
                  <c:v>156612</c:v>
                </c:pt>
                <c:pt idx="2">
                  <c:v>8423</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0E294CE-8534-416F-B4EF-F74B9C1A53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5104698-B48E-4E77-B7EF-13D5FA2BFD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3F2B87E-632E-438B-BE13-9CB85878E3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B1E1E1B-5CBF-4A63-A3B9-7B73D2CA10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E0EDA06-0DDC-4F5D-BE57-481470A3E1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525F9F8-C17A-47F8-8913-FC22EBAB23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8844E38-D6DD-4521-BE1E-A603221DA2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0D70397-B901-46A9-88E3-2CA98E306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265.32530000000003</c:v>
                </c:pt>
                <c:pt idx="1">
                  <c:v>184.5984</c:v>
                </c:pt>
                <c:pt idx="2">
                  <c:v>92.714600000000004</c:v>
                </c:pt>
                <c:pt idx="3">
                  <c:v>37.124699999999997</c:v>
                </c:pt>
                <c:pt idx="4">
                  <c:v>62.449199999999998</c:v>
                </c:pt>
                <c:pt idx="5">
                  <c:v>207.6866</c:v>
                </c:pt>
                <c:pt idx="6">
                  <c:v>240.72479999999999</c:v>
                </c:pt>
                <c:pt idx="7">
                  <c:v>254.5325</c:v>
                </c:pt>
              </c:numCache>
            </c:numRef>
          </c:xVal>
          <c:yVal>
            <c:numRef>
              <c:f>Sheet1!$B$2:$B$9</c:f>
              <c:numCache>
                <c:formatCode>General</c:formatCode>
                <c:ptCount val="8"/>
                <c:pt idx="0">
                  <c:v>1.6719999999999999</c:v>
                </c:pt>
                <c:pt idx="1">
                  <c:v>1.1439999999999999</c:v>
                </c:pt>
                <c:pt idx="2">
                  <c:v>0.59399999999999997</c:v>
                </c:pt>
                <c:pt idx="3">
                  <c:v>0.23799999999999999</c:v>
                </c:pt>
                <c:pt idx="4">
                  <c:v>0.4</c:v>
                </c:pt>
                <c:pt idx="5">
                  <c:v>1.2609999999999999</c:v>
                </c:pt>
                <c:pt idx="6">
                  <c:v>1.355</c:v>
                </c:pt>
                <c:pt idx="7">
                  <c:v>1.3640000000000001</c:v>
                </c:pt>
              </c:numCache>
            </c:numRef>
          </c:yVal>
          <c:bubbleSize>
            <c:numRef>
              <c:f>Sheet1!$C$2:$C$9</c:f>
              <c:numCache>
                <c:formatCode>General</c:formatCode>
                <c:ptCount val="8"/>
                <c:pt idx="0">
                  <c:v>483688</c:v>
                </c:pt>
                <c:pt idx="1">
                  <c:v>271175</c:v>
                </c:pt>
                <c:pt idx="2">
                  <c:v>72781</c:v>
                </c:pt>
                <c:pt idx="3">
                  <c:v>47037</c:v>
                </c:pt>
                <c:pt idx="4">
                  <c:v>29476</c:v>
                </c:pt>
                <c:pt idx="5">
                  <c:v>27830</c:v>
                </c:pt>
                <c:pt idx="6">
                  <c:v>26239</c:v>
                </c:pt>
                <c:pt idx="7">
                  <c:v>19599</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Veuve Clicquot</c:v>
                  </c:pt>
                  <c:pt idx="6">
                    <c:v>Bollinger</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78C4CF-10EC-40F3-B210-009C2768FC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3D678F1-D4A0-49FD-94DB-FFD38C789B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411457B-2E23-41D0-BC36-9BA283810A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FFF3835-9C52-47ED-A0B4-DD07519134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B4FB54A-A11B-49A0-8D14-5293556F79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DD879DF-F26F-4CCB-B60E-21B3F0D2BC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BF8E8CB-0090-4A8B-9B44-E6D9F0A48B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CA4EEC7-E8AD-40E2-AC46-07D2EFB6AA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69.8643</c:v>
                </c:pt>
                <c:pt idx="1">
                  <c:v>23.652999999999999</c:v>
                </c:pt>
                <c:pt idx="2">
                  <c:v>49.904499999999999</c:v>
                </c:pt>
                <c:pt idx="3">
                  <c:v>52.704900000000002</c:v>
                </c:pt>
                <c:pt idx="4">
                  <c:v>31.571200000000001</c:v>
                </c:pt>
                <c:pt idx="5">
                  <c:v>32.979300000000002</c:v>
                </c:pt>
                <c:pt idx="6">
                  <c:v>29.282399999999999</c:v>
                </c:pt>
                <c:pt idx="7">
                  <c:v>78.368899999999996</c:v>
                </c:pt>
              </c:numCache>
            </c:numRef>
          </c:xVal>
          <c:yVal>
            <c:numRef>
              <c:f>Sheet1!$B$2:$B$9</c:f>
              <c:numCache>
                <c:formatCode>General</c:formatCode>
                <c:ptCount val="8"/>
                <c:pt idx="0">
                  <c:v>1.599</c:v>
                </c:pt>
                <c:pt idx="1">
                  <c:v>0.55000000000000004</c:v>
                </c:pt>
                <c:pt idx="2">
                  <c:v>1.131</c:v>
                </c:pt>
                <c:pt idx="3">
                  <c:v>1.0920000000000001</c:v>
                </c:pt>
                <c:pt idx="4">
                  <c:v>0.73099999999999998</c:v>
                </c:pt>
                <c:pt idx="5">
                  <c:v>0.746</c:v>
                </c:pt>
                <c:pt idx="6">
                  <c:v>0.67800000000000005</c:v>
                </c:pt>
                <c:pt idx="7">
                  <c:v>1.804</c:v>
                </c:pt>
              </c:numCache>
            </c:numRef>
          </c:yVal>
          <c:bubbleSize>
            <c:numRef>
              <c:f>Sheet1!$C$2:$C$9</c:f>
              <c:numCache>
                <c:formatCode>General</c:formatCode>
                <c:ptCount val="8"/>
                <c:pt idx="0">
                  <c:v>15694034</c:v>
                </c:pt>
                <c:pt idx="1">
                  <c:v>5705587</c:v>
                </c:pt>
                <c:pt idx="2">
                  <c:v>4988401</c:v>
                </c:pt>
                <c:pt idx="3">
                  <c:v>3290262</c:v>
                </c:pt>
                <c:pt idx="4">
                  <c:v>3234970</c:v>
                </c:pt>
                <c:pt idx="5">
                  <c:v>2270261</c:v>
                </c:pt>
                <c:pt idx="6">
                  <c:v>2092464</c:v>
                </c:pt>
                <c:pt idx="7">
                  <c:v>2050287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5ABAC7D-8EFC-4E9D-A748-FFB1285C5B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2CEAD3F9-3F8B-429E-B7C0-89ED61424C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5FA00EE-4B30-409A-B27A-590E19125C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F4D7E7E9-10FC-42AB-8920-080F494AD6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2AF9472-DEBE-465A-B1D9-DCE8CE4AA0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8BAF4319-0C61-4F9E-B807-CCF4F543F9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4CEDBDA7-028C-4B69-8A5E-02A86316D3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A28434B6-0D04-443E-BEA5-D525062240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91.851299999999995</c:v>
                </c:pt>
                <c:pt idx="1">
                  <c:v>53.107500000000002</c:v>
                </c:pt>
                <c:pt idx="2">
                  <c:v>80.259200000000007</c:v>
                </c:pt>
                <c:pt idx="3">
                  <c:v>37.256500000000003</c:v>
                </c:pt>
                <c:pt idx="4">
                  <c:v>26.4526</c:v>
                </c:pt>
                <c:pt idx="5">
                  <c:v>557.5847</c:v>
                </c:pt>
                <c:pt idx="6">
                  <c:v>626.5625</c:v>
                </c:pt>
                <c:pt idx="7">
                  <c:v>37.585900000000002</c:v>
                </c:pt>
              </c:numCache>
            </c:numRef>
          </c:xVal>
          <c:yVal>
            <c:numRef>
              <c:f>Sheet1!$B$2:$B$9</c:f>
              <c:numCache>
                <c:formatCode>General</c:formatCode>
                <c:ptCount val="8"/>
                <c:pt idx="0">
                  <c:v>1.4450000000000001</c:v>
                </c:pt>
                <c:pt idx="1">
                  <c:v>0.92800000000000005</c:v>
                </c:pt>
                <c:pt idx="2">
                  <c:v>1.2370000000000001</c:v>
                </c:pt>
                <c:pt idx="3">
                  <c:v>0.57299999999999995</c:v>
                </c:pt>
                <c:pt idx="4">
                  <c:v>0.438</c:v>
                </c:pt>
                <c:pt idx="5">
                  <c:v>8.5380000000000003</c:v>
                </c:pt>
                <c:pt idx="6">
                  <c:v>9.4710000000000001</c:v>
                </c:pt>
                <c:pt idx="7">
                  <c:v>0.57999999999999996</c:v>
                </c:pt>
              </c:numCache>
            </c:numRef>
          </c:yVal>
          <c:bubbleSize>
            <c:numRef>
              <c:f>Sheet1!$C$2:$C$9</c:f>
              <c:numCache>
                <c:formatCode>General</c:formatCode>
                <c:ptCount val="8"/>
                <c:pt idx="0">
                  <c:v>384857</c:v>
                </c:pt>
                <c:pt idx="1">
                  <c:v>195595</c:v>
                </c:pt>
                <c:pt idx="2">
                  <c:v>146473</c:v>
                </c:pt>
                <c:pt idx="3">
                  <c:v>120413</c:v>
                </c:pt>
                <c:pt idx="4">
                  <c:v>108588</c:v>
                </c:pt>
                <c:pt idx="5">
                  <c:v>102038</c:v>
                </c:pt>
                <c:pt idx="6">
                  <c:v>90225</c:v>
                </c:pt>
                <c:pt idx="7">
                  <c:v>75435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Demoiselle</c:v>
                  </c:pt>
                  <c:pt idx="4">
                    <c:v>Nicolas</c:v>
                  </c:pt>
                  <c:pt idx="5">
                    <c:v>Dom Perignon</c:v>
                  </c:pt>
                  <c:pt idx="6">
                    <c:v>Roederer</c:v>
                  </c:pt>
                  <c:pt idx="7">
                    <c:v>Nicolas Feuillatte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2"/>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57070AED-7D6C-479E-BEB2-E6D0094A3B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1AD5592F-E64E-4E08-9920-E372191F30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206B653-CCCE-45D8-B6F7-643EC0B310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6C6C2BF0-32DD-4E0D-B485-7DA549395F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25B5E97C-A367-4565-ABA1-6ECE784C57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428F862-C8BD-4220-BB20-71443C4281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FAFC19F0-7ABC-44A4-9BC1-ACC444CFBC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B44FD41-7AD1-456A-8840-C37803D296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12.7675</c:v>
                </c:pt>
              </c:numCache>
            </c:numRef>
          </c:xVal>
          <c:yVal>
            <c:numRef>
              <c:f>Sheet1!$B$2:$B$2</c:f>
              <c:numCache>
                <c:formatCode>General</c:formatCode>
                <c:ptCount val="1"/>
                <c:pt idx="0">
                  <c:v>1</c:v>
                </c:pt>
              </c:numCache>
            </c:numRef>
          </c:yVal>
          <c:bubbleSize>
            <c:numRef>
              <c:f>Sheet1!$C$2:$C$2</c:f>
              <c:numCache>
                <c:formatCode>General</c:formatCode>
                <c:ptCount val="1"/>
                <c:pt idx="0">
                  <c:v>123577</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964A9D7-1BE7-49FE-94F2-65B558D69D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F5091178-DCDB-4950-A58B-C2BB90C85C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EFAF09AF-A872-47C6-8FA2-91B8BC5B72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3F306B00-B55D-4775-9F9A-2AB34F9922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49117902-B486-47BA-B798-6CB44870E8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D3C70DEA-F31E-43E1-8DEB-AE3A650A9B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8CAF2B8A-901E-490E-BA3C-70E5B9F83A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D9305E23-88D9-4BD9-A7A4-912DE8BED7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11.4457</c:v>
                </c:pt>
                <c:pt idx="1">
                  <c:v>9.1258999999999997</c:v>
                </c:pt>
                <c:pt idx="2">
                  <c:v>11.2964</c:v>
                </c:pt>
                <c:pt idx="3">
                  <c:v>6.4696999999999996</c:v>
                </c:pt>
              </c:numCache>
            </c:numRef>
          </c:xVal>
          <c:yVal>
            <c:numRef>
              <c:f>Sheet1!$B$2:$B$5</c:f>
              <c:numCache>
                <c:formatCode>General</c:formatCode>
                <c:ptCount val="4"/>
                <c:pt idx="0">
                  <c:v>1.2709999999999999</c:v>
                </c:pt>
                <c:pt idx="1">
                  <c:v>1.0129999999999999</c:v>
                </c:pt>
                <c:pt idx="2">
                  <c:v>1.0720000000000001</c:v>
                </c:pt>
                <c:pt idx="3">
                  <c:v>0.71799999999999997</c:v>
                </c:pt>
              </c:numCache>
            </c:numRef>
          </c:yVal>
          <c:bubbleSize>
            <c:numRef>
              <c:f>Sheet1!$C$2:$C$5</c:f>
              <c:numCache>
                <c:formatCode>General</c:formatCode>
                <c:ptCount val="4"/>
                <c:pt idx="0">
                  <c:v>195596</c:v>
                </c:pt>
                <c:pt idx="1">
                  <c:v>96917</c:v>
                </c:pt>
                <c:pt idx="2">
                  <c:v>19859</c:v>
                </c:pt>
                <c:pt idx="3">
                  <c:v>7686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01B0E4-3475-41A4-99B8-F6F028D3F5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1DFBECB-E225-419E-96FE-425579203F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91908FC-B15A-4055-85B8-9F5F6C5A34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7162A06-94FD-4CA8-8DD9-FDCC97B1A3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B185CA1-A9DE-4044-B1A5-7AEDB10533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15CE2FF-E2F3-4294-823F-D5A1024CEC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3251BBE-426E-4404-88F7-CD9E50B8D6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E849D93-EE08-4F7C-ACEE-3AE93550A9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11.3108</c:v>
                </c:pt>
                <c:pt idx="1">
                  <c:v>11.7963</c:v>
                </c:pt>
                <c:pt idx="2">
                  <c:v>13.266400000000001</c:v>
                </c:pt>
              </c:numCache>
            </c:numRef>
          </c:xVal>
          <c:yVal>
            <c:numRef>
              <c:f>Sheet1!$B$2:$B$4</c:f>
              <c:numCache>
                <c:formatCode>General</c:formatCode>
                <c:ptCount val="3"/>
                <c:pt idx="0">
                  <c:v>0.95299999999999996</c:v>
                </c:pt>
                <c:pt idx="1">
                  <c:v>0.94699999999999995</c:v>
                </c:pt>
                <c:pt idx="2">
                  <c:v>1.115</c:v>
                </c:pt>
              </c:numCache>
            </c:numRef>
          </c:yVal>
          <c:bubbleSize>
            <c:numRef>
              <c:f>Sheet1!$C$2:$C$4</c:f>
              <c:numCache>
                <c:formatCode>General</c:formatCode>
                <c:ptCount val="3"/>
                <c:pt idx="0">
                  <c:v>64924</c:v>
                </c:pt>
                <c:pt idx="1">
                  <c:v>64278</c:v>
                </c:pt>
                <c:pt idx="2">
                  <c:v>37597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248490A-F07F-41BD-9000-152D3DF95E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41B365CA-9962-401C-ACF5-D72A3CAC5B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89E6D48F-2DDA-4CC8-93BE-646A671DA9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BD3B57F2-EF34-408A-86AF-DD6B744D15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B0ED615D-3363-470E-8FC2-9026A1CA16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5584B982-53C3-42F1-B591-E70D3DF259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C036C96E-2453-4202-AFE2-3C238DF1B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0A8CCE1F-33DC-4C29-A670-341E405331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17.377600000000001</c:v>
                </c:pt>
              </c:numCache>
            </c:numRef>
          </c:xVal>
          <c:yVal>
            <c:numRef>
              <c:f>Sheet1!$B$2:$B$2</c:f>
              <c:numCache>
                <c:formatCode>General</c:formatCode>
                <c:ptCount val="1"/>
                <c:pt idx="0">
                  <c:v>1</c:v>
                </c:pt>
              </c:numCache>
            </c:numRef>
          </c:yVal>
          <c:bubbleSize>
            <c:numRef>
              <c:f>Sheet1!$C$2:$C$2</c:f>
              <c:numCache>
                <c:formatCode>General</c:formatCode>
                <c:ptCount val="1"/>
                <c:pt idx="0">
                  <c:v>78512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F96C594-1A15-4B23-B04F-43E804BC65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0A632566-BAA0-4039-A5C5-0E82A2823C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4F7D12C8-BF18-4E96-B893-CFFE509720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9B79485E-1686-42C4-BB1B-24D88C3F67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EA3A661-52EE-43BC-A503-6799CF47CF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BB6FC45-2AE3-497E-B251-86C80B9C25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C8438DCD-44EB-4B7A-800F-067FD5E2CC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564412E-BD33-460E-80E5-20382D9E57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10.751099999999999</c:v>
                </c:pt>
                <c:pt idx="1">
                  <c:v>9.6081000000000003</c:v>
                </c:pt>
              </c:numCache>
            </c:numRef>
          </c:xVal>
          <c:yVal>
            <c:numRef>
              <c:f>Sheet1!$B$2:$B$3</c:f>
              <c:numCache>
                <c:formatCode>General</c:formatCode>
                <c:ptCount val="2"/>
                <c:pt idx="0">
                  <c:v>1.014</c:v>
                </c:pt>
                <c:pt idx="1">
                  <c:v>0.78600000000000003</c:v>
                </c:pt>
              </c:numCache>
            </c:numRef>
          </c:yVal>
          <c:bubbleSize>
            <c:numRef>
              <c:f>Sheet1!$C$2:$C$3</c:f>
              <c:numCache>
                <c:formatCode>General</c:formatCode>
                <c:ptCount val="2"/>
                <c:pt idx="0">
                  <c:v>14041</c:v>
                </c:pt>
                <c:pt idx="1">
                  <c:v>711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F8C3AE2-9E16-4F32-BE6A-4FBBA8D4EF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354153C-D892-4205-B662-753CD38FB9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6F08F13-835E-4E37-ADA4-467D5F5A57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2FE1A41-E193-4EC4-95A1-01C382DC19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6F81AC-8EF5-4133-9435-E1D09CD349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28798AB-E766-4BA4-8DC5-1A5A144F87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FD33BEA-1F24-498E-8D90-08F371004F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6B5B9F4-BB65-415E-85A3-6994F998CD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98.354299999999995</c:v>
                </c:pt>
                <c:pt idx="1">
                  <c:v>40.190100000000001</c:v>
                </c:pt>
                <c:pt idx="2">
                  <c:v>35.284500000000001</c:v>
                </c:pt>
                <c:pt idx="3">
                  <c:v>58.968699999999998</c:v>
                </c:pt>
                <c:pt idx="4">
                  <c:v>46.8782</c:v>
                </c:pt>
                <c:pt idx="5">
                  <c:v>53.136400000000002</c:v>
                </c:pt>
                <c:pt idx="6">
                  <c:v>37.7256</c:v>
                </c:pt>
                <c:pt idx="7">
                  <c:v>76.505700000000004</c:v>
                </c:pt>
              </c:numCache>
            </c:numRef>
          </c:xVal>
          <c:yVal>
            <c:numRef>
              <c:f>Sheet1!$B$2:$B$9</c:f>
              <c:numCache>
                <c:formatCode>General</c:formatCode>
                <c:ptCount val="8"/>
                <c:pt idx="0">
                  <c:v>1.347</c:v>
                </c:pt>
                <c:pt idx="1">
                  <c:v>0.56200000000000006</c:v>
                </c:pt>
                <c:pt idx="2">
                  <c:v>0.48899999999999999</c:v>
                </c:pt>
                <c:pt idx="3">
                  <c:v>0.85199999999999998</c:v>
                </c:pt>
                <c:pt idx="4">
                  <c:v>0.64400000000000002</c:v>
                </c:pt>
                <c:pt idx="5">
                  <c:v>0.72799999999999998</c:v>
                </c:pt>
                <c:pt idx="6">
                  <c:v>0.52500000000000002</c:v>
                </c:pt>
                <c:pt idx="7">
                  <c:v>1.0209999999999999</c:v>
                </c:pt>
              </c:numCache>
            </c:numRef>
          </c:yVal>
          <c:bubbleSize>
            <c:numRef>
              <c:f>Sheet1!$C$2:$C$9</c:f>
              <c:numCache>
                <c:formatCode>General</c:formatCode>
                <c:ptCount val="8"/>
                <c:pt idx="0">
                  <c:v>638221</c:v>
                </c:pt>
                <c:pt idx="1">
                  <c:v>73588</c:v>
                </c:pt>
                <c:pt idx="2">
                  <c:v>60513</c:v>
                </c:pt>
                <c:pt idx="3">
                  <c:v>45170</c:v>
                </c:pt>
                <c:pt idx="4">
                  <c:v>36940</c:v>
                </c:pt>
                <c:pt idx="5">
                  <c:v>32732</c:v>
                </c:pt>
                <c:pt idx="6">
                  <c:v>20485</c:v>
                </c:pt>
                <c:pt idx="7">
                  <c:v>20274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DDED602A-F235-4C0C-8A09-A5A02731BC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04D80D69-4822-4089-AA47-01BE48C828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82EFFBC-1AC2-49E8-910A-53889CAB18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AF82A92-C71E-4495-A805-1BE890A0D0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8D1E0263-6133-4675-A130-3298DF94E6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75266E3F-2F78-4B81-88D1-96ECF89AE3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199F1D1A-C919-4746-A49A-283A0D2245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6E5D2E45-7F8C-458F-AECE-4A429B57D5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57.3232</c:v>
                </c:pt>
                <c:pt idx="1">
                  <c:v>22.019500000000001</c:v>
                </c:pt>
                <c:pt idx="2">
                  <c:v>47.583399999999997</c:v>
                </c:pt>
                <c:pt idx="3">
                  <c:v>47.922400000000003</c:v>
                </c:pt>
                <c:pt idx="4">
                  <c:v>29.2836</c:v>
                </c:pt>
                <c:pt idx="5">
                  <c:v>29.9375</c:v>
                </c:pt>
                <c:pt idx="6">
                  <c:v>36.992400000000004</c:v>
                </c:pt>
                <c:pt idx="7">
                  <c:v>52.214700000000001</c:v>
                </c:pt>
              </c:numCache>
            </c:numRef>
          </c:xVal>
          <c:yVal>
            <c:numRef>
              <c:f>Sheet1!$B$2:$B$9</c:f>
              <c:numCache>
                <c:formatCode>General</c:formatCode>
                <c:ptCount val="8"/>
                <c:pt idx="0">
                  <c:v>1.4430000000000001</c:v>
                </c:pt>
                <c:pt idx="1">
                  <c:v>0.56299999999999994</c:v>
                </c:pt>
                <c:pt idx="2">
                  <c:v>1.181</c:v>
                </c:pt>
                <c:pt idx="3">
                  <c:v>1.0880000000000001</c:v>
                </c:pt>
                <c:pt idx="4">
                  <c:v>0.747</c:v>
                </c:pt>
                <c:pt idx="5">
                  <c:v>0.79200000000000004</c:v>
                </c:pt>
                <c:pt idx="6">
                  <c:v>0.94399999999999995</c:v>
                </c:pt>
                <c:pt idx="7">
                  <c:v>1.167</c:v>
                </c:pt>
              </c:numCache>
            </c:numRef>
          </c:yVal>
          <c:bubbleSize>
            <c:numRef>
              <c:f>Sheet1!$C$2:$C$9</c:f>
              <c:numCache>
                <c:formatCode>General</c:formatCode>
                <c:ptCount val="8"/>
                <c:pt idx="0">
                  <c:v>1311612</c:v>
                </c:pt>
                <c:pt idx="1">
                  <c:v>702400</c:v>
                </c:pt>
                <c:pt idx="2">
                  <c:v>658792</c:v>
                </c:pt>
                <c:pt idx="3">
                  <c:v>424928</c:v>
                </c:pt>
                <c:pt idx="4">
                  <c:v>304491</c:v>
                </c:pt>
                <c:pt idx="5">
                  <c:v>254439</c:v>
                </c:pt>
                <c:pt idx="6">
                  <c:v>251881</c:v>
                </c:pt>
                <c:pt idx="7">
                  <c:v>222748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Canard Duchêne</c:v>
                  </c:pt>
                  <c:pt idx="6">
                    <c:v>Ayala</c:v>
                  </c:pt>
                  <c:pt idx="7">
                    <c:v>Taittinger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589F6E4-D2E7-4910-8119-0999BBD114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0B6B71E7-5270-4744-8C0E-6AEA241DA6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26876D1A-6967-4E98-A9EC-EFAD4BC312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7B5BE11A-A470-49AA-A2F1-4C8D036E47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BA411FEE-02DE-434F-8C3D-D4945C15C1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B773B1D-BA97-45FE-A54D-C4F87CC7EA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CB234C5-D38C-4106-8B31-1BF3A4E9AE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9D533C7-990E-4AA3-9D2F-388AA3F951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29.617699999999999</c:v>
                </c:pt>
                <c:pt idx="1">
                  <c:v>30.427199999999999</c:v>
                </c:pt>
                <c:pt idx="2">
                  <c:v>31.374600000000001</c:v>
                </c:pt>
                <c:pt idx="3">
                  <c:v>35.311599999999999</c:v>
                </c:pt>
              </c:numCache>
            </c:numRef>
          </c:xVal>
          <c:yVal>
            <c:numRef>
              <c:f>Sheet1!$B$2:$B$5</c:f>
              <c:numCache>
                <c:formatCode>General</c:formatCode>
                <c:ptCount val="4"/>
                <c:pt idx="0">
                  <c:v>0.98699999999999999</c:v>
                </c:pt>
                <c:pt idx="1">
                  <c:v>1.016</c:v>
                </c:pt>
                <c:pt idx="2">
                  <c:v>1.042</c:v>
                </c:pt>
                <c:pt idx="3">
                  <c:v>1.0920000000000001</c:v>
                </c:pt>
              </c:numCache>
            </c:numRef>
          </c:yVal>
          <c:bubbleSize>
            <c:numRef>
              <c:f>Sheet1!$C$2:$C$5</c:f>
              <c:numCache>
                <c:formatCode>General</c:formatCode>
                <c:ptCount val="4"/>
                <c:pt idx="0">
                  <c:v>294104</c:v>
                </c:pt>
                <c:pt idx="1">
                  <c:v>80845</c:v>
                </c:pt>
                <c:pt idx="2">
                  <c:v>39281</c:v>
                </c:pt>
                <c:pt idx="3">
                  <c:v>10311</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642C5D23-E944-4E9B-AE2B-D9AAFB2DCE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12B56423-C05B-44B3-A6A0-0FAC491497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9B87FD79-3471-4DE0-B2B9-7F677C596B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856D3698-0588-4565-8134-1ED4BE8AB7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0A57B281-BDD3-4585-84EB-B39903CDD7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B9985E62-5D20-4EBD-9D67-345578035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46F0D305-94F3-40B2-91F2-E7AD521583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52A012DA-1F01-4785-AC13-C4A99AB637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31.130199999999999</c:v>
                </c:pt>
                <c:pt idx="1">
                  <c:v>43.843800000000002</c:v>
                </c:pt>
              </c:numCache>
            </c:numRef>
          </c:xVal>
          <c:yVal>
            <c:numRef>
              <c:f>Sheet1!$B$2:$B$3</c:f>
              <c:numCache>
                <c:formatCode>General</c:formatCode>
                <c:ptCount val="2"/>
                <c:pt idx="0">
                  <c:v>0.92900000000000005</c:v>
                </c:pt>
                <c:pt idx="1">
                  <c:v>1.3089999999999999</c:v>
                </c:pt>
              </c:numCache>
            </c:numRef>
          </c:yVal>
          <c:bubbleSize>
            <c:numRef>
              <c:f>Sheet1!$C$2:$C$3</c:f>
              <c:numCache>
                <c:formatCode>General</c:formatCode>
                <c:ptCount val="2"/>
                <c:pt idx="0">
                  <c:v>254707</c:v>
                </c:pt>
                <c:pt idx="1">
                  <c:v>81944</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A04FC42-194F-4B27-B0E2-65742E6AB0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3C146A74-A195-4234-84F5-2256E20186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304A2F3-9A50-4D11-9C37-F41B6EDFD1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E6E9DED-E004-412E-8276-40CACCA42A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2A58176-263E-44CE-80A6-A5C6C5AAA8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7F6BF24F-5199-4ABC-A674-9618BE5CAE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8F9DB485-86B5-42C3-AC7C-9278D3B3F4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2193212B-DC2B-47E0-B298-B0CE292B90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11.451499999999999</c:v>
                </c:pt>
                <c:pt idx="1">
                  <c:v>12.7646</c:v>
                </c:pt>
                <c:pt idx="2">
                  <c:v>17.4328</c:v>
                </c:pt>
                <c:pt idx="3">
                  <c:v>9.1104000000000003</c:v>
                </c:pt>
                <c:pt idx="4">
                  <c:v>11.800599999999999</c:v>
                </c:pt>
                <c:pt idx="5">
                  <c:v>11.4077</c:v>
                </c:pt>
                <c:pt idx="6">
                  <c:v>13.4663</c:v>
                </c:pt>
                <c:pt idx="7">
                  <c:v>5.7388000000000003</c:v>
                </c:pt>
              </c:numCache>
            </c:numRef>
          </c:xVal>
          <c:yVal>
            <c:numRef>
              <c:f>Sheet1!$B$2:$B$9</c:f>
              <c:numCache>
                <c:formatCode>General</c:formatCode>
                <c:ptCount val="8"/>
                <c:pt idx="0">
                  <c:v>1.083</c:v>
                </c:pt>
                <c:pt idx="1">
                  <c:v>1.208</c:v>
                </c:pt>
                <c:pt idx="2">
                  <c:v>1.667</c:v>
                </c:pt>
                <c:pt idx="3">
                  <c:v>0.86199999999999999</c:v>
                </c:pt>
                <c:pt idx="4">
                  <c:v>1.0640000000000001</c:v>
                </c:pt>
                <c:pt idx="5">
                  <c:v>1.08</c:v>
                </c:pt>
                <c:pt idx="6">
                  <c:v>1.2729999999999999</c:v>
                </c:pt>
                <c:pt idx="7">
                  <c:v>0.54200000000000004</c:v>
                </c:pt>
              </c:numCache>
            </c:numRef>
          </c:yVal>
          <c:bubbleSize>
            <c:numRef>
              <c:f>Sheet1!$C$2:$C$9</c:f>
              <c:numCache>
                <c:formatCode>General</c:formatCode>
                <c:ptCount val="8"/>
                <c:pt idx="0">
                  <c:v>607538</c:v>
                </c:pt>
                <c:pt idx="1">
                  <c:v>507318</c:v>
                </c:pt>
                <c:pt idx="2">
                  <c:v>388332</c:v>
                </c:pt>
                <c:pt idx="3">
                  <c:v>323774</c:v>
                </c:pt>
                <c:pt idx="4">
                  <c:v>305234</c:v>
                </c:pt>
                <c:pt idx="5">
                  <c:v>282454</c:v>
                </c:pt>
                <c:pt idx="6">
                  <c:v>158041</c:v>
                </c:pt>
                <c:pt idx="7">
                  <c:v>100733</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Bouvet-Ladubay</c:v>
                  </c:pt>
                  <c:pt idx="5">
                    <c:v>Chateau Moncontour</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852A19-42D3-4C8A-BBF8-32A1D5757F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6421761-EC88-4CD9-B80C-DE75A9CA7D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AB8BEB-C9AE-448B-9E1A-78E8A2AA63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1258139-4FA7-4DF0-85F0-F2C8850AE1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ACF7C21-C1AA-4C2D-8295-33A5D145B8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68DB1BD-8CEE-430E-A694-76DDBDCB20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C3DD3D0-BE27-4671-94B4-01D76DF00F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8A5EE9E-C30F-4DE6-950B-10F85779C1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261.13850000000002</c:v>
                </c:pt>
                <c:pt idx="1">
                  <c:v>156.18090000000001</c:v>
                </c:pt>
                <c:pt idx="2">
                  <c:v>94.739800000000002</c:v>
                </c:pt>
                <c:pt idx="3">
                  <c:v>37.572499999999998</c:v>
                </c:pt>
                <c:pt idx="4">
                  <c:v>64.150199999999998</c:v>
                </c:pt>
                <c:pt idx="5">
                  <c:v>278.46809999999999</c:v>
                </c:pt>
                <c:pt idx="6">
                  <c:v>286.47370000000001</c:v>
                </c:pt>
              </c:numCache>
            </c:numRef>
          </c:xVal>
          <c:yVal>
            <c:numRef>
              <c:f>Sheet1!$B$2:$B$8</c:f>
              <c:numCache>
                <c:formatCode>General</c:formatCode>
                <c:ptCount val="7"/>
                <c:pt idx="0">
                  <c:v>1.9730000000000001</c:v>
                </c:pt>
                <c:pt idx="1">
                  <c:v>1.111</c:v>
                </c:pt>
                <c:pt idx="2">
                  <c:v>0.69399999999999995</c:v>
                </c:pt>
                <c:pt idx="3">
                  <c:v>0.29199999999999998</c:v>
                </c:pt>
                <c:pt idx="4">
                  <c:v>0.48899999999999999</c:v>
                </c:pt>
                <c:pt idx="5">
                  <c:v>1.802</c:v>
                </c:pt>
                <c:pt idx="6">
                  <c:v>1.9670000000000001</c:v>
                </c:pt>
              </c:numCache>
            </c:numRef>
          </c:yVal>
          <c:bubbleSize>
            <c:numRef>
              <c:f>Sheet1!$C$2:$C$8</c:f>
              <c:numCache>
                <c:formatCode>General</c:formatCode>
                <c:ptCount val="7"/>
                <c:pt idx="0">
                  <c:v>147021</c:v>
                </c:pt>
                <c:pt idx="1">
                  <c:v>76841</c:v>
                </c:pt>
                <c:pt idx="2">
                  <c:v>30222</c:v>
                </c:pt>
                <c:pt idx="3">
                  <c:v>25662</c:v>
                </c:pt>
                <c:pt idx="4">
                  <c:v>16230</c:v>
                </c:pt>
                <c:pt idx="5">
                  <c:v>13088</c:v>
                </c:pt>
                <c:pt idx="6">
                  <c:v>5443</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4"/>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0FC285B-9B6E-4412-B421-AAE90F3599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52CD71C7-37A2-4267-A17D-6FA936E3CB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CE9DE707-BBAE-484F-8D02-DD1DDB56A1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7E3F19F-9040-42AE-90ED-E81A7F2C97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898E153-C905-4F87-AD53-F8F0DE3335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AEF868EF-1D73-4CF9-BED2-6ABEB50A57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340A6284-2649-4119-B03B-8C25EF1234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49633E7-2970-45E2-A406-955BD80D44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91.436000000000007</c:v>
                </c:pt>
                <c:pt idx="1">
                  <c:v>52.058999999999997</c:v>
                </c:pt>
                <c:pt idx="2">
                  <c:v>37.6539</c:v>
                </c:pt>
                <c:pt idx="3">
                  <c:v>80.916899999999998</c:v>
                </c:pt>
                <c:pt idx="4">
                  <c:v>26.9497</c:v>
                </c:pt>
                <c:pt idx="5">
                  <c:v>37.5413</c:v>
                </c:pt>
                <c:pt idx="6">
                  <c:v>41.015999999999998</c:v>
                </c:pt>
                <c:pt idx="7">
                  <c:v>36.271999999999998</c:v>
                </c:pt>
              </c:numCache>
            </c:numRef>
          </c:xVal>
          <c:yVal>
            <c:numRef>
              <c:f>Sheet1!$B$2:$B$9</c:f>
              <c:numCache>
                <c:formatCode>General</c:formatCode>
                <c:ptCount val="8"/>
                <c:pt idx="0">
                  <c:v>1.7410000000000001</c:v>
                </c:pt>
                <c:pt idx="1">
                  <c:v>1.1279999999999999</c:v>
                </c:pt>
                <c:pt idx="2">
                  <c:v>0.70199999999999996</c:v>
                </c:pt>
                <c:pt idx="3">
                  <c:v>1.5149999999999999</c:v>
                </c:pt>
                <c:pt idx="4">
                  <c:v>0.53900000000000003</c:v>
                </c:pt>
                <c:pt idx="5">
                  <c:v>0.70699999999999996</c:v>
                </c:pt>
                <c:pt idx="6">
                  <c:v>0.91500000000000004</c:v>
                </c:pt>
                <c:pt idx="7">
                  <c:v>0.67700000000000005</c:v>
                </c:pt>
              </c:numCache>
            </c:numRef>
          </c:yVal>
          <c:bubbleSize>
            <c:numRef>
              <c:f>Sheet1!$C$2:$C$9</c:f>
              <c:numCache>
                <c:formatCode>General</c:formatCode>
                <c:ptCount val="8"/>
                <c:pt idx="0">
                  <c:v>167785</c:v>
                </c:pt>
                <c:pt idx="1">
                  <c:v>84648</c:v>
                </c:pt>
                <c:pt idx="2">
                  <c:v>62995</c:v>
                </c:pt>
                <c:pt idx="3">
                  <c:v>60364</c:v>
                </c:pt>
                <c:pt idx="4">
                  <c:v>57807</c:v>
                </c:pt>
                <c:pt idx="5">
                  <c:v>33637</c:v>
                </c:pt>
                <c:pt idx="6">
                  <c:v>30721</c:v>
                </c:pt>
                <c:pt idx="7">
                  <c:v>27603</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Laurent Perrier</c:v>
                  </c:pt>
                  <c:pt idx="4">
                    <c:v>Nicolas</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162C6E5-4A34-407B-BF4B-AB7F415207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EB8409C6-08FF-4750-B762-071C3AE190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DF4593B8-5D9B-4927-86A4-29341B0762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D6B17169-2D76-408F-9B00-E311A79F27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FA7F85CD-FEB3-48F8-9165-47377211A3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0C114A4-FE85-4126-B411-38A64B0808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CF59742-4164-4484-A6E1-5648BAC0F5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FBB5DE32-70C1-4D45-B12E-DDC9073137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12.7821</c:v>
                </c:pt>
              </c:numCache>
            </c:numRef>
          </c:xVal>
          <c:yVal>
            <c:numRef>
              <c:f>Sheet1!$B$2:$B$2</c:f>
              <c:numCache>
                <c:formatCode>General</c:formatCode>
                <c:ptCount val="1"/>
                <c:pt idx="0">
                  <c:v>1</c:v>
                </c:pt>
              </c:numCache>
            </c:numRef>
          </c:yVal>
          <c:bubbleSize>
            <c:numRef>
              <c:f>Sheet1!$C$2:$C$2</c:f>
              <c:numCache>
                <c:formatCode>General</c:formatCode>
                <c:ptCount val="1"/>
                <c:pt idx="0">
                  <c:v>74724</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619812C-582B-473E-B31D-9711722BDB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0CE6268B-1F8D-42CA-87AC-24CF501534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E4183059-38E7-44C1-9556-73200D99C0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83D4E84B-31AC-4331-8382-622E5D53B1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E1C6C601-E2BC-4346-82F1-FB115E2EF2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79785679-FC47-49C5-BB07-6509EA4552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3E6E9346-2DB8-4103-9F55-4FF8539961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816CC40-22C0-47A1-BF51-B2BEBF21E2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11.4999</c:v>
                </c:pt>
                <c:pt idx="1">
                  <c:v>9.0538000000000007</c:v>
                </c:pt>
                <c:pt idx="2">
                  <c:v>11.5052</c:v>
                </c:pt>
              </c:numCache>
            </c:numRef>
          </c:xVal>
          <c:yVal>
            <c:numRef>
              <c:f>Sheet1!$B$2:$B$4</c:f>
              <c:numCache>
                <c:formatCode>General</c:formatCode>
                <c:ptCount val="3"/>
                <c:pt idx="0">
                  <c:v>1.2909999999999999</c:v>
                </c:pt>
                <c:pt idx="1">
                  <c:v>1.0169999999999999</c:v>
                </c:pt>
                <c:pt idx="2">
                  <c:v>1.08</c:v>
                </c:pt>
              </c:numCache>
            </c:numRef>
          </c:yVal>
          <c:bubbleSize>
            <c:numRef>
              <c:f>Sheet1!$C$2:$C$4</c:f>
              <c:numCache>
                <c:formatCode>General</c:formatCode>
                <c:ptCount val="3"/>
                <c:pt idx="0">
                  <c:v>82178</c:v>
                </c:pt>
                <c:pt idx="1">
                  <c:v>39538</c:v>
                </c:pt>
                <c:pt idx="2">
                  <c:v>12207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060C93-A564-401D-AF38-A5B9DFE918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B1EFA5-0055-470D-8155-0A99C51C60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1A339E-7F59-49D5-9867-72059D03F2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073CF93-FDFC-485C-80CC-7676B99ED4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E05314D-F6DE-40CF-B4ED-40A4E9D2B3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59AF4AF-9081-4AE1-AFC1-4D15371A5B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8F2CABB-1969-4166-8B5D-FFF0516867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143F9A6-5D6B-4B06-A994-F0F67A30F7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11.6388</c:v>
                </c:pt>
                <c:pt idx="1">
                  <c:v>11.379899999999999</c:v>
                </c:pt>
                <c:pt idx="2">
                  <c:v>13.565200000000001</c:v>
                </c:pt>
              </c:numCache>
            </c:numRef>
          </c:xVal>
          <c:yVal>
            <c:numRef>
              <c:f>Sheet1!$B$2:$B$4</c:f>
              <c:numCache>
                <c:formatCode>General</c:formatCode>
                <c:ptCount val="3"/>
                <c:pt idx="0">
                  <c:v>0.97599999999999998</c:v>
                </c:pt>
                <c:pt idx="1">
                  <c:v>0.98899999999999999</c:v>
                </c:pt>
                <c:pt idx="2">
                  <c:v>1.177</c:v>
                </c:pt>
              </c:numCache>
            </c:numRef>
          </c:yVal>
          <c:bubbleSize>
            <c:numRef>
              <c:f>Sheet1!$C$2:$C$4</c:f>
              <c:numCache>
                <c:formatCode>General</c:formatCode>
                <c:ptCount val="3"/>
                <c:pt idx="0">
                  <c:v>50745</c:v>
                </c:pt>
                <c:pt idx="1">
                  <c:v>43528</c:v>
                </c:pt>
                <c:pt idx="2">
                  <c:v>23088</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2FDF8BE-E949-4E33-95AD-8E1550ECC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2FB11DDA-E29B-47E9-8A33-46DE176D8E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57BE7D88-9E75-4BCF-9472-6D421644C1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C0181D9E-6BC7-46E9-A28A-9FB7466A10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A913DB5D-C55B-4BC9-9765-E3F7468D78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CA942419-B549-4D17-B91F-75E66EB23B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C68CDA40-0CF0-44FA-BB75-CA49676AA4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98277F8B-FCEE-4227-B7B8-BBA5FD897C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17.365600000000001</c:v>
                </c:pt>
              </c:numCache>
            </c:numRef>
          </c:xVal>
          <c:yVal>
            <c:numRef>
              <c:f>Sheet1!$B$2:$B$2</c:f>
              <c:numCache>
                <c:formatCode>General</c:formatCode>
                <c:ptCount val="1"/>
                <c:pt idx="0">
                  <c:v>1.224</c:v>
                </c:pt>
              </c:numCache>
            </c:numRef>
          </c:yVal>
          <c:bubbleSize>
            <c:numRef>
              <c:f>Sheet1!$C$2:$C$2</c:f>
              <c:numCache>
                <c:formatCode>General</c:formatCode>
                <c:ptCount val="1"/>
                <c:pt idx="0">
                  <c:v>70435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C66C5A3-5E6A-4B1E-B6BE-944FA9EE0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6C9D462-CFA3-4757-84EC-00731B3E06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5008D282-DC9F-461F-9A23-09A80C61EC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21D7C0F-2A39-4BF5-8ED3-37ED04D14C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14355F1-1666-451F-AABD-8BE038F40D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3995D1A-BA00-46B7-9E9A-6DC535DD7E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D4F30C9-0541-4CB2-BAFA-97AD5448C9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A66B275-4C62-4E83-9A8F-A527EAA0C0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10.6694</c:v>
                </c:pt>
                <c:pt idx="1">
                  <c:v>10.2857</c:v>
                </c:pt>
              </c:numCache>
            </c:numRef>
          </c:xVal>
          <c:yVal>
            <c:numRef>
              <c:f>Sheet1!$B$2:$B$3</c:f>
              <c:numCache>
                <c:formatCode>General</c:formatCode>
                <c:ptCount val="2"/>
                <c:pt idx="0">
                  <c:v>1.0129999999999999</c:v>
                </c:pt>
                <c:pt idx="1">
                  <c:v>0.81699999999999995</c:v>
                </c:pt>
              </c:numCache>
            </c:numRef>
          </c:yVal>
          <c:bubbleSize>
            <c:numRef>
              <c:f>Sheet1!$C$2:$C$3</c:f>
              <c:numCache>
                <c:formatCode>General</c:formatCode>
                <c:ptCount val="2"/>
                <c:pt idx="0">
                  <c:v>10392</c:v>
                </c:pt>
                <c:pt idx="1">
                  <c:v>576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284EB8-2F7A-43AE-915F-937EBC805B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2386F79-13DD-429F-9AE9-8311E769AF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F97AAE4-09FD-4B41-8556-10AD893EE5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701B33B-AF47-4259-9C41-DFF4868088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8A96CB3-6660-4E5B-8DEA-DD7D610B48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A80F587-186F-4074-8816-987443322C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2B8A209-D407-49F4-9117-D8B6417C92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F543F3F-0F01-473D-AFD1-C1807FFA2F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98.499899999999997</c:v>
                </c:pt>
                <c:pt idx="1">
                  <c:v>39.097499999999997</c:v>
                </c:pt>
                <c:pt idx="2">
                  <c:v>35.116300000000003</c:v>
                </c:pt>
                <c:pt idx="3">
                  <c:v>59.410200000000003</c:v>
                </c:pt>
                <c:pt idx="4">
                  <c:v>46.718200000000003</c:v>
                </c:pt>
                <c:pt idx="5">
                  <c:v>37.393700000000003</c:v>
                </c:pt>
                <c:pt idx="6">
                  <c:v>53.1616</c:v>
                </c:pt>
                <c:pt idx="7">
                  <c:v>75.871099999999998</c:v>
                </c:pt>
              </c:numCache>
            </c:numRef>
          </c:xVal>
          <c:yVal>
            <c:numRef>
              <c:f>Sheet1!$B$2:$B$9</c:f>
              <c:numCache>
                <c:formatCode>General</c:formatCode>
                <c:ptCount val="8"/>
                <c:pt idx="0">
                  <c:v>1.365</c:v>
                </c:pt>
                <c:pt idx="1">
                  <c:v>0.58299999999999996</c:v>
                </c:pt>
                <c:pt idx="2">
                  <c:v>0.49399999999999999</c:v>
                </c:pt>
                <c:pt idx="3">
                  <c:v>0.86299999999999999</c:v>
                </c:pt>
                <c:pt idx="4">
                  <c:v>0.65500000000000003</c:v>
                </c:pt>
                <c:pt idx="5">
                  <c:v>0.52600000000000002</c:v>
                </c:pt>
                <c:pt idx="6">
                  <c:v>0.73699999999999999</c:v>
                </c:pt>
                <c:pt idx="7">
                  <c:v>1.0549999999999999</c:v>
                </c:pt>
              </c:numCache>
            </c:numRef>
          </c:yVal>
          <c:bubbleSize>
            <c:numRef>
              <c:f>Sheet1!$C$2:$C$9</c:f>
              <c:numCache>
                <c:formatCode>General</c:formatCode>
                <c:ptCount val="8"/>
                <c:pt idx="0">
                  <c:v>1109404</c:v>
                </c:pt>
                <c:pt idx="1">
                  <c:v>118739</c:v>
                </c:pt>
                <c:pt idx="2">
                  <c:v>108439</c:v>
                </c:pt>
                <c:pt idx="3">
                  <c:v>72421</c:v>
                </c:pt>
                <c:pt idx="4">
                  <c:v>62509</c:v>
                </c:pt>
                <c:pt idx="5">
                  <c:v>38179</c:v>
                </c:pt>
                <c:pt idx="6">
                  <c:v>38170</c:v>
                </c:pt>
                <c:pt idx="7">
                  <c:v>36494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C7219EC7-F0FD-4527-9DCE-1D57BB204E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2BEC656D-F98B-4032-82E2-F093F471C5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A45519F4-DFC7-4F96-8E5D-4D6A8233EB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3F244B47-1283-4A31-AFA1-255A48DEC3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32924E2C-8C5E-4B18-83BA-774C2E4A0D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F780CE32-F079-47D0-9EC1-47582CD94D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389A93B6-83FE-4EBA-9729-9383433FF1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731C64DF-2882-4389-956E-2F0A1B3D1E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57.5045</c:v>
                </c:pt>
                <c:pt idx="1">
                  <c:v>22.205500000000001</c:v>
                </c:pt>
                <c:pt idx="2">
                  <c:v>48.715699999999998</c:v>
                </c:pt>
                <c:pt idx="3">
                  <c:v>48.909500000000001</c:v>
                </c:pt>
                <c:pt idx="4">
                  <c:v>29.253399999999999</c:v>
                </c:pt>
                <c:pt idx="5">
                  <c:v>37.168799999999997</c:v>
                </c:pt>
                <c:pt idx="6">
                  <c:v>30.1663</c:v>
                </c:pt>
                <c:pt idx="7">
                  <c:v>30.159199999999998</c:v>
                </c:pt>
              </c:numCache>
            </c:numRef>
          </c:xVal>
          <c:yVal>
            <c:numRef>
              <c:f>Sheet1!$B$2:$B$9</c:f>
              <c:numCache>
                <c:formatCode>General</c:formatCode>
                <c:ptCount val="8"/>
                <c:pt idx="0">
                  <c:v>1.452</c:v>
                </c:pt>
                <c:pt idx="1">
                  <c:v>0.56899999999999995</c:v>
                </c:pt>
                <c:pt idx="2">
                  <c:v>1.202</c:v>
                </c:pt>
                <c:pt idx="3">
                  <c:v>1.1060000000000001</c:v>
                </c:pt>
                <c:pt idx="4">
                  <c:v>0.751</c:v>
                </c:pt>
                <c:pt idx="5">
                  <c:v>0.95499999999999996</c:v>
                </c:pt>
                <c:pt idx="6">
                  <c:v>0.79700000000000004</c:v>
                </c:pt>
                <c:pt idx="7">
                  <c:v>0.77400000000000002</c:v>
                </c:pt>
              </c:numCache>
            </c:numRef>
          </c:yVal>
          <c:bubbleSize>
            <c:numRef>
              <c:f>Sheet1!$C$2:$C$9</c:f>
              <c:numCache>
                <c:formatCode>General</c:formatCode>
                <c:ptCount val="8"/>
                <c:pt idx="0">
                  <c:v>2006389</c:v>
                </c:pt>
                <c:pt idx="1">
                  <c:v>1080677</c:v>
                </c:pt>
                <c:pt idx="2">
                  <c:v>937826</c:v>
                </c:pt>
                <c:pt idx="3">
                  <c:v>550525</c:v>
                </c:pt>
                <c:pt idx="4">
                  <c:v>468611</c:v>
                </c:pt>
                <c:pt idx="5">
                  <c:v>431232</c:v>
                </c:pt>
                <c:pt idx="6">
                  <c:v>414756</c:v>
                </c:pt>
                <c:pt idx="7">
                  <c:v>402293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De Bligny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E802BAD8-9ABC-4DFB-9726-1C86D2CE25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513264B-5503-42C5-8C10-6AF081C290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CA8FA091-7E2A-4ACD-8509-483E0BA4ED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61FFF973-B5BB-4CB0-826F-583FAB8719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B78B8395-2801-422D-BEB1-E2E71BB4B2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76C0266B-A534-489C-B7D0-DD429C52DF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8C2CBF31-F41A-433A-9FAA-C1E2AC5369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597564A-7D16-4CFE-B7D3-13E13EA29C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29.588699999999999</c:v>
                </c:pt>
                <c:pt idx="1">
                  <c:v>30.354199999999999</c:v>
                </c:pt>
                <c:pt idx="2">
                  <c:v>31.344000000000001</c:v>
                </c:pt>
                <c:pt idx="3">
                  <c:v>35.375900000000001</c:v>
                </c:pt>
              </c:numCache>
            </c:numRef>
          </c:xVal>
          <c:yVal>
            <c:numRef>
              <c:f>Sheet1!$B$2:$B$5</c:f>
              <c:numCache>
                <c:formatCode>General</c:formatCode>
                <c:ptCount val="4"/>
                <c:pt idx="0">
                  <c:v>0.98799999999999999</c:v>
                </c:pt>
                <c:pt idx="1">
                  <c:v>1.014</c:v>
                </c:pt>
                <c:pt idx="2">
                  <c:v>1.044</c:v>
                </c:pt>
                <c:pt idx="3">
                  <c:v>1.095</c:v>
                </c:pt>
              </c:numCache>
            </c:numRef>
          </c:yVal>
          <c:bubbleSize>
            <c:numRef>
              <c:f>Sheet1!$C$2:$C$5</c:f>
              <c:numCache>
                <c:formatCode>General</c:formatCode>
                <c:ptCount val="4"/>
                <c:pt idx="0">
                  <c:v>452589</c:v>
                </c:pt>
                <c:pt idx="1">
                  <c:v>112098</c:v>
                </c:pt>
                <c:pt idx="2">
                  <c:v>59585</c:v>
                </c:pt>
                <c:pt idx="3">
                  <c:v>14398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0A08B99-FEAD-46A0-A47B-5B5B1978EA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AEF9A000-3D29-458F-AC53-B42D9E585C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D5BB4F5E-19DE-4152-838B-FC351F6B0C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97959A3E-C0A7-4024-B7DD-0EB8D9F8A7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5FA8E2AD-D064-4270-97F1-1D99C201DE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8E0905B2-4D48-4AF3-9CCD-9F920A42BD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9E00C0F-5436-4869-810D-EBDA3DEC0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33A4BE3E-B0F2-45B2-98A9-DCA5B02CA5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29.107099999999999</c:v>
                </c:pt>
                <c:pt idx="1">
                  <c:v>11.3858</c:v>
                </c:pt>
              </c:numCache>
            </c:numRef>
          </c:xVal>
          <c:yVal>
            <c:numRef>
              <c:f>Sheet1!$B$2:$B$3</c:f>
              <c:numCache>
                <c:formatCode>General</c:formatCode>
                <c:ptCount val="2"/>
                <c:pt idx="0">
                  <c:v>1.679</c:v>
                </c:pt>
                <c:pt idx="1">
                  <c:v>0.65800000000000003</c:v>
                </c:pt>
              </c:numCache>
            </c:numRef>
          </c:yVal>
          <c:bubbleSize>
            <c:numRef>
              <c:f>Sheet1!$C$2:$C$3</c:f>
              <c:numCache>
                <c:formatCode>General</c:formatCode>
                <c:ptCount val="2"/>
                <c:pt idx="0">
                  <c:v>322623</c:v>
                </c:pt>
                <c:pt idx="1">
                  <c:v>219371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7BE9DF0-0CFD-45C4-A94D-61C5D54EAA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B0CF8F5D-EFFC-4BBD-A74D-44B2927789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7F8B55C5-5782-4AC8-940A-C4BF47B326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69704A87-19AC-4B86-AE70-7C2891ABA0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58872FD6-DD03-4660-93DF-8C4E0D2549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F96E77AC-F988-484A-A4AB-6A068F3C71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57ABAA1C-4EFB-4CF9-90AA-543D4D0EF4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05FAABE7-D3C2-4774-8F02-D2C8297BE9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31.094999999999999</c:v>
                </c:pt>
                <c:pt idx="1">
                  <c:v>43.808300000000003</c:v>
                </c:pt>
                <c:pt idx="2">
                  <c:v>38.920200000000001</c:v>
                </c:pt>
              </c:numCache>
            </c:numRef>
          </c:xVal>
          <c:yVal>
            <c:numRef>
              <c:f>Sheet1!$B$2:$B$4</c:f>
              <c:numCache>
                <c:formatCode>General</c:formatCode>
                <c:ptCount val="3"/>
                <c:pt idx="0">
                  <c:v>0.94099999999999995</c:v>
                </c:pt>
                <c:pt idx="1">
                  <c:v>1.325</c:v>
                </c:pt>
                <c:pt idx="2">
                  <c:v>1.161</c:v>
                </c:pt>
              </c:numCache>
            </c:numRef>
          </c:yVal>
          <c:bubbleSize>
            <c:numRef>
              <c:f>Sheet1!$C$2:$C$4</c:f>
              <c:numCache>
                <c:formatCode>General</c:formatCode>
                <c:ptCount val="3"/>
                <c:pt idx="0">
                  <c:v>410703</c:v>
                </c:pt>
                <c:pt idx="1">
                  <c:v>99620</c:v>
                </c:pt>
                <c:pt idx="2">
                  <c:v>7317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90542A2-F910-4DA4-936D-E5A3623314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560F0D-DAFF-4D61-88D2-8E58105EAF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52544F5-8D30-4EB5-9015-481FBF9387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F781EB5-9514-461B-A437-5059F038EB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362A2B5-3F54-4E59-BBF8-68668A537E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5B89C0F-F5C2-4954-AD40-572901CEE0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4EDA111-D6D8-43B8-BEF6-67C564292D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4520A54-AAB0-4C7B-AFCD-82E97FD2AE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260.51639999999998</c:v>
                </c:pt>
                <c:pt idx="1">
                  <c:v>165.85769999999999</c:v>
                </c:pt>
                <c:pt idx="2">
                  <c:v>94.170299999999997</c:v>
                </c:pt>
                <c:pt idx="3">
                  <c:v>37.135100000000001</c:v>
                </c:pt>
                <c:pt idx="4">
                  <c:v>271.21949999999998</c:v>
                </c:pt>
                <c:pt idx="5">
                  <c:v>227.80430000000001</c:v>
                </c:pt>
                <c:pt idx="6">
                  <c:v>64.681399999999996</c:v>
                </c:pt>
                <c:pt idx="7">
                  <c:v>232.8065</c:v>
                </c:pt>
              </c:numCache>
            </c:numRef>
          </c:xVal>
          <c:yVal>
            <c:numRef>
              <c:f>Sheet1!$B$2:$B$9</c:f>
              <c:numCache>
                <c:formatCode>General</c:formatCode>
                <c:ptCount val="8"/>
                <c:pt idx="0">
                  <c:v>1.883</c:v>
                </c:pt>
                <c:pt idx="1">
                  <c:v>1.165</c:v>
                </c:pt>
                <c:pt idx="2">
                  <c:v>0.68300000000000005</c:v>
                </c:pt>
                <c:pt idx="3">
                  <c:v>0.27300000000000002</c:v>
                </c:pt>
                <c:pt idx="4">
                  <c:v>1.6559999999999999</c:v>
                </c:pt>
                <c:pt idx="5">
                  <c:v>1.375</c:v>
                </c:pt>
                <c:pt idx="6">
                  <c:v>0.46300000000000002</c:v>
                </c:pt>
                <c:pt idx="7">
                  <c:v>1.5289999999999999</c:v>
                </c:pt>
              </c:numCache>
            </c:numRef>
          </c:yVal>
          <c:bubbleSize>
            <c:numRef>
              <c:f>Sheet1!$C$2:$C$9</c:f>
              <c:numCache>
                <c:formatCode>General</c:formatCode>
                <c:ptCount val="8"/>
                <c:pt idx="0">
                  <c:v>222481</c:v>
                </c:pt>
                <c:pt idx="1">
                  <c:v>129369</c:v>
                </c:pt>
                <c:pt idx="2">
                  <c:v>59704</c:v>
                </c:pt>
                <c:pt idx="3">
                  <c:v>37655</c:v>
                </c:pt>
                <c:pt idx="4">
                  <c:v>11120</c:v>
                </c:pt>
                <c:pt idx="5">
                  <c:v>10479</c:v>
                </c:pt>
                <c:pt idx="6">
                  <c:v>7309</c:v>
                </c:pt>
                <c:pt idx="7">
                  <c:v>7217</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Piper Heidsieck</c:v>
                  </c:pt>
                  <c:pt idx="5">
                    <c:v>Bollinger</c:v>
                  </c:pt>
                  <c:pt idx="6">
                    <c:v>Laurent Perrier</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A01C197-A576-43A8-B539-341C683EB9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9792633-6C4D-4C2D-B5CE-97CCB9EEA4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DFAFB25C-DA13-413C-BAF8-DC16A89854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B069D4E4-28EF-4830-BFB2-091B350127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57D5DCF-6C9F-4253-AC49-790992512C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007955E2-4E7D-4A4D-9162-34C8F3E8CD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7F0422C2-26EF-4996-BB76-CF1165C41F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08434916-12C4-4CFF-B124-3E17C5D7FD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90.765900000000002</c:v>
                </c:pt>
                <c:pt idx="1">
                  <c:v>52.744999999999997</c:v>
                </c:pt>
                <c:pt idx="2">
                  <c:v>37.506500000000003</c:v>
                </c:pt>
                <c:pt idx="3">
                  <c:v>27.058199999999999</c:v>
                </c:pt>
                <c:pt idx="4">
                  <c:v>81.447900000000004</c:v>
                </c:pt>
                <c:pt idx="5">
                  <c:v>37.611499999999999</c:v>
                </c:pt>
                <c:pt idx="6">
                  <c:v>41.043500000000002</c:v>
                </c:pt>
                <c:pt idx="7">
                  <c:v>36.133699999999997</c:v>
                </c:pt>
              </c:numCache>
            </c:numRef>
          </c:xVal>
          <c:yVal>
            <c:numRef>
              <c:f>Sheet1!$B$2:$B$9</c:f>
              <c:numCache>
                <c:formatCode>General</c:formatCode>
                <c:ptCount val="8"/>
                <c:pt idx="0">
                  <c:v>1.7350000000000001</c:v>
                </c:pt>
                <c:pt idx="1">
                  <c:v>1.0980000000000001</c:v>
                </c:pt>
                <c:pt idx="2">
                  <c:v>0.69799999999999995</c:v>
                </c:pt>
                <c:pt idx="3">
                  <c:v>0.54200000000000004</c:v>
                </c:pt>
                <c:pt idx="4">
                  <c:v>1.5089999999999999</c:v>
                </c:pt>
                <c:pt idx="5">
                  <c:v>0.70199999999999996</c:v>
                </c:pt>
                <c:pt idx="6">
                  <c:v>0.91600000000000004</c:v>
                </c:pt>
                <c:pt idx="7">
                  <c:v>0.67400000000000004</c:v>
                </c:pt>
              </c:numCache>
            </c:numRef>
          </c:yVal>
          <c:bubbleSize>
            <c:numRef>
              <c:f>Sheet1!$C$2:$C$9</c:f>
              <c:numCache>
                <c:formatCode>General</c:formatCode>
                <c:ptCount val="8"/>
                <c:pt idx="0">
                  <c:v>277653</c:v>
                </c:pt>
                <c:pt idx="1">
                  <c:v>140671</c:v>
                </c:pt>
                <c:pt idx="2">
                  <c:v>112332</c:v>
                </c:pt>
                <c:pt idx="3">
                  <c:v>93973</c:v>
                </c:pt>
                <c:pt idx="4">
                  <c:v>83647</c:v>
                </c:pt>
                <c:pt idx="5">
                  <c:v>53145</c:v>
                </c:pt>
                <c:pt idx="6">
                  <c:v>45271</c:v>
                </c:pt>
                <c:pt idx="7">
                  <c:v>41337</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4D5747A-03BF-4108-948B-54023DC0E0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D217D3DC-35F6-4EE1-90B2-470714F8BC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5212530C-2A38-4F7C-A08D-0053E65336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B7696491-8026-4759-96CB-BAB4EF6F1F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7BB38B8F-CE78-4822-A94F-C03C7E24E0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DE69E2C-9F88-49F3-ABE3-5B701514AB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2D8A42E-47D4-4F1E-ACBD-3EB5075F8C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9C4EE1C-496F-4363-8B84-8A9D7356B0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12.696099999999999</c:v>
                </c:pt>
              </c:numCache>
            </c:numRef>
          </c:xVal>
          <c:yVal>
            <c:numRef>
              <c:f>Sheet1!$B$2:$B$2</c:f>
              <c:numCache>
                <c:formatCode>General</c:formatCode>
                <c:ptCount val="1"/>
                <c:pt idx="0">
                  <c:v>1</c:v>
                </c:pt>
              </c:numCache>
            </c:numRef>
          </c:yVal>
          <c:bubbleSize>
            <c:numRef>
              <c:f>Sheet1!$C$2:$C$2</c:f>
              <c:numCache>
                <c:formatCode>General</c:formatCode>
                <c:ptCount val="1"/>
                <c:pt idx="0">
                  <c:v>111713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F7C1EDFC-7DA4-40D0-B0B3-B499A64647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9D40F2B8-88E3-44C0-A05D-254E89B3A3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881515CA-A8CC-4522-8779-22D25D98A7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32429D3A-BBC3-4B61-9913-79D97F79F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5FC7961-7415-4BB5-AF39-E47F80C96C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623677DE-4915-450C-8A1E-0C1E1D1A84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DDF74D42-81C8-40CC-9166-D32ED4F527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111F6EF3-1D21-4947-9008-C83308E4B9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11.404999999999999</c:v>
                </c:pt>
                <c:pt idx="1">
                  <c:v>9.0840999999999994</c:v>
                </c:pt>
                <c:pt idx="2">
                  <c:v>11.535</c:v>
                </c:pt>
              </c:numCache>
            </c:numRef>
          </c:xVal>
          <c:yVal>
            <c:numRef>
              <c:f>Sheet1!$B$2:$B$4</c:f>
              <c:numCache>
                <c:formatCode>General</c:formatCode>
                <c:ptCount val="3"/>
                <c:pt idx="0">
                  <c:v>1.266</c:v>
                </c:pt>
                <c:pt idx="1">
                  <c:v>1.008</c:v>
                </c:pt>
                <c:pt idx="2">
                  <c:v>1.07</c:v>
                </c:pt>
              </c:numCache>
            </c:numRef>
          </c:yVal>
          <c:bubbleSize>
            <c:numRef>
              <c:f>Sheet1!$C$2:$C$4</c:f>
              <c:numCache>
                <c:formatCode>General</c:formatCode>
                <c:ptCount val="3"/>
                <c:pt idx="0">
                  <c:v>150888</c:v>
                </c:pt>
                <c:pt idx="1">
                  <c:v>86281</c:v>
                </c:pt>
                <c:pt idx="2">
                  <c:v>19102</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8A1539-A038-4EBD-B066-7CA851599F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6CA4909-3930-4187-B399-9DFEA2A5CC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BF33796-69DE-4B88-9F58-626ADAA99E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56FDD26-0BB4-4473-8717-BFD8127813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4B700D0-CF84-48B8-8973-BF87B08A7F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170372F-00AE-4BEB-AE53-4EBBABBBFF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F7EC436-076E-4985-A924-812018CC5F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F6D0211-9A07-40C5-9359-4E86B7CA24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11.7463</c:v>
                </c:pt>
                <c:pt idx="1">
                  <c:v>11.4129</c:v>
                </c:pt>
                <c:pt idx="2">
                  <c:v>13.5061</c:v>
                </c:pt>
              </c:numCache>
            </c:numRef>
          </c:xVal>
          <c:yVal>
            <c:numRef>
              <c:f>Sheet1!$B$2:$B$4</c:f>
              <c:numCache>
                <c:formatCode>General</c:formatCode>
                <c:ptCount val="3"/>
                <c:pt idx="0">
                  <c:v>0.96699999999999997</c:v>
                </c:pt>
                <c:pt idx="1">
                  <c:v>0.97799999999999998</c:v>
                </c:pt>
                <c:pt idx="2">
                  <c:v>1.155</c:v>
                </c:pt>
              </c:numCache>
            </c:numRef>
          </c:yVal>
          <c:bubbleSize>
            <c:numRef>
              <c:f>Sheet1!$C$2:$C$4</c:f>
              <c:numCache>
                <c:formatCode>General</c:formatCode>
                <c:ptCount val="3"/>
                <c:pt idx="0">
                  <c:v>74413</c:v>
                </c:pt>
                <c:pt idx="1">
                  <c:v>70235</c:v>
                </c:pt>
                <c:pt idx="2">
                  <c:v>42355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8219AA4-5795-4566-9ECA-5748C9F7A0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E5D3D4DA-E766-4FD5-94F6-FF5DC4177A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12BCB121-7BBF-4D49-A200-3FC3917577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80899467-6903-4D1E-A608-085C05F420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BC276AF0-1BA4-4E14-8F3B-1B2B21CC47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35FFF599-13A8-4F52-B016-71605DDD21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E8101D57-B407-4150-853B-BDD054AF6F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9A8AD074-486E-4A68-8FE2-289ED4A204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17.397300000000001</c:v>
                </c:pt>
              </c:numCache>
            </c:numRef>
          </c:xVal>
          <c:yVal>
            <c:numRef>
              <c:f>Sheet1!$B$2:$B$2</c:f>
              <c:numCache>
                <c:formatCode>General</c:formatCode>
                <c:ptCount val="1"/>
                <c:pt idx="0">
                  <c:v>1.0489999999999999</c:v>
                </c:pt>
              </c:numCache>
            </c:numRef>
          </c:yVal>
          <c:bubbleSize>
            <c:numRef>
              <c:f>Sheet1!$C$2:$C$2</c:f>
              <c:numCache>
                <c:formatCode>General</c:formatCode>
                <c:ptCount val="1"/>
                <c:pt idx="0">
                  <c:v>76009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D26F57A-D3EB-4636-8258-5F075DA552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07AD587-B13C-4DCA-B799-D41B160B95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F548D61E-F26C-4012-A91F-2326086027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AB641AEB-52C4-496E-98DD-A9164E920E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0B1B3FE-3CFC-43E4-8968-DB542CB750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EDF79BA-DE00-478D-832A-62C4A00014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88A4B17-FA81-499D-8D3E-0C667F3112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4C577027-3B9E-425F-B822-7076975C88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10.7494</c:v>
                </c:pt>
                <c:pt idx="1">
                  <c:v>9.81</c:v>
                </c:pt>
              </c:numCache>
            </c:numRef>
          </c:xVal>
          <c:yVal>
            <c:numRef>
              <c:f>Sheet1!$B$2:$B$3</c:f>
              <c:numCache>
                <c:formatCode>General</c:formatCode>
                <c:ptCount val="2"/>
                <c:pt idx="0">
                  <c:v>0.98399999999999999</c:v>
                </c:pt>
                <c:pt idx="1">
                  <c:v>0.84399999999999997</c:v>
                </c:pt>
              </c:numCache>
            </c:numRef>
          </c:yVal>
          <c:bubbleSize>
            <c:numRef>
              <c:f>Sheet1!$C$2:$C$3</c:f>
              <c:numCache>
                <c:formatCode>General</c:formatCode>
                <c:ptCount val="2"/>
                <c:pt idx="0">
                  <c:v>13985</c:v>
                </c:pt>
                <c:pt idx="1">
                  <c:v>1962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8EFFC41-EBBF-446E-9031-71BCA466A5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1D95917-2095-4AD8-97F8-5E034F3B8B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6BC4E1-3BA2-4A98-8256-7BDDAE4E1F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4DC3A61-CB90-4980-B782-2D76CF9A47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DC60FAC-4F9E-4823-87FF-5A2B8F2028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DB4A139-99CA-4C01-8C38-A6E2F556B4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91C0789-DB9C-4AF5-AEEC-6BD1A52FD6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EF754DB-C1B4-46F9-850E-D2CB9086FF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99.423199999999994</c:v>
                </c:pt>
                <c:pt idx="1">
                  <c:v>39.362900000000003</c:v>
                </c:pt>
                <c:pt idx="2">
                  <c:v>35.230899999999998</c:v>
                </c:pt>
                <c:pt idx="3">
                  <c:v>58.4313</c:v>
                </c:pt>
                <c:pt idx="4">
                  <c:v>46.652500000000003</c:v>
                </c:pt>
                <c:pt idx="5">
                  <c:v>37.884399999999999</c:v>
                </c:pt>
                <c:pt idx="6">
                  <c:v>52.983499999999999</c:v>
                </c:pt>
                <c:pt idx="7">
                  <c:v>76.6631</c:v>
                </c:pt>
              </c:numCache>
            </c:numRef>
          </c:xVal>
          <c:yVal>
            <c:numRef>
              <c:f>Sheet1!$B$2:$B$9</c:f>
              <c:numCache>
                <c:formatCode>General</c:formatCode>
                <c:ptCount val="8"/>
                <c:pt idx="0">
                  <c:v>1.347</c:v>
                </c:pt>
                <c:pt idx="1">
                  <c:v>0.56899999999999995</c:v>
                </c:pt>
                <c:pt idx="2">
                  <c:v>0.49</c:v>
                </c:pt>
                <c:pt idx="3">
                  <c:v>0.85399999999999998</c:v>
                </c:pt>
                <c:pt idx="4">
                  <c:v>0.64200000000000002</c:v>
                </c:pt>
                <c:pt idx="5">
                  <c:v>0.52600000000000002</c:v>
                </c:pt>
                <c:pt idx="6">
                  <c:v>0.72799999999999998</c:v>
                </c:pt>
                <c:pt idx="7">
                  <c:v>1.0449999999999999</c:v>
                </c:pt>
              </c:numCache>
            </c:numRef>
          </c:yVal>
          <c:bubbleSize>
            <c:numRef>
              <c:f>Sheet1!$C$2:$C$9</c:f>
              <c:numCache>
                <c:formatCode>General</c:formatCode>
                <c:ptCount val="8"/>
                <c:pt idx="0">
                  <c:v>910915</c:v>
                </c:pt>
                <c:pt idx="1">
                  <c:v>87307</c:v>
                </c:pt>
                <c:pt idx="2">
                  <c:v>80714</c:v>
                </c:pt>
                <c:pt idx="3">
                  <c:v>60827</c:v>
                </c:pt>
                <c:pt idx="4">
                  <c:v>55050</c:v>
                </c:pt>
                <c:pt idx="5">
                  <c:v>38983</c:v>
                </c:pt>
                <c:pt idx="6">
                  <c:v>35234</c:v>
                </c:pt>
                <c:pt idx="7">
                  <c:v>28672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7B1DD9B4-93B2-43A5-9E90-23FCCA204B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BD3486C-48D7-45BD-BE7C-B85E939B86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F272250-03E9-4724-BA2F-B3A6D27EC8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E2168219-7E55-42B9-B1A2-4A74F3BA5F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02C19325-8C4F-4FB7-A7F6-85E6EE0780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FEE7BF05-1E97-4394-A7C7-CD3E390AF6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BDD407DE-5822-4D51-B7A4-C9AECDE1A7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4980B061-1E24-4BE0-B95F-A9E5AC15C8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57.110700000000001</c:v>
                </c:pt>
                <c:pt idx="1">
                  <c:v>22.341100000000001</c:v>
                </c:pt>
                <c:pt idx="2">
                  <c:v>48.279400000000003</c:v>
                </c:pt>
                <c:pt idx="3">
                  <c:v>49.332900000000002</c:v>
                </c:pt>
                <c:pt idx="4">
                  <c:v>29.312200000000001</c:v>
                </c:pt>
                <c:pt idx="5">
                  <c:v>30.2136</c:v>
                </c:pt>
                <c:pt idx="6">
                  <c:v>30.749199999999998</c:v>
                </c:pt>
                <c:pt idx="7">
                  <c:v>37.334899999999998</c:v>
                </c:pt>
              </c:numCache>
            </c:numRef>
          </c:xVal>
          <c:yVal>
            <c:numRef>
              <c:f>Sheet1!$B$2:$B$9</c:f>
              <c:numCache>
                <c:formatCode>General</c:formatCode>
                <c:ptCount val="8"/>
                <c:pt idx="0">
                  <c:v>1.4410000000000001</c:v>
                </c:pt>
                <c:pt idx="1">
                  <c:v>0.57099999999999995</c:v>
                </c:pt>
                <c:pt idx="2">
                  <c:v>1.1919999999999999</c:v>
                </c:pt>
                <c:pt idx="3">
                  <c:v>1.099</c:v>
                </c:pt>
                <c:pt idx="4">
                  <c:v>0.75</c:v>
                </c:pt>
                <c:pt idx="5">
                  <c:v>0.77400000000000002</c:v>
                </c:pt>
                <c:pt idx="6">
                  <c:v>0.81</c:v>
                </c:pt>
                <c:pt idx="7">
                  <c:v>0.95499999999999996</c:v>
                </c:pt>
              </c:numCache>
            </c:numRef>
          </c:yVal>
          <c:bubbleSize>
            <c:numRef>
              <c:f>Sheet1!$C$2:$C$9</c:f>
              <c:numCache>
                <c:formatCode>General</c:formatCode>
                <c:ptCount val="8"/>
                <c:pt idx="0">
                  <c:v>1553868</c:v>
                </c:pt>
                <c:pt idx="1">
                  <c:v>834864</c:v>
                </c:pt>
                <c:pt idx="2">
                  <c:v>799265</c:v>
                </c:pt>
                <c:pt idx="3">
                  <c:v>423079</c:v>
                </c:pt>
                <c:pt idx="4">
                  <c:v>405270</c:v>
                </c:pt>
                <c:pt idx="5">
                  <c:v>333890</c:v>
                </c:pt>
                <c:pt idx="6">
                  <c:v>316901</c:v>
                </c:pt>
                <c:pt idx="7">
                  <c:v>305997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De Bligny</c:v>
                  </c:pt>
                  <c:pt idx="6">
                    <c:v>Canard Duchêne</c:v>
                  </c:pt>
                  <c:pt idx="7">
                    <c:v>Ayala</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10356C6-E501-4B8F-BE2C-979BB77C3E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D9B112-AEED-42B7-9B19-4A284296B7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6FE4111-AB06-4E6A-8DE9-DA0FCDECAB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054F9F7-29F5-45FD-87F2-70BE65F084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6627A16-D730-4A66-9CB8-5AA8F87DD3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6526B5E-5CA0-4FC4-B260-64D6AA1C33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20F2767-F781-4C3B-9EE2-C03B42103E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4B4DE5D-8E16-4A88-931B-F5F6B45B72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24.946400000000001</c:v>
                </c:pt>
                <c:pt idx="1">
                  <c:v>31.078299999999999</c:v>
                </c:pt>
                <c:pt idx="2">
                  <c:v>26.586600000000001</c:v>
                </c:pt>
                <c:pt idx="3">
                  <c:v>24.309100000000001</c:v>
                </c:pt>
                <c:pt idx="4">
                  <c:v>18.720199999999998</c:v>
                </c:pt>
                <c:pt idx="5">
                  <c:v>41.6464</c:v>
                </c:pt>
                <c:pt idx="6">
                  <c:v>28.857299999999999</c:v>
                </c:pt>
                <c:pt idx="7">
                  <c:v>28.788599999999999</c:v>
                </c:pt>
              </c:numCache>
            </c:numRef>
          </c:xVal>
          <c:yVal>
            <c:numRef>
              <c:f>Sheet1!$B$2:$B$9</c:f>
              <c:numCache>
                <c:formatCode>General</c:formatCode>
                <c:ptCount val="8"/>
                <c:pt idx="0">
                  <c:v>1.099</c:v>
                </c:pt>
                <c:pt idx="1">
                  <c:v>1.5009999999999999</c:v>
                </c:pt>
                <c:pt idx="2">
                  <c:v>1.2769999999999999</c:v>
                </c:pt>
                <c:pt idx="3">
                  <c:v>1.1040000000000001</c:v>
                </c:pt>
                <c:pt idx="4">
                  <c:v>0.30499999999999999</c:v>
                </c:pt>
                <c:pt idx="5">
                  <c:v>1.988</c:v>
                </c:pt>
                <c:pt idx="6">
                  <c:v>1.4419999999999999</c:v>
                </c:pt>
                <c:pt idx="7">
                  <c:v>1.3759999999999999</c:v>
                </c:pt>
              </c:numCache>
            </c:numRef>
          </c:yVal>
          <c:bubbleSize>
            <c:numRef>
              <c:f>Sheet1!$C$2:$C$9</c:f>
              <c:numCache>
                <c:formatCode>General</c:formatCode>
                <c:ptCount val="8"/>
                <c:pt idx="0">
                  <c:v>81150444</c:v>
                </c:pt>
                <c:pt idx="1">
                  <c:v>40272704</c:v>
                </c:pt>
                <c:pt idx="2">
                  <c:v>37152564</c:v>
                </c:pt>
                <c:pt idx="3">
                  <c:v>28145421</c:v>
                </c:pt>
                <c:pt idx="4">
                  <c:v>26885600</c:v>
                </c:pt>
                <c:pt idx="5">
                  <c:v>22739166</c:v>
                </c:pt>
                <c:pt idx="6">
                  <c:v>18912061</c:v>
                </c:pt>
                <c:pt idx="7">
                  <c:v>18082204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Canard Duchêne</c:v>
                  </c:pt>
                  <c:pt idx="3">
                    <c:v>Alfred De Rothschild</c:v>
                  </c:pt>
                  <c:pt idx="4">
                    <c:v>Charles Lafitte</c:v>
                  </c:pt>
                  <c:pt idx="5">
                    <c:v>Moët &amp; Chandon</c:v>
                  </c:pt>
                  <c:pt idx="6">
                    <c:v>Tsarine</c:v>
                  </c:pt>
                  <c:pt idx="7">
                    <c:v>Demoiselle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
          <c:min val="1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BD13AD27-0526-45D0-BEA9-6F9FAD8B26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41962B3-9D38-429B-AC57-63791AA16C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06CE45AD-7246-4BAF-80C8-A16B821653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D13E05DD-E1F5-4718-B796-9A92483C19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8720922-1C04-4711-A84A-D4E8D277B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C9DB063E-CAC2-4BF7-8DC1-115C53B198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1D4A302B-B7BC-45A2-AEA5-A29B338F7A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53655E95-5562-4459-A5C9-FBE0DF80F1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29.644600000000001</c:v>
                </c:pt>
                <c:pt idx="1">
                  <c:v>30.648399999999999</c:v>
                </c:pt>
                <c:pt idx="2">
                  <c:v>31.499199999999998</c:v>
                </c:pt>
                <c:pt idx="3">
                  <c:v>35.204099999999997</c:v>
                </c:pt>
              </c:numCache>
            </c:numRef>
          </c:xVal>
          <c:yVal>
            <c:numRef>
              <c:f>Sheet1!$B$2:$B$5</c:f>
              <c:numCache>
                <c:formatCode>General</c:formatCode>
                <c:ptCount val="4"/>
                <c:pt idx="0">
                  <c:v>0.98699999999999999</c:v>
                </c:pt>
                <c:pt idx="1">
                  <c:v>1.02</c:v>
                </c:pt>
                <c:pt idx="2">
                  <c:v>1.0489999999999999</c:v>
                </c:pt>
                <c:pt idx="3">
                  <c:v>1.0669999999999999</c:v>
                </c:pt>
              </c:numCache>
            </c:numRef>
          </c:yVal>
          <c:bubbleSize>
            <c:numRef>
              <c:f>Sheet1!$C$2:$C$5</c:f>
              <c:numCache>
                <c:formatCode>General</c:formatCode>
                <c:ptCount val="4"/>
                <c:pt idx="0">
                  <c:v>397653</c:v>
                </c:pt>
                <c:pt idx="1">
                  <c:v>109231</c:v>
                </c:pt>
                <c:pt idx="2">
                  <c:v>41012</c:v>
                </c:pt>
                <c:pt idx="3">
                  <c:v>15349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20E73948-BE8F-473A-918A-336A53069C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2832CC5B-7C3C-4169-9BC1-72EED04332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6EACA0B0-8287-4022-861C-F59BF5CF5D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2CBEFD2B-43BE-4DB7-8D68-317DE9EA28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4F57157A-2230-40CC-A287-DE128124A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A1421F3E-4F99-45EB-B843-98B567BD11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E9270B2-D65E-46CD-960F-5F03301A58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466DE286-C01A-4897-85D8-6D2A5562B7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31.053699999999999</c:v>
                </c:pt>
                <c:pt idx="1">
                  <c:v>43.280700000000003</c:v>
                </c:pt>
                <c:pt idx="2">
                  <c:v>39.226999999999997</c:v>
                </c:pt>
              </c:numCache>
            </c:numRef>
          </c:xVal>
          <c:yVal>
            <c:numRef>
              <c:f>Sheet1!$B$2:$B$4</c:f>
              <c:numCache>
                <c:formatCode>General</c:formatCode>
                <c:ptCount val="3"/>
                <c:pt idx="0">
                  <c:v>0.94099999999999995</c:v>
                </c:pt>
                <c:pt idx="1">
                  <c:v>1.3109999999999999</c:v>
                </c:pt>
                <c:pt idx="2">
                  <c:v>1.153</c:v>
                </c:pt>
              </c:numCache>
            </c:numRef>
          </c:yVal>
          <c:bubbleSize>
            <c:numRef>
              <c:f>Sheet1!$C$2:$C$4</c:f>
              <c:numCache>
                <c:formatCode>General</c:formatCode>
                <c:ptCount val="3"/>
                <c:pt idx="0">
                  <c:v>343050</c:v>
                </c:pt>
                <c:pt idx="1">
                  <c:v>84657</c:v>
                </c:pt>
                <c:pt idx="2">
                  <c:v>7257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2384203-3269-47C1-933C-1E523D3A6D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2C0265-9515-4A42-B786-F389FF6629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6A91237-4DD7-40C4-B054-627E3B64E5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4E5BF4A-6291-4A60-970A-DF4A01A173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CC56843-ACCF-442F-AB61-151C9FA375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88F7A3C-50C4-435C-B1C2-6B61FD0C0C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F5D5559-67D4-4D18-AACD-67AC855277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D706257-41A9-4322-9463-3A5D37439B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262.88659999999999</c:v>
                </c:pt>
                <c:pt idx="1">
                  <c:v>168.5444</c:v>
                </c:pt>
                <c:pt idx="2">
                  <c:v>93.754300000000001</c:v>
                </c:pt>
                <c:pt idx="3">
                  <c:v>37.530099999999997</c:v>
                </c:pt>
                <c:pt idx="4">
                  <c:v>229.54740000000001</c:v>
                </c:pt>
                <c:pt idx="5">
                  <c:v>65.619699999999995</c:v>
                </c:pt>
                <c:pt idx="6">
                  <c:v>241.26089999999999</c:v>
                </c:pt>
                <c:pt idx="7">
                  <c:v>304</c:v>
                </c:pt>
              </c:numCache>
            </c:numRef>
          </c:xVal>
          <c:yVal>
            <c:numRef>
              <c:f>Sheet1!$B$2:$B$9</c:f>
              <c:numCache>
                <c:formatCode>General</c:formatCode>
                <c:ptCount val="8"/>
                <c:pt idx="0">
                  <c:v>2.0529999999999999</c:v>
                </c:pt>
                <c:pt idx="1">
                  <c:v>1.206</c:v>
                </c:pt>
                <c:pt idx="2">
                  <c:v>0.71</c:v>
                </c:pt>
                <c:pt idx="3">
                  <c:v>0.29499999999999998</c:v>
                </c:pt>
                <c:pt idx="4">
                  <c:v>1.6319999999999999</c:v>
                </c:pt>
                <c:pt idx="5">
                  <c:v>0.48799999999999999</c:v>
                </c:pt>
                <c:pt idx="6">
                  <c:v>1.492</c:v>
                </c:pt>
                <c:pt idx="7">
                  <c:v>1.798</c:v>
                </c:pt>
              </c:numCache>
            </c:numRef>
          </c:yVal>
          <c:bubbleSize>
            <c:numRef>
              <c:f>Sheet1!$C$2:$C$9</c:f>
              <c:numCache>
                <c:formatCode>General</c:formatCode>
                <c:ptCount val="8"/>
                <c:pt idx="0">
                  <c:v>150634</c:v>
                </c:pt>
                <c:pt idx="1">
                  <c:v>87306</c:v>
                </c:pt>
                <c:pt idx="2">
                  <c:v>43127</c:v>
                </c:pt>
                <c:pt idx="3">
                  <c:v>33627</c:v>
                </c:pt>
                <c:pt idx="4">
                  <c:v>21807</c:v>
                </c:pt>
                <c:pt idx="5">
                  <c:v>9318</c:v>
                </c:pt>
                <c:pt idx="6">
                  <c:v>5549</c:v>
                </c:pt>
                <c:pt idx="7">
                  <c:v>5168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Pommery</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5"/>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D7A67D6B-1E6F-4EC0-8684-F4B5CBB1CF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F3872E5-0D34-4A54-AF74-56DB0C8B6F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FB7BD9E8-E985-40B1-9ED1-D69DC5C227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3271A9F-7496-4DCC-90ED-5FBBB10442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2A36E285-35FB-4605-93E7-940B7B1608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A2F9CA4-91BB-476B-AB95-54067CB50B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BE05EBF9-3E11-46C4-9865-8343A35D16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2A97CDC0-BE00-4D24-8C87-87B6F0E39B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90.509</c:v>
                </c:pt>
                <c:pt idx="1">
                  <c:v>52.050600000000003</c:v>
                </c:pt>
                <c:pt idx="2">
                  <c:v>27.031600000000001</c:v>
                </c:pt>
                <c:pt idx="3">
                  <c:v>37.606999999999999</c:v>
                </c:pt>
                <c:pt idx="4">
                  <c:v>81.073999999999998</c:v>
                </c:pt>
                <c:pt idx="5">
                  <c:v>37.692500000000003</c:v>
                </c:pt>
                <c:pt idx="6">
                  <c:v>40.941499999999998</c:v>
                </c:pt>
                <c:pt idx="7">
                  <c:v>36.332299999999996</c:v>
                </c:pt>
              </c:numCache>
            </c:numRef>
          </c:xVal>
          <c:yVal>
            <c:numRef>
              <c:f>Sheet1!$B$2:$B$9</c:f>
              <c:numCache>
                <c:formatCode>General</c:formatCode>
                <c:ptCount val="8"/>
                <c:pt idx="0">
                  <c:v>1.738</c:v>
                </c:pt>
                <c:pt idx="1">
                  <c:v>1.1140000000000001</c:v>
                </c:pt>
                <c:pt idx="2">
                  <c:v>0.53900000000000003</c:v>
                </c:pt>
                <c:pt idx="3">
                  <c:v>0.70799999999999996</c:v>
                </c:pt>
                <c:pt idx="4">
                  <c:v>1.5169999999999999</c:v>
                </c:pt>
                <c:pt idx="5">
                  <c:v>0.71</c:v>
                </c:pt>
                <c:pt idx="6">
                  <c:v>0.92800000000000005</c:v>
                </c:pt>
                <c:pt idx="7">
                  <c:v>0.68500000000000005</c:v>
                </c:pt>
              </c:numCache>
            </c:numRef>
          </c:yVal>
          <c:bubbleSize>
            <c:numRef>
              <c:f>Sheet1!$C$2:$C$9</c:f>
              <c:numCache>
                <c:formatCode>General</c:formatCode>
                <c:ptCount val="8"/>
                <c:pt idx="0">
                  <c:v>225639</c:v>
                </c:pt>
                <c:pt idx="1">
                  <c:v>89423</c:v>
                </c:pt>
                <c:pt idx="2">
                  <c:v>79662</c:v>
                </c:pt>
                <c:pt idx="3">
                  <c:v>66602</c:v>
                </c:pt>
                <c:pt idx="4">
                  <c:v>54806</c:v>
                </c:pt>
                <c:pt idx="5">
                  <c:v>37881</c:v>
                </c:pt>
                <c:pt idx="6">
                  <c:v>36397</c:v>
                </c:pt>
                <c:pt idx="7">
                  <c:v>33571</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E853C3F-1386-44D3-BB37-40F1CBAA2C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A246B82F-DAC8-47F5-B905-80ABC751E0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5931A08-6872-4680-B8AE-23414A8A07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66D8625C-62DE-4E7F-9D7C-38D550C587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1B7519D3-54F9-4B05-A6B5-97BE82BBFC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71C7AE06-BE6D-4163-AE8F-05D698E227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88D0C2A-F345-4F74-9EF3-D84BD2BDD4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A6F51B3-73BD-47A2-875C-6EB9CDC83D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12.751099999999999</c:v>
                </c:pt>
              </c:numCache>
            </c:numRef>
          </c:xVal>
          <c:yVal>
            <c:numRef>
              <c:f>Sheet1!$B$2:$B$2</c:f>
              <c:numCache>
                <c:formatCode>General</c:formatCode>
                <c:ptCount val="1"/>
                <c:pt idx="0">
                  <c:v>0.97599999999999998</c:v>
                </c:pt>
              </c:numCache>
            </c:numRef>
          </c:yVal>
          <c:bubbleSize>
            <c:numRef>
              <c:f>Sheet1!$C$2:$C$2</c:f>
              <c:numCache>
                <c:formatCode>General</c:formatCode>
                <c:ptCount val="1"/>
                <c:pt idx="0">
                  <c:v>99140</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C912E22F-57FE-4424-8D3A-602DFB8693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8DAE8800-E978-4347-8CAB-2C8DAED891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99F9A1A4-5021-4C1B-9F48-C63602540E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EDDC244C-5D35-4514-90F3-92E750B793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A3EFD91D-9E13-4F84-98A0-17FD83AE6F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A2040F98-2F73-4CFB-8E2F-0F634F555C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E547AFB5-C265-4559-8A3C-3A56C8C013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50834E3-F39D-4D04-9A11-0EB4DD4D5A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11.3996</c:v>
                </c:pt>
                <c:pt idx="1">
                  <c:v>9.1219000000000001</c:v>
                </c:pt>
                <c:pt idx="2">
                  <c:v>11.543699999999999</c:v>
                </c:pt>
              </c:numCache>
            </c:numRef>
          </c:xVal>
          <c:yVal>
            <c:numRef>
              <c:f>Sheet1!$B$2:$B$4</c:f>
              <c:numCache>
                <c:formatCode>General</c:formatCode>
                <c:ptCount val="3"/>
                <c:pt idx="0">
                  <c:v>1.276</c:v>
                </c:pt>
                <c:pt idx="1">
                  <c:v>1.0229999999999999</c:v>
                </c:pt>
                <c:pt idx="2">
                  <c:v>1.0820000000000001</c:v>
                </c:pt>
              </c:numCache>
            </c:numRef>
          </c:yVal>
          <c:bubbleSize>
            <c:numRef>
              <c:f>Sheet1!$C$2:$C$4</c:f>
              <c:numCache>
                <c:formatCode>General</c:formatCode>
                <c:ptCount val="3"/>
                <c:pt idx="0">
                  <c:v>101593</c:v>
                </c:pt>
                <c:pt idx="1">
                  <c:v>56501</c:v>
                </c:pt>
                <c:pt idx="2">
                  <c:v>17154</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6A8C41D-F929-47E6-9868-C3F3F0AED5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33DB89-38E1-4569-8D9F-882B037A82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148C803-2BE3-4A96-B3ED-7EACD7808C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F5EAE27-02BB-4862-B4A7-B351E1C43D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FFB1869-FC05-43B9-89D8-10C96F3B56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FB77D4B-27B5-4B3A-AE4D-B272A30016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817161C-72D8-46E0-9807-F7D9BE5A51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449DEFC-7A89-43D0-B2D3-301D3C2661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11.9292</c:v>
                </c:pt>
                <c:pt idx="1">
                  <c:v>11.428000000000001</c:v>
                </c:pt>
                <c:pt idx="2">
                  <c:v>13.4643</c:v>
                </c:pt>
              </c:numCache>
            </c:numRef>
          </c:xVal>
          <c:yVal>
            <c:numRef>
              <c:f>Sheet1!$B$2:$B$4</c:f>
              <c:numCache>
                <c:formatCode>General</c:formatCode>
                <c:ptCount val="3"/>
                <c:pt idx="0">
                  <c:v>0.97</c:v>
                </c:pt>
                <c:pt idx="1">
                  <c:v>0.98399999999999999</c:v>
                </c:pt>
                <c:pt idx="2">
                  <c:v>1.1579999999999999</c:v>
                </c:pt>
              </c:numCache>
            </c:numRef>
          </c:yVal>
          <c:bubbleSize>
            <c:numRef>
              <c:f>Sheet1!$C$2:$C$4</c:f>
              <c:numCache>
                <c:formatCode>General</c:formatCode>
                <c:ptCount val="3"/>
                <c:pt idx="0">
                  <c:v>55399</c:v>
                </c:pt>
                <c:pt idx="1">
                  <c:v>53220</c:v>
                </c:pt>
                <c:pt idx="2">
                  <c:v>27871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752C9CB-F31C-44D8-AB11-39C8C1C0A0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30F2AC5C-5C5B-4FF3-B073-611F3CB85D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407FF6EA-AC98-421F-BCE2-9FDEF4700A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43A43E4B-0F37-4EDC-883F-C6FB0AB778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D462D3DD-8A63-43AE-9190-3651FED875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9B442A81-4A22-4732-9834-7A15FD86A1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4881CE47-4ED6-47B5-8D98-0220F8D0A2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C26DD4C3-9A22-4AE7-9830-3209BB139B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17.6111</c:v>
                </c:pt>
              </c:numCache>
            </c:numRef>
          </c:xVal>
          <c:yVal>
            <c:numRef>
              <c:f>Sheet1!$B$2:$B$2</c:f>
              <c:numCache>
                <c:formatCode>General</c:formatCode>
                <c:ptCount val="1"/>
                <c:pt idx="0">
                  <c:v>1.2490000000000001</c:v>
                </c:pt>
              </c:numCache>
            </c:numRef>
          </c:yVal>
          <c:bubbleSize>
            <c:numRef>
              <c:f>Sheet1!$C$2:$C$2</c:f>
              <c:numCache>
                <c:formatCode>General</c:formatCode>
                <c:ptCount val="1"/>
                <c:pt idx="0">
                  <c:v>82244</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C6C6386-9762-4BE6-B1E3-5EE29D3625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B5D4DF6-FD26-41F6-9684-6906058AC2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4CB95E26-2C3D-472F-9B82-4F09EDDD3B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EE7DC15-4C5D-40AB-A081-3B52005F63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D8D44C5-265B-416D-B010-9CDF21F036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0E623C3-39A6-485A-AB41-3D0C10AC9C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F72B79AD-16B9-459A-966E-F6C30DFD08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5F107266-94B4-4C6D-9823-BA3D788519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10.7454</c:v>
                </c:pt>
                <c:pt idx="1">
                  <c:v>9.6069999999999993</c:v>
                </c:pt>
              </c:numCache>
            </c:numRef>
          </c:xVal>
          <c:yVal>
            <c:numRef>
              <c:f>Sheet1!$B$2:$B$3</c:f>
              <c:numCache>
                <c:formatCode>General</c:formatCode>
                <c:ptCount val="2"/>
                <c:pt idx="0">
                  <c:v>1.036</c:v>
                </c:pt>
                <c:pt idx="1">
                  <c:v>0.84399999999999997</c:v>
                </c:pt>
              </c:numCache>
            </c:numRef>
          </c:yVal>
          <c:bubbleSize>
            <c:numRef>
              <c:f>Sheet1!$C$2:$C$3</c:f>
              <c:numCache>
                <c:formatCode>General</c:formatCode>
                <c:ptCount val="2"/>
                <c:pt idx="0">
                  <c:v>10509</c:v>
                </c:pt>
                <c:pt idx="1">
                  <c:v>1931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CF76697-B38C-48B3-9EBA-C3E42A6411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E9484F-EAE5-4EE5-867C-BE3A060B7F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FD83A2F-715D-490A-B8D6-3B4F082553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53234F3-2B66-4284-AB21-4B968A83DB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6653344-AE66-465D-82EE-69F50C5DD9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4B7F40B-29E3-4813-806E-80C1BD0B55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3B3B253-1D6F-4E0C-8D0F-F5C35F59F7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AC8F2CB-45BE-42E0-A52A-C8B115BA6D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99.013999999999996</c:v>
                </c:pt>
                <c:pt idx="1">
                  <c:v>40.125500000000002</c:v>
                </c:pt>
                <c:pt idx="2">
                  <c:v>35.324399999999997</c:v>
                </c:pt>
                <c:pt idx="3">
                  <c:v>58.5242</c:v>
                </c:pt>
                <c:pt idx="4">
                  <c:v>37.983400000000003</c:v>
                </c:pt>
                <c:pt idx="5">
                  <c:v>47.084000000000003</c:v>
                </c:pt>
                <c:pt idx="6">
                  <c:v>53.462699999999998</c:v>
                </c:pt>
                <c:pt idx="7">
                  <c:v>75.419600000000003</c:v>
                </c:pt>
              </c:numCache>
            </c:numRef>
          </c:xVal>
          <c:yVal>
            <c:numRef>
              <c:f>Sheet1!$B$2:$B$9</c:f>
              <c:numCache>
                <c:formatCode>General</c:formatCode>
                <c:ptCount val="8"/>
                <c:pt idx="0">
                  <c:v>1.411</c:v>
                </c:pt>
                <c:pt idx="1">
                  <c:v>0.59699999999999998</c:v>
                </c:pt>
                <c:pt idx="2">
                  <c:v>0.51300000000000001</c:v>
                </c:pt>
                <c:pt idx="3">
                  <c:v>0.90300000000000002</c:v>
                </c:pt>
                <c:pt idx="4">
                  <c:v>0.55300000000000005</c:v>
                </c:pt>
                <c:pt idx="5">
                  <c:v>0.68100000000000005</c:v>
                </c:pt>
                <c:pt idx="6">
                  <c:v>0.76900000000000002</c:v>
                </c:pt>
                <c:pt idx="7">
                  <c:v>1.0760000000000001</c:v>
                </c:pt>
              </c:numCache>
            </c:numRef>
          </c:yVal>
          <c:bubbleSize>
            <c:numRef>
              <c:f>Sheet1!$C$2:$C$9</c:f>
              <c:numCache>
                <c:formatCode>General</c:formatCode>
                <c:ptCount val="8"/>
                <c:pt idx="0">
                  <c:v>763497</c:v>
                </c:pt>
                <c:pt idx="1">
                  <c:v>108419</c:v>
                </c:pt>
                <c:pt idx="2">
                  <c:v>84390</c:v>
                </c:pt>
                <c:pt idx="3">
                  <c:v>56944</c:v>
                </c:pt>
                <c:pt idx="4">
                  <c:v>47935</c:v>
                </c:pt>
                <c:pt idx="5">
                  <c:v>45954</c:v>
                </c:pt>
                <c:pt idx="6">
                  <c:v>30848</c:v>
                </c:pt>
                <c:pt idx="7">
                  <c:v>30017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De Bligny</c:v>
                  </c:pt>
                  <c:pt idx="5">
                    <c:v>Henriot</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DEF35B3-0726-4F2E-BBA3-239A22BFDF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F61EF92-A7BD-4807-B587-15A72B4B01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3BE87C20-641B-46D7-9FEE-B6969051AB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9D20E96-4968-4737-A5B3-C0A1B4FCED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CCF1705C-9129-4069-9A84-55355F00EE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01107856-0FE1-4D5F-B8D0-640D5F9596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6ECBB52-648A-43DD-8DC2-ED5B3F6B37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D75A17E5-3D74-4687-B353-C6D2E1F055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4.2683</c:v>
                </c:pt>
                <c:pt idx="2">
                  <c:v>5.8516000000000004</c:v>
                </c:pt>
                <c:pt idx="3">
                  <c:v>7.1054000000000004</c:v>
                </c:pt>
                <c:pt idx="4">
                  <c:v>6.9976000000000003</c:v>
                </c:pt>
                <c:pt idx="5">
                  <c:v>6.3528000000000002</c:v>
                </c:pt>
                <c:pt idx="6">
                  <c:v>4.9625000000000004</c:v>
                </c:pt>
                <c:pt idx="7">
                  <c:v>7.1954000000000002</c:v>
                </c:pt>
              </c:numCache>
            </c:numRef>
          </c:xVal>
          <c:yVal>
            <c:numRef>
              <c:f>Sheet1!$B$2:$B$9</c:f>
              <c:numCache>
                <c:formatCode>General</c:formatCode>
                <c:ptCount val="8"/>
                <c:pt idx="0">
                  <c:v>1.129</c:v>
                </c:pt>
                <c:pt idx="1">
                  <c:v>0.38600000000000001</c:v>
                </c:pt>
                <c:pt idx="2">
                  <c:v>1.2929999999999999</c:v>
                </c:pt>
                <c:pt idx="3">
                  <c:v>1.3169999999999999</c:v>
                </c:pt>
                <c:pt idx="4">
                  <c:v>1.863</c:v>
                </c:pt>
                <c:pt idx="5">
                  <c:v>1.575</c:v>
                </c:pt>
                <c:pt idx="6">
                  <c:v>0.44600000000000001</c:v>
                </c:pt>
                <c:pt idx="7">
                  <c:v>1.4530000000000001</c:v>
                </c:pt>
              </c:numCache>
            </c:numRef>
          </c:yVal>
          <c:bubbleSize>
            <c:numRef>
              <c:f>Sheet1!$C$2:$C$9</c:f>
              <c:numCache>
                <c:formatCode>General</c:formatCode>
                <c:ptCount val="8"/>
                <c:pt idx="0">
                  <c:v>132987950</c:v>
                </c:pt>
                <c:pt idx="1">
                  <c:v>39552397</c:v>
                </c:pt>
                <c:pt idx="2">
                  <c:v>33996423</c:v>
                </c:pt>
                <c:pt idx="3">
                  <c:v>32603771</c:v>
                </c:pt>
                <c:pt idx="4">
                  <c:v>26217786</c:v>
                </c:pt>
                <c:pt idx="5">
                  <c:v>21162718</c:v>
                </c:pt>
                <c:pt idx="6">
                  <c:v>19453979</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Charles Volner</c:v>
                  </c:pt>
                  <c:pt idx="2">
                    <c:v>Freixenet</c:v>
                  </c:pt>
                  <c:pt idx="3">
                    <c:v>Wolfberger</c:v>
                  </c:pt>
                  <c:pt idx="4">
                    <c:v>Riccadonna</c:v>
                  </c:pt>
                  <c:pt idx="5">
                    <c:v>Vilaveroni</c:v>
                  </c:pt>
                  <c:pt idx="6">
                    <c:v>Kriter</c:v>
                  </c:pt>
                  <c:pt idx="7">
                    <c:v>Arthur Metz</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6C67DAB-5B5E-4117-85C1-E3B5C672CC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B9475B31-8F2E-41A7-833C-8407A0D88A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C92F16F7-ACDA-4250-BE32-07299372C1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364EAE45-2223-48FD-8332-28706AC403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8572B5CC-2D78-452C-A628-1429D28DD2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4E58ADE3-1C83-4E53-9CA1-E4785F6EB6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C3BFC82-EB90-469E-B9F8-41D080F7E1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51A856B4-A217-4E72-B454-8A4889894B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56.8733</c:v>
                </c:pt>
                <c:pt idx="1">
                  <c:v>22.2439</c:v>
                </c:pt>
                <c:pt idx="2">
                  <c:v>49.049300000000002</c:v>
                </c:pt>
                <c:pt idx="3">
                  <c:v>49.148099999999999</c:v>
                </c:pt>
                <c:pt idx="4">
                  <c:v>29.232500000000002</c:v>
                </c:pt>
                <c:pt idx="5">
                  <c:v>30.978899999999999</c:v>
                </c:pt>
                <c:pt idx="6">
                  <c:v>37.4146</c:v>
                </c:pt>
                <c:pt idx="7">
                  <c:v>30.294499999999999</c:v>
                </c:pt>
              </c:numCache>
            </c:numRef>
          </c:xVal>
          <c:yVal>
            <c:numRef>
              <c:f>Sheet1!$B$2:$B$9</c:f>
              <c:numCache>
                <c:formatCode>General</c:formatCode>
                <c:ptCount val="8"/>
                <c:pt idx="0">
                  <c:v>1.4530000000000001</c:v>
                </c:pt>
                <c:pt idx="1">
                  <c:v>0.57399999999999995</c:v>
                </c:pt>
                <c:pt idx="2">
                  <c:v>1.208</c:v>
                </c:pt>
                <c:pt idx="3">
                  <c:v>1.115</c:v>
                </c:pt>
                <c:pt idx="4">
                  <c:v>0.75600000000000001</c:v>
                </c:pt>
                <c:pt idx="5">
                  <c:v>0.82499999999999996</c:v>
                </c:pt>
                <c:pt idx="6">
                  <c:v>0.96799999999999997</c:v>
                </c:pt>
                <c:pt idx="7">
                  <c:v>0.78300000000000003</c:v>
                </c:pt>
              </c:numCache>
            </c:numRef>
          </c:yVal>
          <c:bubbleSize>
            <c:numRef>
              <c:f>Sheet1!$C$2:$C$9</c:f>
              <c:numCache>
                <c:formatCode>General</c:formatCode>
                <c:ptCount val="8"/>
                <c:pt idx="0">
                  <c:v>1440828</c:v>
                </c:pt>
                <c:pt idx="1">
                  <c:v>843512</c:v>
                </c:pt>
                <c:pt idx="2">
                  <c:v>699492</c:v>
                </c:pt>
                <c:pt idx="3">
                  <c:v>368021</c:v>
                </c:pt>
                <c:pt idx="4">
                  <c:v>367569</c:v>
                </c:pt>
                <c:pt idx="5">
                  <c:v>320291</c:v>
                </c:pt>
                <c:pt idx="6">
                  <c:v>307024</c:v>
                </c:pt>
                <c:pt idx="7">
                  <c:v>302794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Canard Duchêne</c:v>
                  </c:pt>
                  <c:pt idx="6">
                    <c:v>Ayala</c:v>
                  </c:pt>
                  <c:pt idx="7">
                    <c:v>De Bligny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F961DD7-6E46-4CD5-A97C-559D31DD57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3765842-8B75-4092-B560-9D1E825E4C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D04BD351-A39A-41E1-817E-BEA7CB6B09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4143E969-6447-4A80-BB39-AB86018498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CDE027A-2E07-4B78-8278-668E6A4F4A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89A395F-DD25-41B1-80D1-EC225FAE95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5100ADE-098C-491D-9E81-21B4B35A1B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524C51A3-6E8A-4FD7-BC4B-6D7AF15B20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29.6189</c:v>
                </c:pt>
                <c:pt idx="1">
                  <c:v>30.450399999999998</c:v>
                </c:pt>
                <c:pt idx="2">
                  <c:v>31.941800000000001</c:v>
                </c:pt>
                <c:pt idx="3">
                  <c:v>34.472900000000003</c:v>
                </c:pt>
              </c:numCache>
            </c:numRef>
          </c:xVal>
          <c:yVal>
            <c:numRef>
              <c:f>Sheet1!$B$2:$B$5</c:f>
              <c:numCache>
                <c:formatCode>General</c:formatCode>
                <c:ptCount val="4"/>
                <c:pt idx="0">
                  <c:v>0.98599999999999999</c:v>
                </c:pt>
                <c:pt idx="1">
                  <c:v>1.016</c:v>
                </c:pt>
                <c:pt idx="2">
                  <c:v>1.0640000000000001</c:v>
                </c:pt>
                <c:pt idx="3">
                  <c:v>1.06</c:v>
                </c:pt>
              </c:numCache>
            </c:numRef>
          </c:yVal>
          <c:bubbleSize>
            <c:numRef>
              <c:f>Sheet1!$C$2:$C$5</c:f>
              <c:numCache>
                <c:formatCode>General</c:formatCode>
                <c:ptCount val="4"/>
                <c:pt idx="0">
                  <c:v>354983</c:v>
                </c:pt>
                <c:pt idx="1">
                  <c:v>90468</c:v>
                </c:pt>
                <c:pt idx="2">
                  <c:v>40598</c:v>
                </c:pt>
                <c:pt idx="3">
                  <c:v>19684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96BBF5BF-44A9-4476-B9C8-FEF27BAB39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A492449A-C805-4A66-8A4C-5A9B697F41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0ABC77B1-1A27-423D-ACFE-812C58D7B7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26614311-2354-4F6D-B743-0774288495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E0394A3-1905-4887-9322-0CD73C77BD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D6F74DC7-5408-4086-9054-63F528D2F8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06AF8094-033E-4CA4-99DB-16C68FF1BA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C67A8FB9-FBF6-4FF8-A657-CB1A732B1A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31.4998</c:v>
                </c:pt>
                <c:pt idx="1">
                  <c:v>43.330100000000002</c:v>
                </c:pt>
                <c:pt idx="2">
                  <c:v>39.1479</c:v>
                </c:pt>
              </c:numCache>
            </c:numRef>
          </c:xVal>
          <c:yVal>
            <c:numRef>
              <c:f>Sheet1!$B$2:$B$4</c:f>
              <c:numCache>
                <c:formatCode>General</c:formatCode>
                <c:ptCount val="3"/>
                <c:pt idx="0">
                  <c:v>0.94699999999999995</c:v>
                </c:pt>
                <c:pt idx="1">
                  <c:v>1.302</c:v>
                </c:pt>
                <c:pt idx="2">
                  <c:v>1.1080000000000001</c:v>
                </c:pt>
              </c:numCache>
            </c:numRef>
          </c:yVal>
          <c:bubbleSize>
            <c:numRef>
              <c:f>Sheet1!$C$2:$C$4</c:f>
              <c:numCache>
                <c:formatCode>General</c:formatCode>
                <c:ptCount val="3"/>
                <c:pt idx="0">
                  <c:v>274206</c:v>
                </c:pt>
                <c:pt idx="1">
                  <c:v>61962</c:v>
                </c:pt>
                <c:pt idx="2">
                  <c:v>5559</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1BC39A5-631C-4D8C-9126-68922F14B5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F9E90AB-0609-4919-B609-48FC7B29F9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9390799-FD73-46A7-9EEF-C3DA7B09F1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19504C-8555-4F1A-8DFF-39D99F212B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CDD9913-50D0-40E9-A8B6-DC9FAFB232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A48E0D7-55D0-42DA-8507-FA66DCC0C8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B213BA-268A-41EC-B578-1A14A766EB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A8B209E-572E-40F6-A111-073D86262A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262.78809999999999</c:v>
                </c:pt>
                <c:pt idx="1">
                  <c:v>155.79660000000001</c:v>
                </c:pt>
                <c:pt idx="2">
                  <c:v>37.944800000000001</c:v>
                </c:pt>
                <c:pt idx="3">
                  <c:v>93.186499999999995</c:v>
                </c:pt>
                <c:pt idx="4">
                  <c:v>66.116100000000003</c:v>
                </c:pt>
                <c:pt idx="5">
                  <c:v>242.03229999999999</c:v>
                </c:pt>
                <c:pt idx="6">
                  <c:v>241.36840000000001</c:v>
                </c:pt>
                <c:pt idx="7">
                  <c:v>255.86670000000001</c:v>
                </c:pt>
              </c:numCache>
            </c:numRef>
          </c:xVal>
          <c:yVal>
            <c:numRef>
              <c:f>Sheet1!$B$2:$B$9</c:f>
              <c:numCache>
                <c:formatCode>General</c:formatCode>
                <c:ptCount val="8"/>
                <c:pt idx="0">
                  <c:v>2.42</c:v>
                </c:pt>
                <c:pt idx="1">
                  <c:v>1.2869999999999999</c:v>
                </c:pt>
                <c:pt idx="2">
                  <c:v>0.35899999999999999</c:v>
                </c:pt>
                <c:pt idx="3">
                  <c:v>0.82199999999999995</c:v>
                </c:pt>
                <c:pt idx="4">
                  <c:v>0.58199999999999996</c:v>
                </c:pt>
                <c:pt idx="5">
                  <c:v>1.9179999999999999</c:v>
                </c:pt>
                <c:pt idx="6">
                  <c:v>1.8240000000000001</c:v>
                </c:pt>
                <c:pt idx="7">
                  <c:v>1.8320000000000001</c:v>
                </c:pt>
              </c:numCache>
            </c:numRef>
          </c:yVal>
          <c:bubbleSize>
            <c:numRef>
              <c:f>Sheet1!$C$2:$C$9</c:f>
              <c:numCache>
                <c:formatCode>General</c:formatCode>
                <c:ptCount val="8"/>
                <c:pt idx="0">
                  <c:v>124036</c:v>
                </c:pt>
                <c:pt idx="1">
                  <c:v>64344</c:v>
                </c:pt>
                <c:pt idx="2">
                  <c:v>45344</c:v>
                </c:pt>
                <c:pt idx="3">
                  <c:v>41468</c:v>
                </c:pt>
                <c:pt idx="4">
                  <c:v>10248</c:v>
                </c:pt>
                <c:pt idx="5">
                  <c:v>7503</c:v>
                </c:pt>
                <c:pt idx="6">
                  <c:v>4586</c:v>
                </c:pt>
                <c:pt idx="7">
                  <c:v>3838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Malard</c:v>
                  </c:pt>
                  <c:pt idx="3">
                    <c:v>Ruinart</c:v>
                  </c:pt>
                  <c:pt idx="4">
                    <c:v>Laurent Perrier</c:v>
                  </c:pt>
                  <c:pt idx="5">
                    <c:v>Bollinger</c:v>
                  </c:pt>
                  <c:pt idx="6">
                    <c:v>Piper Heidsieck</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5"/>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A1F27FE-31AE-43AA-B6C5-8BB446301B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F3722AA-CD81-4F05-9235-8B1A840ADD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90DAFDED-531C-4E3E-803C-33972DBEE2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2C18339-4BBB-4FAD-91A1-E00D311EFE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07F41342-7949-4CB1-993F-C8264F0450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A62703E5-3976-46DE-B01F-1F1FE769E5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B41AB04-1079-48C7-BE83-F555D2FF19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1ECC64E-0CC4-42F4-B688-3DB12E8092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91.327299999999994</c:v>
                </c:pt>
                <c:pt idx="1">
                  <c:v>53.070300000000003</c:v>
                </c:pt>
                <c:pt idx="2">
                  <c:v>26.328800000000001</c:v>
                </c:pt>
                <c:pt idx="3">
                  <c:v>37.6845</c:v>
                </c:pt>
                <c:pt idx="4">
                  <c:v>81.751900000000006</c:v>
                </c:pt>
                <c:pt idx="5">
                  <c:v>37.932200000000002</c:v>
                </c:pt>
                <c:pt idx="6">
                  <c:v>36.190100000000001</c:v>
                </c:pt>
                <c:pt idx="7">
                  <c:v>41.236199999999997</c:v>
                </c:pt>
              </c:numCache>
            </c:numRef>
          </c:xVal>
          <c:yVal>
            <c:numRef>
              <c:f>Sheet1!$B$2:$B$9</c:f>
              <c:numCache>
                <c:formatCode>General</c:formatCode>
                <c:ptCount val="8"/>
                <c:pt idx="0">
                  <c:v>1.7669999999999999</c:v>
                </c:pt>
                <c:pt idx="1">
                  <c:v>1.131</c:v>
                </c:pt>
                <c:pt idx="2">
                  <c:v>0.53800000000000003</c:v>
                </c:pt>
                <c:pt idx="3">
                  <c:v>0.71899999999999997</c:v>
                </c:pt>
                <c:pt idx="4">
                  <c:v>1.554</c:v>
                </c:pt>
                <c:pt idx="5">
                  <c:v>0.72399999999999998</c:v>
                </c:pt>
                <c:pt idx="6">
                  <c:v>0.69599999999999995</c:v>
                </c:pt>
                <c:pt idx="7">
                  <c:v>0.93200000000000005</c:v>
                </c:pt>
              </c:numCache>
            </c:numRef>
          </c:yVal>
          <c:bubbleSize>
            <c:numRef>
              <c:f>Sheet1!$C$2:$C$9</c:f>
              <c:numCache>
                <c:formatCode>General</c:formatCode>
                <c:ptCount val="8"/>
                <c:pt idx="0">
                  <c:v>206491</c:v>
                </c:pt>
                <c:pt idx="1">
                  <c:v>87619</c:v>
                </c:pt>
                <c:pt idx="2">
                  <c:v>75116</c:v>
                </c:pt>
                <c:pt idx="3">
                  <c:v>68925</c:v>
                </c:pt>
                <c:pt idx="4">
                  <c:v>53384</c:v>
                </c:pt>
                <c:pt idx="5">
                  <c:v>36946</c:v>
                </c:pt>
                <c:pt idx="6">
                  <c:v>32933</c:v>
                </c:pt>
                <c:pt idx="7">
                  <c:v>31422</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Nicolas Feuillatte</c:v>
                  </c:pt>
                  <c:pt idx="6">
                    <c:v>Malard</c:v>
                  </c:pt>
                  <c:pt idx="7">
                    <c:v>Besserat De Bellefon</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967D059-C353-4F43-B8A3-D80BE115A8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FE0592E2-F3B1-412B-959C-ACEEBEB3A5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3887120-1570-4035-AD71-77EAA2E756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A72F45C-2DD9-465A-8181-4EE99D4651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2A279814-BADD-4DD3-B249-00D2C39AA0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6F2F798-2DB3-4BF6-BA35-34C860E631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65FE1A9-2240-4B2A-82AD-AB7E0853E9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0E1500C-6567-4E02-9351-0585149309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12.7788</c:v>
                </c:pt>
              </c:numCache>
            </c:numRef>
          </c:xVal>
          <c:yVal>
            <c:numRef>
              <c:f>Sheet1!$B$2:$B$2</c:f>
              <c:numCache>
                <c:formatCode>General</c:formatCode>
                <c:ptCount val="1"/>
                <c:pt idx="0">
                  <c:v>0.997</c:v>
                </c:pt>
              </c:numCache>
            </c:numRef>
          </c:yVal>
          <c:bubbleSize>
            <c:numRef>
              <c:f>Sheet1!$C$2:$C$2</c:f>
              <c:numCache>
                <c:formatCode>General</c:formatCode>
                <c:ptCount val="1"/>
                <c:pt idx="0">
                  <c:v>98192</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8D4248FA-C0C2-4377-BA91-8D08F302E0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1D8A9BBC-EB33-4B32-8891-98C9580BDC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EDC9022C-A42A-4241-827E-972A37982A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6243AEF7-3E91-4D35-BE2A-EE0FF12FA7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F571EA30-2C6E-44AB-8529-AC7FF233B1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EB85AABA-82E8-4B5C-930F-15D13908A4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557C1057-C7D3-4DC4-957E-A45C1E8788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F8A4798C-6211-4242-96C5-5ED040B450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11.5068</c:v>
                </c:pt>
                <c:pt idx="1">
                  <c:v>9.1301000000000005</c:v>
                </c:pt>
                <c:pt idx="2">
                  <c:v>11.2819</c:v>
                </c:pt>
              </c:numCache>
            </c:numRef>
          </c:xVal>
          <c:yVal>
            <c:numRef>
              <c:f>Sheet1!$B$2:$B$4</c:f>
              <c:numCache>
                <c:formatCode>General</c:formatCode>
                <c:ptCount val="3"/>
                <c:pt idx="0">
                  <c:v>1.3009999999999999</c:v>
                </c:pt>
                <c:pt idx="1">
                  <c:v>1.0329999999999999</c:v>
                </c:pt>
                <c:pt idx="2">
                  <c:v>1.095</c:v>
                </c:pt>
              </c:numCache>
            </c:numRef>
          </c:yVal>
          <c:bubbleSize>
            <c:numRef>
              <c:f>Sheet1!$C$2:$C$4</c:f>
              <c:numCache>
                <c:formatCode>General</c:formatCode>
                <c:ptCount val="3"/>
                <c:pt idx="0">
                  <c:v>77326</c:v>
                </c:pt>
                <c:pt idx="1">
                  <c:v>44555</c:v>
                </c:pt>
                <c:pt idx="2">
                  <c:v>22609</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D0555C-D6F7-47C3-81D8-2F62771BCA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9C9FED-AF8B-49CB-B4F8-54C24CC933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D27E2C-E5D9-4F85-B037-E2C10E312C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C412CDB-C66E-4321-B58E-E5393F5D2B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1A68CD8-901F-4A11-984F-1BCC8DC2B5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7BEB6BC-6C49-428C-9279-0A677A8E7D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7827B2F-E321-410B-AC51-63DB253F03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2B23BCE-A1F8-4062-949E-BD1D321C51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11.856400000000001</c:v>
                </c:pt>
                <c:pt idx="1">
                  <c:v>11.451599999999999</c:v>
                </c:pt>
                <c:pt idx="2">
                  <c:v>13.463800000000001</c:v>
                </c:pt>
              </c:numCache>
            </c:numRef>
          </c:xVal>
          <c:yVal>
            <c:numRef>
              <c:f>Sheet1!$B$2:$B$4</c:f>
              <c:numCache>
                <c:formatCode>General</c:formatCode>
                <c:ptCount val="3"/>
                <c:pt idx="0">
                  <c:v>0.98299999999999998</c:v>
                </c:pt>
                <c:pt idx="1">
                  <c:v>1.0129999999999999</c:v>
                </c:pt>
                <c:pt idx="2">
                  <c:v>1.1910000000000001</c:v>
                </c:pt>
              </c:numCache>
            </c:numRef>
          </c:yVal>
          <c:bubbleSize>
            <c:numRef>
              <c:f>Sheet1!$C$2:$C$4</c:f>
              <c:numCache>
                <c:formatCode>General</c:formatCode>
                <c:ptCount val="3"/>
                <c:pt idx="0">
                  <c:v>60420</c:v>
                </c:pt>
                <c:pt idx="1">
                  <c:v>50536</c:v>
                </c:pt>
                <c:pt idx="2">
                  <c:v>27143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A21AE00-436F-470B-BD85-4FE132D52D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6AFCAF62-68AE-4DA9-AEB3-630F58A219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C7F0D961-ADB1-4033-8DDA-6713F7FE6A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6D3E118D-2C80-442D-9DD7-3A61D75B47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AECBE94F-E0F8-48BB-8247-994502100E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0B827B3B-CD27-4A42-AD49-EEF17F7B7B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A1277689-BFDB-4739-BF52-2053BE7B42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E88EEF2D-100A-4695-A96E-012F10157A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17.286000000000001</c:v>
                </c:pt>
              </c:numCache>
            </c:numRef>
          </c:xVal>
          <c:yVal>
            <c:numRef>
              <c:f>Sheet1!$B$2:$B$2</c:f>
              <c:numCache>
                <c:formatCode>General</c:formatCode>
                <c:ptCount val="1"/>
                <c:pt idx="0">
                  <c:v>1.224</c:v>
                </c:pt>
              </c:numCache>
            </c:numRef>
          </c:yVal>
          <c:bubbleSize>
            <c:numRef>
              <c:f>Sheet1!$C$2:$C$2</c:f>
              <c:numCache>
                <c:formatCode>General</c:formatCode>
                <c:ptCount val="1"/>
                <c:pt idx="0">
                  <c:v>81175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AEDBF11D-666B-4D7A-BBBF-BA804F43B3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C3B2680-D987-495A-9495-997AE113B6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FF93424-4BEB-460A-B590-A2586BFE73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CC06AE1F-750B-4726-A84B-8A77A92EE2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F6E3544-F998-4497-B1C3-53188970E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F8C1679-6F8B-4ECB-8620-6E31E05330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D05EA970-8C3E-4948-980E-9B411FD6D0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556F3B1-C37D-4411-9DB7-8F43E2B77E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10.889099999999999</c:v>
                </c:pt>
                <c:pt idx="1">
                  <c:v>9.4672999999999998</c:v>
                </c:pt>
              </c:numCache>
            </c:numRef>
          </c:xVal>
          <c:yVal>
            <c:numRef>
              <c:f>Sheet1!$B$2:$B$3</c:f>
              <c:numCache>
                <c:formatCode>General</c:formatCode>
                <c:ptCount val="2"/>
                <c:pt idx="0">
                  <c:v>1.0269999999999999</c:v>
                </c:pt>
                <c:pt idx="1">
                  <c:v>0.90300000000000002</c:v>
                </c:pt>
              </c:numCache>
            </c:numRef>
          </c:yVal>
          <c:bubbleSize>
            <c:numRef>
              <c:f>Sheet1!$C$2:$C$3</c:f>
              <c:numCache>
                <c:formatCode>General</c:formatCode>
                <c:ptCount val="2"/>
                <c:pt idx="0">
                  <c:v>10998</c:v>
                </c:pt>
                <c:pt idx="1">
                  <c:v>4194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F75C6F6-FA42-4FD2-BFA7-26180DBA01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8A0DA2C-DD47-43EF-BBF2-F3AFDFB531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9AA10E76-7423-4781-80DB-342D3695D5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EFA527CA-5D22-4D54-AAC5-63EEEAF6DE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974A8FEC-9CAD-4CB2-80C3-31FA63267B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196241E1-2705-4115-8873-08CB8A516A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250F6F5-BBDA-47FC-8FFD-F22A8962CB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8EEF803-DD89-4C4A-84C0-6E58E9DAF7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3.5872999999999999</c:v>
                </c:pt>
                <c:pt idx="1">
                  <c:v>3.6678000000000002</c:v>
                </c:pt>
                <c:pt idx="2">
                  <c:v>3.9388000000000001</c:v>
                </c:pt>
                <c:pt idx="3">
                  <c:v>2.9659</c:v>
                </c:pt>
                <c:pt idx="4">
                  <c:v>5.45</c:v>
                </c:pt>
                <c:pt idx="5">
                  <c:v>7.4157999999999999</c:v>
                </c:pt>
              </c:numCache>
            </c:numRef>
          </c:xVal>
          <c:yVal>
            <c:numRef>
              <c:f>Sheet1!$B$2:$B$7</c:f>
              <c:numCache>
                <c:formatCode>General</c:formatCode>
                <c:ptCount val="6"/>
                <c:pt idx="0">
                  <c:v>0.95199999999999996</c:v>
                </c:pt>
                <c:pt idx="1">
                  <c:v>0.97199999999999998</c:v>
                </c:pt>
                <c:pt idx="2">
                  <c:v>1.032</c:v>
                </c:pt>
                <c:pt idx="3">
                  <c:v>0.78700000000000003</c:v>
                </c:pt>
                <c:pt idx="4">
                  <c:v>1.446</c:v>
                </c:pt>
                <c:pt idx="5">
                  <c:v>1.9490000000000001</c:v>
                </c:pt>
              </c:numCache>
            </c:numRef>
          </c:yVal>
          <c:bubbleSize>
            <c:numRef>
              <c:f>Sheet1!$C$2:$C$7</c:f>
              <c:numCache>
                <c:formatCode>General</c:formatCode>
                <c:ptCount val="6"/>
                <c:pt idx="0">
                  <c:v>8393288</c:v>
                </c:pt>
                <c:pt idx="1">
                  <c:v>5214126</c:v>
                </c:pt>
                <c:pt idx="2">
                  <c:v>4064943</c:v>
                </c:pt>
                <c:pt idx="3">
                  <c:v>2391008</c:v>
                </c:pt>
                <c:pt idx="4">
                  <c:v>1430636</c:v>
                </c:pt>
                <c:pt idx="5">
                  <c:v>436974</c:v>
                </c:pt>
              </c:numCache>
            </c:numRef>
          </c:bubbleSize>
          <c:bubble3D val="0"/>
          <c:extLst>
            <c:ext xmlns:c15="http://schemas.microsoft.com/office/drawing/2012/chart" uri="{02D57815-91ED-43cb-92C2-25804820EDAC}">
              <c15:datalabelsRange>
                <c15:f>Sheet1!$E$2:$E$10</c15:f>
                <c15:dlblRangeCache>
                  <c:ptCount val="9"/>
                  <c:pt idx="0">
                    <c:v>D'Artigny</c:v>
                  </c:pt>
                  <c:pt idx="1">
                    <c:v>Festillant</c:v>
                  </c:pt>
                  <c:pt idx="2">
                    <c:v>Petillant De Listel</c:v>
                  </c:pt>
                  <c:pt idx="3">
                    <c:v>Mdd</c:v>
                  </c:pt>
                  <c:pt idx="4">
                    <c:v>Freixenet</c:v>
                  </c:pt>
                  <c:pt idx="5">
                    <c:v>Ackerman</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6754411-7F8A-4BED-9A9D-61047BC335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2F6FB5F-B4A1-4A01-A860-4234968DBA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6E94897-A6B1-40E1-BD56-3BA14CB0B1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F35C381-DA23-4C4F-95B5-B34A206A71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98AFF5-C991-4326-8607-11658149CB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FC4EE08-D65C-4872-A086-D39017CB6D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9C45BA7-3DF4-4600-B831-45D2C4BB1C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1D63415-8692-43E5-BEC7-BD20E40912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4.4177999999999997</c:v>
                </c:pt>
                <c:pt idx="1">
                  <c:v>25.1111</c:v>
                </c:pt>
                <c:pt idx="2">
                  <c:v>31.078399999999998</c:v>
                </c:pt>
                <c:pt idx="3">
                  <c:v>4.2683</c:v>
                </c:pt>
                <c:pt idx="4">
                  <c:v>26.736799999999999</c:v>
                </c:pt>
                <c:pt idx="5">
                  <c:v>5.8342000000000001</c:v>
                </c:pt>
                <c:pt idx="6">
                  <c:v>7.1054000000000004</c:v>
                </c:pt>
                <c:pt idx="7">
                  <c:v>23.585599999999999</c:v>
                </c:pt>
              </c:numCache>
            </c:numRef>
          </c:xVal>
          <c:yVal>
            <c:numRef>
              <c:f>Sheet1!$B$2:$B$9</c:f>
              <c:numCache>
                <c:formatCode>General</c:formatCode>
                <c:ptCount val="8"/>
                <c:pt idx="0">
                  <c:v>0.67100000000000004</c:v>
                </c:pt>
                <c:pt idx="1">
                  <c:v>3.4510000000000001</c:v>
                </c:pt>
                <c:pt idx="2">
                  <c:v>4.673</c:v>
                </c:pt>
                <c:pt idx="3">
                  <c:v>0.23100000000000001</c:v>
                </c:pt>
                <c:pt idx="4">
                  <c:v>4.0090000000000003</c:v>
                </c:pt>
                <c:pt idx="5">
                  <c:v>0.77700000000000002</c:v>
                </c:pt>
                <c:pt idx="6">
                  <c:v>0.78900000000000003</c:v>
                </c:pt>
                <c:pt idx="7">
                  <c:v>3.7269999999999999</c:v>
                </c:pt>
              </c:numCache>
            </c:numRef>
          </c:yVal>
          <c:bubbleSize>
            <c:numRef>
              <c:f>Sheet1!$C$2:$C$9</c:f>
              <c:numCache>
                <c:formatCode>General</c:formatCode>
                <c:ptCount val="8"/>
                <c:pt idx="0">
                  <c:v>135378958</c:v>
                </c:pt>
                <c:pt idx="1">
                  <c:v>83416559</c:v>
                </c:pt>
                <c:pt idx="2">
                  <c:v>40272903</c:v>
                </c:pt>
                <c:pt idx="3">
                  <c:v>39552397</c:v>
                </c:pt>
                <c:pt idx="4">
                  <c:v>38917245</c:v>
                </c:pt>
                <c:pt idx="5">
                  <c:v>35427059</c:v>
                </c:pt>
                <c:pt idx="6">
                  <c:v>32603771</c:v>
                </c:pt>
                <c:pt idx="7">
                  <c:v>5693651</c:v>
                </c:pt>
              </c:numCache>
            </c:numRef>
          </c:bubbleSize>
          <c:bubble3D val="0"/>
          <c:extLst>
            <c:ext xmlns:c15="http://schemas.microsoft.com/office/drawing/2012/chart" uri="{02D57815-91ED-43cb-92C2-25804820EDAC}">
              <c15:datalabelsRange>
                <c15:f>Sheet1!$E$2:$E$10</c15:f>
                <c15:dlblRangeCache>
                  <c:ptCount val="9"/>
                  <c:pt idx="0">
                    <c:v>Mdd</c:v>
                  </c:pt>
                  <c:pt idx="1">
                    <c:v>Nicolas Feuillatte</c:v>
                  </c:pt>
                  <c:pt idx="2">
                    <c:v>Mumm</c:v>
                  </c:pt>
                  <c:pt idx="3">
                    <c:v>Charles Volner</c:v>
                  </c:pt>
                  <c:pt idx="4">
                    <c:v>Canard Duchêne</c:v>
                  </c:pt>
                  <c:pt idx="5">
                    <c:v>Freixenet</c:v>
                  </c:pt>
                  <c:pt idx="6">
                    <c:v>Wolfberger</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4.87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55A917A-D09B-4EB8-9C60-60BD69B1F9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1623DE-D7C3-490F-A70C-5ED3499B1B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D5DC72-3B01-4EC0-B53E-1D78D2437E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87084C-C63E-4279-A9E3-D44975EE25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7ABE58-1BD6-4CF6-9323-0485641F1E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6F525CC-B52D-4129-AB11-57925E9A01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E634156-E0D9-401D-84F1-0E45AC6C9B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3DBBFEB-C8C8-4320-BC0C-84252E57A9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69.8643</c:v>
                </c:pt>
                <c:pt idx="1">
                  <c:v>23.652999999999999</c:v>
                </c:pt>
                <c:pt idx="2">
                  <c:v>49.904499999999999</c:v>
                </c:pt>
                <c:pt idx="3">
                  <c:v>52.704900000000002</c:v>
                </c:pt>
                <c:pt idx="4">
                  <c:v>31.571200000000001</c:v>
                </c:pt>
                <c:pt idx="5">
                  <c:v>32.979300000000002</c:v>
                </c:pt>
                <c:pt idx="6">
                  <c:v>29.282399999999999</c:v>
                </c:pt>
                <c:pt idx="7">
                  <c:v>78.368899999999996</c:v>
                </c:pt>
              </c:numCache>
            </c:numRef>
          </c:xVal>
          <c:yVal>
            <c:numRef>
              <c:f>Sheet1!$B$2:$B$9</c:f>
              <c:numCache>
                <c:formatCode>General</c:formatCode>
                <c:ptCount val="8"/>
                <c:pt idx="0">
                  <c:v>1.9390000000000001</c:v>
                </c:pt>
                <c:pt idx="1">
                  <c:v>0.66600000000000004</c:v>
                </c:pt>
                <c:pt idx="2">
                  <c:v>1.3720000000000001</c:v>
                </c:pt>
                <c:pt idx="3">
                  <c:v>1.3240000000000001</c:v>
                </c:pt>
                <c:pt idx="4">
                  <c:v>0.88600000000000001</c:v>
                </c:pt>
                <c:pt idx="5">
                  <c:v>0.90400000000000003</c:v>
                </c:pt>
                <c:pt idx="6">
                  <c:v>0.82299999999999995</c:v>
                </c:pt>
                <c:pt idx="7">
                  <c:v>2.1869999999999998</c:v>
                </c:pt>
              </c:numCache>
            </c:numRef>
          </c:yVal>
          <c:bubbleSize>
            <c:numRef>
              <c:f>Sheet1!$C$2:$C$9</c:f>
              <c:numCache>
                <c:formatCode>General</c:formatCode>
                <c:ptCount val="8"/>
                <c:pt idx="0">
                  <c:v>15694034</c:v>
                </c:pt>
                <c:pt idx="1">
                  <c:v>5705587</c:v>
                </c:pt>
                <c:pt idx="2">
                  <c:v>4988401</c:v>
                </c:pt>
                <c:pt idx="3">
                  <c:v>3290262</c:v>
                </c:pt>
                <c:pt idx="4">
                  <c:v>3234970</c:v>
                </c:pt>
                <c:pt idx="5">
                  <c:v>2270261</c:v>
                </c:pt>
                <c:pt idx="6">
                  <c:v>2092464</c:v>
                </c:pt>
                <c:pt idx="7">
                  <c:v>2050287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8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481A34-8709-4BD1-87F3-5B148025CF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D0853AE-6C60-453D-AD18-521760112E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166D13-EE35-4209-8898-3F5E6EC090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C84C221-894B-4AEF-A7A9-2B8D0F2A25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B6AB5F6-6D4A-4EA2-A898-E41AD36D7C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08BCD59-45DD-4ECE-95B0-3BEECEA142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B616DD6-642F-4272-907A-71E3CD799E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2F5EB3-B082-4AB1-B5FF-03C7C4B3A3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4.4177999999999997</c:v>
                </c:pt>
                <c:pt idx="1">
                  <c:v>24.946400000000001</c:v>
                </c:pt>
                <c:pt idx="2">
                  <c:v>31.078299999999999</c:v>
                </c:pt>
                <c:pt idx="3">
                  <c:v>4.2683</c:v>
                </c:pt>
                <c:pt idx="4">
                  <c:v>26.586600000000001</c:v>
                </c:pt>
                <c:pt idx="5">
                  <c:v>5.8342000000000001</c:v>
                </c:pt>
                <c:pt idx="6">
                  <c:v>7.1054000000000004</c:v>
                </c:pt>
                <c:pt idx="7">
                  <c:v>24.309100000000001</c:v>
                </c:pt>
              </c:numCache>
            </c:numRef>
          </c:xVal>
          <c:yVal>
            <c:numRef>
              <c:f>Sheet1!$B$2:$B$9</c:f>
              <c:numCache>
                <c:formatCode>General</c:formatCode>
                <c:ptCount val="8"/>
                <c:pt idx="0">
                  <c:v>0.70499999999999996</c:v>
                </c:pt>
                <c:pt idx="1">
                  <c:v>3.5939999999999999</c:v>
                </c:pt>
                <c:pt idx="2">
                  <c:v>4.9089999999999998</c:v>
                </c:pt>
                <c:pt idx="3">
                  <c:v>0.24299999999999999</c:v>
                </c:pt>
                <c:pt idx="4">
                  <c:v>4.1760000000000002</c:v>
                </c:pt>
                <c:pt idx="5">
                  <c:v>0.81599999999999995</c:v>
                </c:pt>
                <c:pt idx="6">
                  <c:v>0.82899999999999996</c:v>
                </c:pt>
                <c:pt idx="7">
                  <c:v>3.61</c:v>
                </c:pt>
              </c:numCache>
            </c:numRef>
          </c:yVal>
          <c:bubbleSize>
            <c:numRef>
              <c:f>Sheet1!$C$2:$C$9</c:f>
              <c:numCache>
                <c:formatCode>General</c:formatCode>
                <c:ptCount val="8"/>
                <c:pt idx="0">
                  <c:v>135378958</c:v>
                </c:pt>
                <c:pt idx="1">
                  <c:v>81150444</c:v>
                </c:pt>
                <c:pt idx="2">
                  <c:v>40272704</c:v>
                </c:pt>
                <c:pt idx="3">
                  <c:v>39552397</c:v>
                </c:pt>
                <c:pt idx="4">
                  <c:v>37152564</c:v>
                </c:pt>
                <c:pt idx="5">
                  <c:v>35427059</c:v>
                </c:pt>
                <c:pt idx="6">
                  <c:v>32603771</c:v>
                </c:pt>
                <c:pt idx="7">
                  <c:v>28145421</c:v>
                </c:pt>
              </c:numCache>
            </c:numRef>
          </c:bubbleSize>
          <c:bubble3D val="0"/>
          <c:extLst>
            <c:ext xmlns:c15="http://schemas.microsoft.com/office/drawing/2012/chart" uri="{02D57815-91ED-43cb-92C2-25804820EDAC}">
              <c15:datalabelsRange>
                <c15:f>Sheet1!$E$2:$E$10</c15:f>
                <c15:dlblRangeCache>
                  <c:ptCount val="9"/>
                  <c:pt idx="0">
                    <c:v>Mdd</c:v>
                  </c:pt>
                  <c:pt idx="1">
                    <c:v>Nicolas Feuillatte</c:v>
                  </c:pt>
                  <c:pt idx="2">
                    <c:v>Mumm</c:v>
                  </c:pt>
                  <c:pt idx="3">
                    <c:v>Charles Volner</c:v>
                  </c:pt>
                  <c:pt idx="4">
                    <c:v>Canard Duchêne</c:v>
                  </c:pt>
                  <c:pt idx="5">
                    <c:v>Freixenet</c:v>
                  </c:pt>
                  <c:pt idx="6">
                    <c:v>Wolfberger</c:v>
                  </c:pt>
                  <c:pt idx="7">
                    <c:v>Alfred De Rothschild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5.10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D9F6CBA-0BCE-4D66-8F39-2882E9B55E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66D1EF0-CE7A-4E26-BCF1-D5F564FF25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F77AB82-894E-4B2C-A60D-5FDA103387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0FB054D-EC48-4DAD-B726-8D5C48FDD3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BE89710-0DF8-43AB-9726-4972E4A9A9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EE95449-8E65-4911-A714-C95365DD21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498DBF6-3111-44EF-AB6B-DCEBB899D9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BAAC56A-8173-49E8-9ACA-139E9EE6A3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67.4298</c:v>
                </c:pt>
                <c:pt idx="1">
                  <c:v>23.6297</c:v>
                </c:pt>
                <c:pt idx="2">
                  <c:v>48.656399999999998</c:v>
                </c:pt>
                <c:pt idx="3">
                  <c:v>31.455500000000001</c:v>
                </c:pt>
                <c:pt idx="4">
                  <c:v>51.262500000000003</c:v>
                </c:pt>
                <c:pt idx="5">
                  <c:v>32.673000000000002</c:v>
                </c:pt>
                <c:pt idx="6">
                  <c:v>29.328600000000002</c:v>
                </c:pt>
                <c:pt idx="7">
                  <c:v>38.494</c:v>
                </c:pt>
              </c:numCache>
            </c:numRef>
          </c:xVal>
          <c:yVal>
            <c:numRef>
              <c:f>Sheet1!$B$2:$B$9</c:f>
              <c:numCache>
                <c:formatCode>General</c:formatCode>
                <c:ptCount val="8"/>
                <c:pt idx="0">
                  <c:v>1.958</c:v>
                </c:pt>
                <c:pt idx="1">
                  <c:v>0.69499999999999995</c:v>
                </c:pt>
                <c:pt idx="2">
                  <c:v>1.415</c:v>
                </c:pt>
                <c:pt idx="3">
                  <c:v>0.92</c:v>
                </c:pt>
                <c:pt idx="4">
                  <c:v>1.3520000000000001</c:v>
                </c:pt>
                <c:pt idx="5">
                  <c:v>0.94</c:v>
                </c:pt>
                <c:pt idx="6">
                  <c:v>0.85799999999999998</c:v>
                </c:pt>
                <c:pt idx="7">
                  <c:v>1.1259999999999999</c:v>
                </c:pt>
              </c:numCache>
            </c:numRef>
          </c:yVal>
          <c:bubbleSize>
            <c:numRef>
              <c:f>Sheet1!$C$2:$C$9</c:f>
              <c:numCache>
                <c:formatCode>General</c:formatCode>
                <c:ptCount val="8"/>
                <c:pt idx="0">
                  <c:v>5979133</c:v>
                </c:pt>
                <c:pt idx="1">
                  <c:v>2515244</c:v>
                </c:pt>
                <c:pt idx="2">
                  <c:v>2235322</c:v>
                </c:pt>
                <c:pt idx="3">
                  <c:v>1556133</c:v>
                </c:pt>
                <c:pt idx="4">
                  <c:v>1441809</c:v>
                </c:pt>
                <c:pt idx="5">
                  <c:v>1050176</c:v>
                </c:pt>
                <c:pt idx="6">
                  <c:v>1029785</c:v>
                </c:pt>
                <c:pt idx="7">
                  <c:v>929977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174769-B8AC-4C66-8FF1-216BE9FCD1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ED67E56-8F3A-4CCD-B919-D84DA7EA51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1282D62-E380-4D11-9667-D5D917B084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02E81DF-726F-48CB-946E-4C9DFA66EF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598D73-7ED9-4BAC-BFE9-955CBA7008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4C04FAB-9160-471C-A96E-ABB9C090F6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8082503-47BB-44B8-8899-27C2E4E93D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6B43AE3-6DBB-4CCA-B8EA-5827353806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70.044300000000007</c:v>
                </c:pt>
                <c:pt idx="1">
                  <c:v>23.673100000000002</c:v>
                </c:pt>
                <c:pt idx="2">
                  <c:v>50.6248</c:v>
                </c:pt>
                <c:pt idx="3">
                  <c:v>31.541399999999999</c:v>
                </c:pt>
                <c:pt idx="4">
                  <c:v>52.898600000000002</c:v>
                </c:pt>
                <c:pt idx="5">
                  <c:v>33.237000000000002</c:v>
                </c:pt>
                <c:pt idx="6">
                  <c:v>30.649899999999999</c:v>
                </c:pt>
                <c:pt idx="7">
                  <c:v>30.5626</c:v>
                </c:pt>
              </c:numCache>
            </c:numRef>
          </c:xVal>
          <c:yVal>
            <c:numRef>
              <c:f>Sheet1!$B$2:$B$9</c:f>
              <c:numCache>
                <c:formatCode>General</c:formatCode>
                <c:ptCount val="8"/>
                <c:pt idx="0">
                  <c:v>1.9850000000000001</c:v>
                </c:pt>
                <c:pt idx="1">
                  <c:v>0.68300000000000005</c:v>
                </c:pt>
                <c:pt idx="2">
                  <c:v>1.4059999999999999</c:v>
                </c:pt>
                <c:pt idx="3">
                  <c:v>0.90900000000000003</c:v>
                </c:pt>
                <c:pt idx="4">
                  <c:v>1.3440000000000001</c:v>
                </c:pt>
                <c:pt idx="5">
                  <c:v>0.92100000000000004</c:v>
                </c:pt>
                <c:pt idx="6">
                  <c:v>0.88200000000000001</c:v>
                </c:pt>
                <c:pt idx="7">
                  <c:v>0.89500000000000002</c:v>
                </c:pt>
              </c:numCache>
            </c:numRef>
          </c:yVal>
          <c:bubbleSize>
            <c:numRef>
              <c:f>Sheet1!$C$2:$C$9</c:f>
              <c:numCache>
                <c:formatCode>General</c:formatCode>
                <c:ptCount val="8"/>
                <c:pt idx="0">
                  <c:v>3181414</c:v>
                </c:pt>
                <c:pt idx="1">
                  <c:v>1250034</c:v>
                </c:pt>
                <c:pt idx="2">
                  <c:v>867406</c:v>
                </c:pt>
                <c:pt idx="3">
                  <c:v>661770</c:v>
                </c:pt>
                <c:pt idx="4">
                  <c:v>505869</c:v>
                </c:pt>
                <c:pt idx="5">
                  <c:v>426896</c:v>
                </c:pt>
                <c:pt idx="6">
                  <c:v>422417</c:v>
                </c:pt>
                <c:pt idx="7">
                  <c:v>413482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De Bligny</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5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DFF6A9D-469E-47AF-8C40-2FC19ED277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043BEBC-7C54-42E8-964A-5DA43C5287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4C8ACD3-9A97-4261-8DA1-11F88EF2E0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EC4819-96C9-4904-96CC-DDA763B078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811DA41-3324-468C-9680-F1705162DA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303A0A5-9CBE-4E8D-8052-9BD43673C7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2D4135D-1ADB-43B9-B420-F5F91329E8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88F0CE-5B62-4D79-99DA-07FB8E99E0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70.331900000000005</c:v>
                </c:pt>
                <c:pt idx="1">
                  <c:v>23.5243</c:v>
                </c:pt>
                <c:pt idx="2">
                  <c:v>50.431899999999999</c:v>
                </c:pt>
                <c:pt idx="3">
                  <c:v>53.389200000000002</c:v>
                </c:pt>
                <c:pt idx="4">
                  <c:v>31.674299999999999</c:v>
                </c:pt>
                <c:pt idx="5">
                  <c:v>83.896100000000004</c:v>
                </c:pt>
                <c:pt idx="6">
                  <c:v>33.087600000000002</c:v>
                </c:pt>
                <c:pt idx="7">
                  <c:v>56.0105</c:v>
                </c:pt>
              </c:numCache>
            </c:numRef>
          </c:xVal>
          <c:yVal>
            <c:numRef>
              <c:f>Sheet1!$B$2:$B$9</c:f>
              <c:numCache>
                <c:formatCode>General</c:formatCode>
                <c:ptCount val="8"/>
                <c:pt idx="0">
                  <c:v>1.853</c:v>
                </c:pt>
                <c:pt idx="1">
                  <c:v>0.629</c:v>
                </c:pt>
                <c:pt idx="2">
                  <c:v>1.3260000000000001</c:v>
                </c:pt>
                <c:pt idx="3">
                  <c:v>1.2849999999999999</c:v>
                </c:pt>
                <c:pt idx="4">
                  <c:v>0.84099999999999997</c:v>
                </c:pt>
                <c:pt idx="5">
                  <c:v>2.177</c:v>
                </c:pt>
                <c:pt idx="6">
                  <c:v>0.86799999999999999</c:v>
                </c:pt>
                <c:pt idx="7">
                  <c:v>1.337</c:v>
                </c:pt>
              </c:numCache>
            </c:numRef>
          </c:yVal>
          <c:bubbleSize>
            <c:numRef>
              <c:f>Sheet1!$C$2:$C$9</c:f>
              <c:numCache>
                <c:formatCode>General</c:formatCode>
                <c:ptCount val="8"/>
                <c:pt idx="0">
                  <c:v>1828137</c:v>
                </c:pt>
                <c:pt idx="1">
                  <c:v>611372</c:v>
                </c:pt>
                <c:pt idx="2">
                  <c:v>586220</c:v>
                </c:pt>
                <c:pt idx="3">
                  <c:v>507304</c:v>
                </c:pt>
                <c:pt idx="4">
                  <c:v>355481</c:v>
                </c:pt>
                <c:pt idx="5">
                  <c:v>287512</c:v>
                </c:pt>
                <c:pt idx="6">
                  <c:v>286936</c:v>
                </c:pt>
                <c:pt idx="7">
                  <c:v>239165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77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974A96-E2AB-43DC-BC71-A961ACE0AC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E44A8C-29F5-4B1B-AA8D-18D08160B8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178EC05-0E7A-4156-B786-3EE4C3E92F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751666-C297-4850-8ACA-1157CDD0EF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1FBA01C-3ABB-47D4-A9DD-D398C30329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B3763FB-7CBB-4CE9-A50E-79E3220264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19CBA5-FAB9-4102-BC7B-A7E0B03C17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DBC7CFE-EA64-4C2F-8A07-B81456E59C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74.606999999999999</c:v>
                </c:pt>
                <c:pt idx="1">
                  <c:v>50.238399999999999</c:v>
                </c:pt>
                <c:pt idx="2">
                  <c:v>52.996000000000002</c:v>
                </c:pt>
                <c:pt idx="3">
                  <c:v>23.661899999999999</c:v>
                </c:pt>
                <c:pt idx="4">
                  <c:v>95.832400000000007</c:v>
                </c:pt>
                <c:pt idx="5">
                  <c:v>31.808399999999999</c:v>
                </c:pt>
                <c:pt idx="6">
                  <c:v>32.778799999999997</c:v>
                </c:pt>
                <c:pt idx="7">
                  <c:v>287.9796</c:v>
                </c:pt>
              </c:numCache>
            </c:numRef>
          </c:xVal>
          <c:yVal>
            <c:numRef>
              <c:f>Sheet1!$B$2:$B$9</c:f>
              <c:numCache>
                <c:formatCode>General</c:formatCode>
                <c:ptCount val="8"/>
                <c:pt idx="0">
                  <c:v>1.7290000000000001</c:v>
                </c:pt>
                <c:pt idx="1">
                  <c:v>1.1479999999999999</c:v>
                </c:pt>
                <c:pt idx="2">
                  <c:v>1.1180000000000001</c:v>
                </c:pt>
                <c:pt idx="3">
                  <c:v>0.55800000000000005</c:v>
                </c:pt>
                <c:pt idx="4">
                  <c:v>2.2170000000000001</c:v>
                </c:pt>
                <c:pt idx="5">
                  <c:v>0.745</c:v>
                </c:pt>
                <c:pt idx="6">
                  <c:v>0.751</c:v>
                </c:pt>
                <c:pt idx="7">
                  <c:v>6.57</c:v>
                </c:pt>
              </c:numCache>
            </c:numRef>
          </c:yVal>
          <c:bubbleSize>
            <c:numRef>
              <c:f>Sheet1!$C$2:$C$9</c:f>
              <c:numCache>
                <c:formatCode>General</c:formatCode>
                <c:ptCount val="8"/>
                <c:pt idx="0">
                  <c:v>1590547</c:v>
                </c:pt>
                <c:pt idx="1">
                  <c:v>430995</c:v>
                </c:pt>
                <c:pt idx="2">
                  <c:v>366626</c:v>
                </c:pt>
                <c:pt idx="3">
                  <c:v>343168</c:v>
                </c:pt>
                <c:pt idx="4">
                  <c:v>228081</c:v>
                </c:pt>
                <c:pt idx="5">
                  <c:v>210031</c:v>
                </c:pt>
                <c:pt idx="6">
                  <c:v>199000</c:v>
                </c:pt>
                <c:pt idx="7">
                  <c:v>183155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Roederer</c:v>
                  </c:pt>
                  <c:pt idx="5">
                    <c:v>Malard</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6"/>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6.770000000000000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470C2F-EC3A-4D42-8E7F-ED9A461DA8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62C3223-29CB-49AA-8A37-B79D949236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CD42484-0AAC-4117-8ADF-2B1C9B4463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26E8A70-D934-4325-A1C6-9FD2D30433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382B6C2-FF03-4D99-A5FC-A3325AA69D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E1A56B1-50C9-4B9D-8D2A-5AA1FC6952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1627B81-4C62-4721-BCDB-33BD47997E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1C0E3D4-0392-4944-9704-2A678FC024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72.245000000000005</c:v>
                </c:pt>
                <c:pt idx="1">
                  <c:v>23.982600000000001</c:v>
                </c:pt>
                <c:pt idx="2">
                  <c:v>53.209800000000001</c:v>
                </c:pt>
                <c:pt idx="3">
                  <c:v>31.915800000000001</c:v>
                </c:pt>
                <c:pt idx="4">
                  <c:v>56.263100000000001</c:v>
                </c:pt>
                <c:pt idx="5">
                  <c:v>33.282400000000003</c:v>
                </c:pt>
                <c:pt idx="6">
                  <c:v>58.168599999999998</c:v>
                </c:pt>
                <c:pt idx="7">
                  <c:v>74.187700000000007</c:v>
                </c:pt>
              </c:numCache>
            </c:numRef>
          </c:xVal>
          <c:yVal>
            <c:numRef>
              <c:f>Sheet1!$B$2:$B$9</c:f>
              <c:numCache>
                <c:formatCode>General</c:formatCode>
                <c:ptCount val="8"/>
                <c:pt idx="0">
                  <c:v>1.9259999999999999</c:v>
                </c:pt>
                <c:pt idx="1">
                  <c:v>0.63600000000000001</c:v>
                </c:pt>
                <c:pt idx="2">
                  <c:v>1.3460000000000001</c:v>
                </c:pt>
                <c:pt idx="3">
                  <c:v>0.84699999999999998</c:v>
                </c:pt>
                <c:pt idx="4">
                  <c:v>1.28</c:v>
                </c:pt>
                <c:pt idx="5">
                  <c:v>0.86199999999999999</c:v>
                </c:pt>
                <c:pt idx="6">
                  <c:v>1.28</c:v>
                </c:pt>
                <c:pt idx="7">
                  <c:v>1.907</c:v>
                </c:pt>
              </c:numCache>
            </c:numRef>
          </c:yVal>
          <c:bubbleSize>
            <c:numRef>
              <c:f>Sheet1!$C$2:$C$9</c:f>
              <c:numCache>
                <c:formatCode>General</c:formatCode>
                <c:ptCount val="8"/>
                <c:pt idx="0">
                  <c:v>1098847</c:v>
                </c:pt>
                <c:pt idx="1">
                  <c:v>246085</c:v>
                </c:pt>
                <c:pt idx="2">
                  <c:v>239125</c:v>
                </c:pt>
                <c:pt idx="3">
                  <c:v>135355</c:v>
                </c:pt>
                <c:pt idx="4">
                  <c:v>127436</c:v>
                </c:pt>
                <c:pt idx="5">
                  <c:v>107702</c:v>
                </c:pt>
                <c:pt idx="6">
                  <c:v>98654</c:v>
                </c:pt>
                <c:pt idx="7">
                  <c:v>98002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Taittinger</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3091100-C61D-4601-95D3-A76197BAD6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79A56A5-4CD9-45C6-9248-82E2483637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870EAE-CB39-4892-8BDC-6D3CA05957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6D5C1B4-13F7-4E70-828A-AB8F00742E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5293718-B0EF-4A60-90BA-9ABB574682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05E7623-2100-4909-8A9E-F37A2BFB45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D47BC64-4123-4620-9515-5C0143CFAA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C83264-6879-4CF9-80C4-F336ED1556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69.232299999999995</c:v>
                </c:pt>
                <c:pt idx="1">
                  <c:v>23.5748</c:v>
                </c:pt>
                <c:pt idx="2">
                  <c:v>49.180500000000002</c:v>
                </c:pt>
                <c:pt idx="3">
                  <c:v>51.747599999999998</c:v>
                </c:pt>
                <c:pt idx="4">
                  <c:v>31.525200000000002</c:v>
                </c:pt>
                <c:pt idx="5">
                  <c:v>32.7211</c:v>
                </c:pt>
                <c:pt idx="6">
                  <c:v>79.0989</c:v>
                </c:pt>
                <c:pt idx="7">
                  <c:v>29.301100000000002</c:v>
                </c:pt>
              </c:numCache>
            </c:numRef>
          </c:xVal>
          <c:yVal>
            <c:numRef>
              <c:f>Sheet1!$B$2:$B$9</c:f>
              <c:numCache>
                <c:formatCode>General</c:formatCode>
                <c:ptCount val="8"/>
                <c:pt idx="0">
                  <c:v>1.901</c:v>
                </c:pt>
                <c:pt idx="1">
                  <c:v>0.65600000000000003</c:v>
                </c:pt>
                <c:pt idx="2">
                  <c:v>1.3460000000000001</c:v>
                </c:pt>
                <c:pt idx="3">
                  <c:v>1.292</c:v>
                </c:pt>
                <c:pt idx="4">
                  <c:v>0.871</c:v>
                </c:pt>
                <c:pt idx="5">
                  <c:v>0.88700000000000001</c:v>
                </c:pt>
                <c:pt idx="6">
                  <c:v>2.2170000000000001</c:v>
                </c:pt>
                <c:pt idx="7">
                  <c:v>0.80900000000000005</c:v>
                </c:pt>
              </c:numCache>
            </c:numRef>
          </c:yVal>
          <c:bubbleSize>
            <c:numRef>
              <c:f>Sheet1!$C$2:$C$9</c:f>
              <c:numCache>
                <c:formatCode>General</c:formatCode>
                <c:ptCount val="8"/>
                <c:pt idx="0">
                  <c:v>10761127</c:v>
                </c:pt>
                <c:pt idx="1">
                  <c:v>3788985</c:v>
                </c:pt>
                <c:pt idx="2">
                  <c:v>3461768</c:v>
                </c:pt>
                <c:pt idx="3">
                  <c:v>2407818</c:v>
                </c:pt>
                <c:pt idx="4">
                  <c:v>2351274</c:v>
                </c:pt>
                <c:pt idx="5">
                  <c:v>1672046</c:v>
                </c:pt>
                <c:pt idx="6">
                  <c:v>1436753</c:v>
                </c:pt>
                <c:pt idx="7">
                  <c:v>1391478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Roederer</c:v>
                  </c:pt>
                  <c:pt idx="7">
                    <c:v>Heidsieck &amp; Co Monopole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5"/>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417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9B5A00-9522-4793-8A64-55A7B24912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9B47CB4-532A-410F-A138-46250DBBC3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3C282FD-9B23-451C-A0C8-0AC1C4A40E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828C212-C4B1-4851-AF29-423F2115B9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B14DC3-8AA1-463E-9F05-C181ED657C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30E17EC-04F1-4662-B207-8AFACF78FD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99C9BC4-AC6A-4B03-BA8D-4E8A8B4291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F9CB690-E47A-4C6F-AB86-B00A4E1A32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72.902299999999997</c:v>
                </c:pt>
                <c:pt idx="1">
                  <c:v>23.632999999999999</c:v>
                </c:pt>
                <c:pt idx="2">
                  <c:v>51.113900000000001</c:v>
                </c:pt>
                <c:pt idx="3">
                  <c:v>54.3947</c:v>
                </c:pt>
                <c:pt idx="4">
                  <c:v>84.752200000000002</c:v>
                </c:pt>
                <c:pt idx="5">
                  <c:v>29.332599999999999</c:v>
                </c:pt>
                <c:pt idx="6">
                  <c:v>31.468499999999999</c:v>
                </c:pt>
                <c:pt idx="7">
                  <c:v>273.90089999999998</c:v>
                </c:pt>
              </c:numCache>
            </c:numRef>
          </c:xVal>
          <c:yVal>
            <c:numRef>
              <c:f>Sheet1!$B$2:$B$9</c:f>
              <c:numCache>
                <c:formatCode>General</c:formatCode>
                <c:ptCount val="8"/>
                <c:pt idx="0">
                  <c:v>1.8560000000000001</c:v>
                </c:pt>
                <c:pt idx="1">
                  <c:v>0.61699999999999999</c:v>
                </c:pt>
                <c:pt idx="2">
                  <c:v>1.2789999999999999</c:v>
                </c:pt>
                <c:pt idx="3">
                  <c:v>1.2789999999999999</c:v>
                </c:pt>
                <c:pt idx="4">
                  <c:v>2.0579999999999998</c:v>
                </c:pt>
                <c:pt idx="5">
                  <c:v>0.76800000000000002</c:v>
                </c:pt>
                <c:pt idx="6">
                  <c:v>0.82399999999999995</c:v>
                </c:pt>
                <c:pt idx="7">
                  <c:v>6.9080000000000004</c:v>
                </c:pt>
              </c:numCache>
            </c:numRef>
          </c:yVal>
          <c:bubbleSize>
            <c:numRef>
              <c:f>Sheet1!$C$2:$C$9</c:f>
              <c:numCache>
                <c:formatCode>General</c:formatCode>
                <c:ptCount val="8"/>
                <c:pt idx="0">
                  <c:v>1905667</c:v>
                </c:pt>
                <c:pt idx="1">
                  <c:v>630859</c:v>
                </c:pt>
                <c:pt idx="2">
                  <c:v>491358</c:v>
                </c:pt>
                <c:pt idx="3">
                  <c:v>344699</c:v>
                </c:pt>
                <c:pt idx="4">
                  <c:v>234933</c:v>
                </c:pt>
                <c:pt idx="5">
                  <c:v>217736</c:v>
                </c:pt>
                <c:pt idx="6">
                  <c:v>211311</c:v>
                </c:pt>
                <c:pt idx="7">
                  <c:v>187896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Roederer</c:v>
                  </c:pt>
                  <c:pt idx="5">
                    <c:v>Heidsieck &amp; Co Monopole</c:v>
                  </c:pt>
                  <c:pt idx="6">
                    <c:v>Malard</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108000000000000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CBC907-4748-43AB-BBC8-3C81AD9FB0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3858AA6-364E-42FE-A07F-4D4ECFB256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3D86DED-E8D9-4D48-905F-AB7C0F691C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F5E96A-FB8D-4BEC-B278-B1EA28C650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85EAFED-3A7B-4205-948B-ECE06919BB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5097DCA-136C-4776-A064-34BE92150A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2C4A31A-74A9-4AC0-AE7A-936D8DAC12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930B54B-4389-480F-AE4B-5C93E13114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67.4298</c:v>
                </c:pt>
                <c:pt idx="1">
                  <c:v>23.6297</c:v>
                </c:pt>
                <c:pt idx="2">
                  <c:v>48.656399999999998</c:v>
                </c:pt>
                <c:pt idx="3">
                  <c:v>31.455500000000001</c:v>
                </c:pt>
                <c:pt idx="4">
                  <c:v>51.262500000000003</c:v>
                </c:pt>
                <c:pt idx="5">
                  <c:v>32.673000000000002</c:v>
                </c:pt>
                <c:pt idx="6">
                  <c:v>29.328600000000002</c:v>
                </c:pt>
                <c:pt idx="7">
                  <c:v>38.494</c:v>
                </c:pt>
              </c:numCache>
            </c:numRef>
          </c:xVal>
          <c:yVal>
            <c:numRef>
              <c:f>Sheet1!$B$2:$B$9</c:f>
              <c:numCache>
                <c:formatCode>General</c:formatCode>
                <c:ptCount val="8"/>
                <c:pt idx="0">
                  <c:v>1.6020000000000001</c:v>
                </c:pt>
                <c:pt idx="1">
                  <c:v>0.56899999999999995</c:v>
                </c:pt>
                <c:pt idx="2">
                  <c:v>1.157</c:v>
                </c:pt>
                <c:pt idx="3">
                  <c:v>0.753</c:v>
                </c:pt>
                <c:pt idx="4">
                  <c:v>1.1060000000000001</c:v>
                </c:pt>
                <c:pt idx="5">
                  <c:v>0.76900000000000002</c:v>
                </c:pt>
                <c:pt idx="6">
                  <c:v>0.70199999999999996</c:v>
                </c:pt>
                <c:pt idx="7">
                  <c:v>0.92100000000000004</c:v>
                </c:pt>
              </c:numCache>
            </c:numRef>
          </c:yVal>
          <c:bubbleSize>
            <c:numRef>
              <c:f>Sheet1!$C$2:$C$9</c:f>
              <c:numCache>
                <c:formatCode>General</c:formatCode>
                <c:ptCount val="8"/>
                <c:pt idx="0">
                  <c:v>5979133</c:v>
                </c:pt>
                <c:pt idx="1">
                  <c:v>2515244</c:v>
                </c:pt>
                <c:pt idx="2">
                  <c:v>2235322</c:v>
                </c:pt>
                <c:pt idx="3">
                  <c:v>1556133</c:v>
                </c:pt>
                <c:pt idx="4">
                  <c:v>1441809</c:v>
                </c:pt>
                <c:pt idx="5">
                  <c:v>1050176</c:v>
                </c:pt>
                <c:pt idx="6">
                  <c:v>1029785</c:v>
                </c:pt>
                <c:pt idx="7">
                  <c:v>929977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09A968A-2136-4187-9483-5E00C5F8E6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C9D2D12-C919-42F7-AD98-18E53A1A86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3708810-EEB5-49C2-96F9-FEBF900C28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CC3265E-9514-4FE9-AE55-B125E47194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3C97BBD-E2E3-45DE-B455-CB9A3E34AC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9F75196-6F5E-41E5-AF6F-0AE73118B4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0654219-6EE0-425A-B1FB-79A474B9AC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3812DD4-8D1D-419A-B1A0-AB04D1F9FA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70.778700000000001</c:v>
                </c:pt>
                <c:pt idx="1">
                  <c:v>51.711100000000002</c:v>
                </c:pt>
                <c:pt idx="2">
                  <c:v>24.7149</c:v>
                </c:pt>
                <c:pt idx="3">
                  <c:v>31.674600000000002</c:v>
                </c:pt>
                <c:pt idx="4">
                  <c:v>56.167200000000001</c:v>
                </c:pt>
                <c:pt idx="5">
                  <c:v>29.235499999999998</c:v>
                </c:pt>
                <c:pt idx="6">
                  <c:v>56.559800000000003</c:v>
                </c:pt>
                <c:pt idx="7">
                  <c:v>34.003700000000002</c:v>
                </c:pt>
              </c:numCache>
            </c:numRef>
          </c:xVal>
          <c:yVal>
            <c:numRef>
              <c:f>Sheet1!$B$2:$B$9</c:f>
              <c:numCache>
                <c:formatCode>General</c:formatCode>
                <c:ptCount val="8"/>
                <c:pt idx="0">
                  <c:v>2.0049999999999999</c:v>
                </c:pt>
                <c:pt idx="1">
                  <c:v>1.42</c:v>
                </c:pt>
                <c:pt idx="2">
                  <c:v>0.70899999999999996</c:v>
                </c:pt>
                <c:pt idx="3">
                  <c:v>0.91300000000000003</c:v>
                </c:pt>
                <c:pt idx="4">
                  <c:v>1.377</c:v>
                </c:pt>
                <c:pt idx="5">
                  <c:v>0.84399999999999997</c:v>
                </c:pt>
                <c:pt idx="6">
                  <c:v>1.3680000000000001</c:v>
                </c:pt>
                <c:pt idx="7">
                  <c:v>0.95</c:v>
                </c:pt>
              </c:numCache>
            </c:numRef>
          </c:yVal>
          <c:bubbleSize>
            <c:numRef>
              <c:f>Sheet1!$C$2:$C$9</c:f>
              <c:numCache>
                <c:formatCode>General</c:formatCode>
                <c:ptCount val="8"/>
                <c:pt idx="0">
                  <c:v>878434</c:v>
                </c:pt>
                <c:pt idx="1">
                  <c:v>324746</c:v>
                </c:pt>
                <c:pt idx="2">
                  <c:v>279303</c:v>
                </c:pt>
                <c:pt idx="3">
                  <c:v>176681</c:v>
                </c:pt>
                <c:pt idx="4">
                  <c:v>160863</c:v>
                </c:pt>
                <c:pt idx="5">
                  <c:v>125888</c:v>
                </c:pt>
                <c:pt idx="6">
                  <c:v>122961</c:v>
                </c:pt>
                <c:pt idx="7">
                  <c:v>120849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Malard</c:v>
                  </c:pt>
                  <c:pt idx="4">
                    <c:v>Laurent Perrier</c:v>
                  </c:pt>
                  <c:pt idx="5">
                    <c:v>Heidsieck &amp; Co Monopole</c:v>
                  </c:pt>
                  <c:pt idx="6">
                    <c:v>Taittinger</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05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F05D5A7-B33B-4836-B47C-095E01EAD6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FA80439-8D51-4C53-BF5E-94A58F1424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979BD06-5BFC-419C-9754-CE1A67CF7F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6746D88-C893-4309-8F41-9C83C7EF3A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9F5C60D-BC4D-4D20-9430-61B3C4EB74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A992E37-B729-4755-A6F3-0A4F78F63F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A0320E7-FF94-4D2A-A577-2DB673E879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8D1EEC0-FD3E-4662-B3B8-B15CFB248F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69.496399999999994</c:v>
                </c:pt>
                <c:pt idx="1">
                  <c:v>23.107299999999999</c:v>
                </c:pt>
                <c:pt idx="2">
                  <c:v>50.8294</c:v>
                </c:pt>
                <c:pt idx="3">
                  <c:v>31.597000000000001</c:v>
                </c:pt>
                <c:pt idx="4">
                  <c:v>29.059000000000001</c:v>
                </c:pt>
                <c:pt idx="5">
                  <c:v>39.901000000000003</c:v>
                </c:pt>
                <c:pt idx="6">
                  <c:v>30.6097</c:v>
                </c:pt>
                <c:pt idx="7">
                  <c:v>58.011600000000001</c:v>
                </c:pt>
              </c:numCache>
            </c:numRef>
          </c:xVal>
          <c:yVal>
            <c:numRef>
              <c:f>Sheet1!$B$2:$B$9</c:f>
              <c:numCache>
                <c:formatCode>General</c:formatCode>
                <c:ptCount val="8"/>
                <c:pt idx="0">
                  <c:v>2.028</c:v>
                </c:pt>
                <c:pt idx="1">
                  <c:v>0.68700000000000006</c:v>
                </c:pt>
                <c:pt idx="2">
                  <c:v>1.4590000000000001</c:v>
                </c:pt>
                <c:pt idx="3">
                  <c:v>0.93600000000000005</c:v>
                </c:pt>
                <c:pt idx="4">
                  <c:v>0.87</c:v>
                </c:pt>
                <c:pt idx="5">
                  <c:v>1.1839999999999999</c:v>
                </c:pt>
                <c:pt idx="6">
                  <c:v>0.90900000000000003</c:v>
                </c:pt>
                <c:pt idx="7">
                  <c:v>1.464</c:v>
                </c:pt>
              </c:numCache>
            </c:numRef>
          </c:yVal>
          <c:bubbleSize>
            <c:numRef>
              <c:f>Sheet1!$C$2:$C$9</c:f>
              <c:numCache>
                <c:formatCode>General</c:formatCode>
                <c:ptCount val="8"/>
                <c:pt idx="0">
                  <c:v>395087</c:v>
                </c:pt>
                <c:pt idx="1">
                  <c:v>216631</c:v>
                </c:pt>
                <c:pt idx="2">
                  <c:v>169872</c:v>
                </c:pt>
                <c:pt idx="3">
                  <c:v>95486</c:v>
                </c:pt>
                <c:pt idx="4">
                  <c:v>91042</c:v>
                </c:pt>
                <c:pt idx="5">
                  <c:v>73338</c:v>
                </c:pt>
                <c:pt idx="6">
                  <c:v>71290</c:v>
                </c:pt>
                <c:pt idx="7">
                  <c:v>69904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Heidsieck &amp; Co Monopole</c:v>
                  </c:pt>
                  <c:pt idx="5">
                    <c:v>Ayala</c:v>
                  </c:pt>
                  <c:pt idx="6">
                    <c:v>De Bligny</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28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C14A6C7-516F-4799-BED0-0E7E0C03E2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89A070-B8D6-497C-9E76-FEBF91168B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64C41DF-8B26-4D82-B7A3-CC08FE7FE1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525A010-37E8-4EA0-B808-9FDBE6927B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F8AD8E6-EEE7-4BBD-BC1A-09658DA06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FD03464-DEAD-4129-82D1-79F5C36EE9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39E2238-25CC-4D04-854E-2DA3056842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9F8661D-1C73-44A9-BF28-341E1E9DB6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69.862499999999997</c:v>
                </c:pt>
                <c:pt idx="1">
                  <c:v>23.236599999999999</c:v>
                </c:pt>
                <c:pt idx="2">
                  <c:v>52.527299999999997</c:v>
                </c:pt>
                <c:pt idx="3">
                  <c:v>32.034199999999998</c:v>
                </c:pt>
                <c:pt idx="4">
                  <c:v>17.333100000000002</c:v>
                </c:pt>
                <c:pt idx="5">
                  <c:v>55.900500000000001</c:v>
                </c:pt>
                <c:pt idx="6">
                  <c:v>70.223500000000001</c:v>
                </c:pt>
                <c:pt idx="7">
                  <c:v>34.026000000000003</c:v>
                </c:pt>
              </c:numCache>
            </c:numRef>
          </c:xVal>
          <c:yVal>
            <c:numRef>
              <c:f>Sheet1!$B$2:$B$9</c:f>
              <c:numCache>
                <c:formatCode>General</c:formatCode>
                <c:ptCount val="8"/>
                <c:pt idx="0">
                  <c:v>2.1949999999999998</c:v>
                </c:pt>
                <c:pt idx="1">
                  <c:v>0.752</c:v>
                </c:pt>
                <c:pt idx="2">
                  <c:v>1.6419999999999999</c:v>
                </c:pt>
                <c:pt idx="3">
                  <c:v>1.034</c:v>
                </c:pt>
                <c:pt idx="4">
                  <c:v>0.59699999999999998</c:v>
                </c:pt>
                <c:pt idx="5">
                  <c:v>1.546</c:v>
                </c:pt>
                <c:pt idx="6">
                  <c:v>2.08</c:v>
                </c:pt>
                <c:pt idx="7">
                  <c:v>1.0980000000000001</c:v>
                </c:pt>
              </c:numCache>
            </c:numRef>
          </c:yVal>
          <c:bubbleSize>
            <c:numRef>
              <c:f>Sheet1!$C$2:$C$9</c:f>
              <c:numCache>
                <c:formatCode>General</c:formatCode>
                <c:ptCount val="8"/>
                <c:pt idx="0">
                  <c:v>300199</c:v>
                </c:pt>
                <c:pt idx="1">
                  <c:v>152037</c:v>
                </c:pt>
                <c:pt idx="2">
                  <c:v>101798</c:v>
                </c:pt>
                <c:pt idx="3">
                  <c:v>71244</c:v>
                </c:pt>
                <c:pt idx="4">
                  <c:v>68483</c:v>
                </c:pt>
                <c:pt idx="5">
                  <c:v>66298</c:v>
                </c:pt>
                <c:pt idx="6">
                  <c:v>50280</c:v>
                </c:pt>
                <c:pt idx="7">
                  <c:v>49678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Mure</c:v>
                  </c:pt>
                  <c:pt idx="5">
                    <c:v>Laurent Perrier</c:v>
                  </c:pt>
                  <c:pt idx="6">
                    <c:v>Bollinger</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9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AEDC6C-23B9-4327-B838-2B2F15B205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3E56FEB-42B6-4404-BE26-71360E3BF5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883D69F-4963-45C3-84B3-D940C0CFE2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F4AA2D5-D6CC-4FD6-82EB-64D90757EE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1071D93-8E85-4E8F-8C27-7D734F603C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6EA152D-2EDE-445C-8458-9535EA7605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5ED6FDF-7EB0-4AA8-981D-A143E76210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826FEE3-5B8E-476A-9444-56ACBD78C5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71.709699999999998</c:v>
                </c:pt>
                <c:pt idx="1">
                  <c:v>23.626300000000001</c:v>
                </c:pt>
                <c:pt idx="2">
                  <c:v>50.448099999999997</c:v>
                </c:pt>
                <c:pt idx="3">
                  <c:v>53.660699999999999</c:v>
                </c:pt>
                <c:pt idx="4">
                  <c:v>31.505700000000001</c:v>
                </c:pt>
                <c:pt idx="5">
                  <c:v>88.677499999999995</c:v>
                </c:pt>
                <c:pt idx="6">
                  <c:v>32.752200000000002</c:v>
                </c:pt>
                <c:pt idx="7">
                  <c:v>291.98700000000002</c:v>
                </c:pt>
              </c:numCache>
            </c:numRef>
          </c:xVal>
          <c:yVal>
            <c:numRef>
              <c:f>Sheet1!$B$2:$B$9</c:f>
              <c:numCache>
                <c:formatCode>General</c:formatCode>
                <c:ptCount val="8"/>
                <c:pt idx="0">
                  <c:v>1.847</c:v>
                </c:pt>
                <c:pt idx="1">
                  <c:v>0.61499999999999999</c:v>
                </c:pt>
                <c:pt idx="2">
                  <c:v>1.2869999999999999</c:v>
                </c:pt>
                <c:pt idx="3">
                  <c:v>1.254</c:v>
                </c:pt>
                <c:pt idx="4">
                  <c:v>0.81699999999999995</c:v>
                </c:pt>
                <c:pt idx="5">
                  <c:v>2.3119999999999998</c:v>
                </c:pt>
                <c:pt idx="6">
                  <c:v>0.83899999999999997</c:v>
                </c:pt>
                <c:pt idx="7">
                  <c:v>7.4649999999999999</c:v>
                </c:pt>
              </c:numCache>
            </c:numRef>
          </c:yVal>
          <c:bubbleSize>
            <c:numRef>
              <c:f>Sheet1!$C$2:$C$9</c:f>
              <c:numCache>
                <c:formatCode>General</c:formatCode>
                <c:ptCount val="8"/>
                <c:pt idx="0">
                  <c:v>4907450</c:v>
                </c:pt>
                <c:pt idx="1">
                  <c:v>1463201</c:v>
                </c:pt>
                <c:pt idx="2">
                  <c:v>1419306</c:v>
                </c:pt>
                <c:pt idx="3">
                  <c:v>1119576</c:v>
                </c:pt>
                <c:pt idx="4">
                  <c:v>828914</c:v>
                </c:pt>
                <c:pt idx="5">
                  <c:v>791269</c:v>
                </c:pt>
                <c:pt idx="6">
                  <c:v>634868</c:v>
                </c:pt>
                <c:pt idx="7">
                  <c:v>585726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66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EECFF47-4FE9-45B3-8022-452BAC3AFD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8B20DAA-3BAB-4D8D-928D-E769F40B17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6FA316-F0CF-469C-B67C-AFDAF2D144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5FE7035-5BA2-467E-98F1-1571297730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AA07FA2-5860-4624-B666-2E13D975B6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AC3408F-1339-40AB-82AB-3A8D5283B7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80BD1C5-3408-49E0-B941-EFA517B52C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4D620BB-7E45-4A82-A55E-836EA65B80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68.133499999999998</c:v>
                </c:pt>
                <c:pt idx="1">
                  <c:v>23.392900000000001</c:v>
                </c:pt>
                <c:pt idx="2">
                  <c:v>48.761299999999999</c:v>
                </c:pt>
                <c:pt idx="3">
                  <c:v>51.302199999999999</c:v>
                </c:pt>
                <c:pt idx="4">
                  <c:v>31.512499999999999</c:v>
                </c:pt>
                <c:pt idx="5">
                  <c:v>32.631799999999998</c:v>
                </c:pt>
                <c:pt idx="6">
                  <c:v>29.2836</c:v>
                </c:pt>
                <c:pt idx="7">
                  <c:v>71.167199999999994</c:v>
                </c:pt>
              </c:numCache>
            </c:numRef>
          </c:xVal>
          <c:yVal>
            <c:numRef>
              <c:f>Sheet1!$B$2:$B$9</c:f>
              <c:numCache>
                <c:formatCode>General</c:formatCode>
                <c:ptCount val="8"/>
                <c:pt idx="0">
                  <c:v>1.9450000000000001</c:v>
                </c:pt>
                <c:pt idx="1">
                  <c:v>0.67900000000000005</c:v>
                </c:pt>
                <c:pt idx="2">
                  <c:v>1.393</c:v>
                </c:pt>
                <c:pt idx="3">
                  <c:v>1.3380000000000001</c:v>
                </c:pt>
                <c:pt idx="4">
                  <c:v>0.91100000000000003</c:v>
                </c:pt>
                <c:pt idx="5">
                  <c:v>0.92800000000000005</c:v>
                </c:pt>
                <c:pt idx="6">
                  <c:v>0.84499999999999997</c:v>
                </c:pt>
                <c:pt idx="7">
                  <c:v>2.0619999999999998</c:v>
                </c:pt>
              </c:numCache>
            </c:numRef>
          </c:yVal>
          <c:bubbleSize>
            <c:numRef>
              <c:f>Sheet1!$C$2:$C$9</c:f>
              <c:numCache>
                <c:formatCode>General</c:formatCode>
                <c:ptCount val="8"/>
                <c:pt idx="0">
                  <c:v>2147840</c:v>
                </c:pt>
                <c:pt idx="1">
                  <c:v>849490</c:v>
                </c:pt>
                <c:pt idx="2">
                  <c:v>757750</c:v>
                </c:pt>
                <c:pt idx="3">
                  <c:v>524411</c:v>
                </c:pt>
                <c:pt idx="4">
                  <c:v>464085</c:v>
                </c:pt>
                <c:pt idx="5">
                  <c:v>324491</c:v>
                </c:pt>
                <c:pt idx="6">
                  <c:v>304491</c:v>
                </c:pt>
                <c:pt idx="7">
                  <c:v>281324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6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72355E9-EE7A-4F4B-96A9-CB9A85FD78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08A30F-D866-4F61-B2D3-CE84FC435A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7B34B9F-69AC-490D-958D-64A961C666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CC29780-BE5E-4DBE-A294-D9AF0F7758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4CFE9DC-9495-4762-86E8-2FD848EEBD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5742FBD-B58C-4F60-A3B8-D3E22E0631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CDC9874-0F4D-49EE-9320-03E6F0305F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83C5A86-7396-48AB-8BAB-F23A66AFD5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69.275000000000006</c:v>
                </c:pt>
                <c:pt idx="1">
                  <c:v>23.590299999999999</c:v>
                </c:pt>
                <c:pt idx="2">
                  <c:v>50.235199999999999</c:v>
                </c:pt>
                <c:pt idx="3">
                  <c:v>31.48</c:v>
                </c:pt>
                <c:pt idx="4">
                  <c:v>52.412700000000001</c:v>
                </c:pt>
                <c:pt idx="5">
                  <c:v>32.894399999999997</c:v>
                </c:pt>
                <c:pt idx="6">
                  <c:v>29.253399999999999</c:v>
                </c:pt>
                <c:pt idx="7">
                  <c:v>38.716000000000001</c:v>
                </c:pt>
              </c:numCache>
            </c:numRef>
          </c:xVal>
          <c:yVal>
            <c:numRef>
              <c:f>Sheet1!$B$2:$B$9</c:f>
              <c:numCache>
                <c:formatCode>General</c:formatCode>
                <c:ptCount val="8"/>
                <c:pt idx="0">
                  <c:v>1.9550000000000001</c:v>
                </c:pt>
                <c:pt idx="1">
                  <c:v>0.67800000000000005</c:v>
                </c:pt>
                <c:pt idx="2">
                  <c:v>1.403</c:v>
                </c:pt>
                <c:pt idx="3">
                  <c:v>0.90100000000000002</c:v>
                </c:pt>
                <c:pt idx="4">
                  <c:v>1.34</c:v>
                </c:pt>
                <c:pt idx="5">
                  <c:v>0.91600000000000004</c:v>
                </c:pt>
                <c:pt idx="6">
                  <c:v>0.83599999999999997</c:v>
                </c:pt>
                <c:pt idx="7">
                  <c:v>1.107</c:v>
                </c:pt>
              </c:numCache>
            </c:numRef>
          </c:yVal>
          <c:bubbleSize>
            <c:numRef>
              <c:f>Sheet1!$C$2:$C$9</c:f>
              <c:numCache>
                <c:formatCode>General</c:formatCode>
                <c:ptCount val="8"/>
                <c:pt idx="0">
                  <c:v>3453150</c:v>
                </c:pt>
                <c:pt idx="1">
                  <c:v>1317521</c:v>
                </c:pt>
                <c:pt idx="2">
                  <c:v>1108641</c:v>
                </c:pt>
                <c:pt idx="3">
                  <c:v>730304</c:v>
                </c:pt>
                <c:pt idx="4">
                  <c:v>682885</c:v>
                </c:pt>
                <c:pt idx="5">
                  <c:v>520981</c:v>
                </c:pt>
                <c:pt idx="6">
                  <c:v>468611</c:v>
                </c:pt>
                <c:pt idx="7">
                  <c:v>467844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5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4E1EE3-2CFC-427B-90B7-C062A84911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44E7570-B0D2-4AE4-930C-6EBBBE6F3A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67F615-D7DB-485B-8201-47041CF07A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D29EE0C-4101-4F3E-9195-0543E07148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FF36183-D392-4BCD-A896-B55B9BB3A9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5EE06E-A7F1-4ECE-BCEA-D2C027CEC3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CEA7B14-0FA4-4F5A-B7FD-2627A6F24D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2C998F9-BDF9-4FC5-A500-B2EEE2FC32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69.515299999999996</c:v>
                </c:pt>
                <c:pt idx="1">
                  <c:v>23.7239</c:v>
                </c:pt>
                <c:pt idx="2">
                  <c:v>49.200299999999999</c:v>
                </c:pt>
                <c:pt idx="3">
                  <c:v>31.5063</c:v>
                </c:pt>
                <c:pt idx="4">
                  <c:v>52.281500000000001</c:v>
                </c:pt>
                <c:pt idx="5">
                  <c:v>32.801400000000001</c:v>
                </c:pt>
                <c:pt idx="6">
                  <c:v>29.312200000000001</c:v>
                </c:pt>
                <c:pt idx="7">
                  <c:v>30.9068</c:v>
                </c:pt>
              </c:numCache>
            </c:numRef>
          </c:xVal>
          <c:yVal>
            <c:numRef>
              <c:f>Sheet1!$B$2:$B$9</c:f>
              <c:numCache>
                <c:formatCode>General</c:formatCode>
                <c:ptCount val="8"/>
                <c:pt idx="0">
                  <c:v>1.9810000000000001</c:v>
                </c:pt>
                <c:pt idx="1">
                  <c:v>0.68899999999999995</c:v>
                </c:pt>
                <c:pt idx="2">
                  <c:v>1.391</c:v>
                </c:pt>
                <c:pt idx="3">
                  <c:v>0.91100000000000003</c:v>
                </c:pt>
                <c:pt idx="4">
                  <c:v>1.335</c:v>
                </c:pt>
                <c:pt idx="5">
                  <c:v>0.92300000000000004</c:v>
                </c:pt>
                <c:pt idx="6">
                  <c:v>0.84799999999999998</c:v>
                </c:pt>
                <c:pt idx="7">
                  <c:v>0.89400000000000002</c:v>
                </c:pt>
              </c:numCache>
            </c:numRef>
          </c:yVal>
          <c:bubbleSize>
            <c:numRef>
              <c:f>Sheet1!$C$2:$C$9</c:f>
              <c:numCache>
                <c:formatCode>General</c:formatCode>
                <c:ptCount val="8"/>
                <c:pt idx="0">
                  <c:v>2733549</c:v>
                </c:pt>
                <c:pt idx="1">
                  <c:v>1023352</c:v>
                </c:pt>
                <c:pt idx="2">
                  <c:v>901841</c:v>
                </c:pt>
                <c:pt idx="3">
                  <c:v>627069</c:v>
                </c:pt>
                <c:pt idx="4">
                  <c:v>511679</c:v>
                </c:pt>
                <c:pt idx="5">
                  <c:v>429337</c:v>
                </c:pt>
                <c:pt idx="6">
                  <c:v>405270</c:v>
                </c:pt>
                <c:pt idx="7">
                  <c:v>374003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EF78D1-3444-4EF0-A387-0846AEE7BF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0E68054-925D-4F1A-BBFA-053ABC7D14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5C7FE94-3FA1-487D-87F1-263B3C1332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CDEDBEE-69DB-4826-95F3-F95BD7F822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5BFF126-FB18-4B82-83C4-CC0B5268CB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BF1283C-A0E6-4B4D-AB2E-B904489432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8E6B038-495C-4528-88C8-5DC7011ED5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3C9205D-7AE9-4AC1-8580-3BABAED891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68.593400000000003</c:v>
                </c:pt>
                <c:pt idx="1">
                  <c:v>23.808499999999999</c:v>
                </c:pt>
                <c:pt idx="2">
                  <c:v>50.115900000000003</c:v>
                </c:pt>
                <c:pt idx="3">
                  <c:v>31.6996</c:v>
                </c:pt>
                <c:pt idx="4">
                  <c:v>52.491900000000001</c:v>
                </c:pt>
                <c:pt idx="5">
                  <c:v>29.232500000000002</c:v>
                </c:pt>
                <c:pt idx="6">
                  <c:v>33.807899999999997</c:v>
                </c:pt>
                <c:pt idx="7">
                  <c:v>31.170300000000001</c:v>
                </c:pt>
              </c:numCache>
            </c:numRef>
          </c:xVal>
          <c:yVal>
            <c:numRef>
              <c:f>Sheet1!$B$2:$B$9</c:f>
              <c:numCache>
                <c:formatCode>General</c:formatCode>
                <c:ptCount val="8"/>
                <c:pt idx="0">
                  <c:v>2.012</c:v>
                </c:pt>
                <c:pt idx="1">
                  <c:v>0.70899999999999996</c:v>
                </c:pt>
                <c:pt idx="2">
                  <c:v>1.4390000000000001</c:v>
                </c:pt>
                <c:pt idx="3">
                  <c:v>0.94199999999999995</c:v>
                </c:pt>
                <c:pt idx="4">
                  <c:v>1.3859999999999999</c:v>
                </c:pt>
                <c:pt idx="5">
                  <c:v>0.86899999999999999</c:v>
                </c:pt>
                <c:pt idx="6">
                  <c:v>0.96599999999999997</c:v>
                </c:pt>
                <c:pt idx="7">
                  <c:v>0.92600000000000005</c:v>
                </c:pt>
              </c:numCache>
            </c:numRef>
          </c:yVal>
          <c:bubbleSize>
            <c:numRef>
              <c:f>Sheet1!$C$2:$C$9</c:f>
              <c:numCache>
                <c:formatCode>General</c:formatCode>
                <c:ptCount val="8"/>
                <c:pt idx="0">
                  <c:v>2452284</c:v>
                </c:pt>
                <c:pt idx="1">
                  <c:v>1052215</c:v>
                </c:pt>
                <c:pt idx="2">
                  <c:v>800953</c:v>
                </c:pt>
                <c:pt idx="3">
                  <c:v>584730</c:v>
                </c:pt>
                <c:pt idx="4">
                  <c:v>451798</c:v>
                </c:pt>
                <c:pt idx="5">
                  <c:v>367569</c:v>
                </c:pt>
                <c:pt idx="6">
                  <c:v>360663</c:v>
                </c:pt>
                <c:pt idx="7">
                  <c:v>351009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Heidsieck &amp; Co Monopole</c:v>
                  </c:pt>
                  <c:pt idx="6">
                    <c:v>Nicolas Feuillatte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12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9FCFC6-D74B-4850-8610-758A669A72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72B5956-7482-4309-BEED-D6B7B11580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7E8D442-0CD7-4D47-8231-B14B6F0E16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B9F7B17-8EB7-4469-B540-D16BC4BEC6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79E8789-EDDB-491E-9331-D4BFE009E7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CD653EB-E01F-4CB7-A4B9-EBC7DA28C0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C6050B3-A5D9-4180-9A4B-7B074F8EC7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EB3B11-4BE5-4A6C-96DD-CB06BBB2E7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25.1111</c:v>
                </c:pt>
                <c:pt idx="1">
                  <c:v>31.078399999999998</c:v>
                </c:pt>
                <c:pt idx="2">
                  <c:v>26.736799999999999</c:v>
                </c:pt>
                <c:pt idx="3">
                  <c:v>24.309100000000001</c:v>
                </c:pt>
                <c:pt idx="4">
                  <c:v>18.720199999999998</c:v>
                </c:pt>
                <c:pt idx="5">
                  <c:v>69.356999999999999</c:v>
                </c:pt>
                <c:pt idx="6">
                  <c:v>41.793300000000002</c:v>
                </c:pt>
                <c:pt idx="7">
                  <c:v>23.585599999999999</c:v>
                </c:pt>
              </c:numCache>
            </c:numRef>
          </c:xVal>
          <c:yVal>
            <c:numRef>
              <c:f>Sheet1!$B$2:$B$9</c:f>
              <c:numCache>
                <c:formatCode>General</c:formatCode>
                <c:ptCount val="8"/>
                <c:pt idx="0">
                  <c:v>1.0429999999999999</c:v>
                </c:pt>
                <c:pt idx="1">
                  <c:v>1.4119999999999999</c:v>
                </c:pt>
                <c:pt idx="2">
                  <c:v>1.2110000000000001</c:v>
                </c:pt>
                <c:pt idx="3">
                  <c:v>1.038</c:v>
                </c:pt>
                <c:pt idx="4">
                  <c:v>0.28699999999999998</c:v>
                </c:pt>
                <c:pt idx="5">
                  <c:v>3.1949999999999998</c:v>
                </c:pt>
                <c:pt idx="6">
                  <c:v>1.88</c:v>
                </c:pt>
                <c:pt idx="7">
                  <c:v>1.1259999999999999</c:v>
                </c:pt>
              </c:numCache>
            </c:numRef>
          </c:yVal>
          <c:bubbleSize>
            <c:numRef>
              <c:f>Sheet1!$C$2:$C$9</c:f>
              <c:numCache>
                <c:formatCode>General</c:formatCode>
                <c:ptCount val="8"/>
                <c:pt idx="0">
                  <c:v>83416559</c:v>
                </c:pt>
                <c:pt idx="1">
                  <c:v>40272903</c:v>
                </c:pt>
                <c:pt idx="2">
                  <c:v>38917245</c:v>
                </c:pt>
                <c:pt idx="3">
                  <c:v>28145421</c:v>
                </c:pt>
                <c:pt idx="4">
                  <c:v>26885600</c:v>
                </c:pt>
                <c:pt idx="5">
                  <c:v>25463946</c:v>
                </c:pt>
                <c:pt idx="6">
                  <c:v>23810173</c:v>
                </c:pt>
                <c:pt idx="7">
                  <c:v>5693651</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Canard Duchêne</c:v>
                  </c:pt>
                  <c:pt idx="3">
                    <c:v>Alfred De Rothschild</c:v>
                  </c:pt>
                  <c:pt idx="4">
                    <c:v>Charles Lafitte</c:v>
                  </c:pt>
                  <c:pt idx="5">
                    <c:v>Ruinart</c:v>
                  </c:pt>
                  <c:pt idx="6">
                    <c:v>Moët &amp; Chandon</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39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02BD9F6-6090-4D67-9257-8D269E8EB7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8378C6-6831-4C1A-9EB5-D811841B56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9C76B12-21DE-4DA8-919C-80C520B4CB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6DACB18-AC6F-4B37-B154-6C9EE40A16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62FEF2-82B6-4291-8445-804F6672F3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6E4A48F-556B-4B10-85B2-0D51DA1A90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226FC98-9DA4-4E24-A71A-238D6711B9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E410762-A4BB-4CBB-BCBC-3208795CDE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69.8643</c:v>
                </c:pt>
                <c:pt idx="1">
                  <c:v>23.652999999999999</c:v>
                </c:pt>
                <c:pt idx="2">
                  <c:v>49.904499999999999</c:v>
                </c:pt>
                <c:pt idx="3">
                  <c:v>52.704900000000002</c:v>
                </c:pt>
                <c:pt idx="4">
                  <c:v>31.571200000000001</c:v>
                </c:pt>
                <c:pt idx="5">
                  <c:v>32.979300000000002</c:v>
                </c:pt>
                <c:pt idx="6">
                  <c:v>29.282399999999999</c:v>
                </c:pt>
                <c:pt idx="7">
                  <c:v>78.368899999999996</c:v>
                </c:pt>
              </c:numCache>
            </c:numRef>
          </c:xVal>
          <c:yVal>
            <c:numRef>
              <c:f>Sheet1!$B$2:$B$9</c:f>
              <c:numCache>
                <c:formatCode>General</c:formatCode>
                <c:ptCount val="8"/>
                <c:pt idx="0">
                  <c:v>1.599</c:v>
                </c:pt>
                <c:pt idx="1">
                  <c:v>0.55000000000000004</c:v>
                </c:pt>
                <c:pt idx="2">
                  <c:v>1.131</c:v>
                </c:pt>
                <c:pt idx="3">
                  <c:v>1.0920000000000001</c:v>
                </c:pt>
                <c:pt idx="4">
                  <c:v>0.73099999999999998</c:v>
                </c:pt>
                <c:pt idx="5">
                  <c:v>0.746</c:v>
                </c:pt>
                <c:pt idx="6">
                  <c:v>0.67800000000000005</c:v>
                </c:pt>
                <c:pt idx="7">
                  <c:v>1.804</c:v>
                </c:pt>
              </c:numCache>
            </c:numRef>
          </c:yVal>
          <c:bubbleSize>
            <c:numRef>
              <c:f>Sheet1!$C$2:$C$9</c:f>
              <c:numCache>
                <c:formatCode>General</c:formatCode>
                <c:ptCount val="8"/>
                <c:pt idx="0">
                  <c:v>15694034</c:v>
                </c:pt>
                <c:pt idx="1">
                  <c:v>5705587</c:v>
                </c:pt>
                <c:pt idx="2">
                  <c:v>4988401</c:v>
                </c:pt>
                <c:pt idx="3">
                  <c:v>3290262</c:v>
                </c:pt>
                <c:pt idx="4">
                  <c:v>3234970</c:v>
                </c:pt>
                <c:pt idx="5">
                  <c:v>2270261</c:v>
                </c:pt>
                <c:pt idx="6">
                  <c:v>2092464</c:v>
                </c:pt>
                <c:pt idx="7">
                  <c:v>2050287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E4E5742-17AA-45D8-B1A4-BC5AD2DD79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331F08F-6D7D-41E5-80D7-C03A923002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D0559092-13CE-44CA-A04F-43AB3DC10A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B2DC3CB6-636B-44BD-B0A3-081315F5E1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E8E0D370-5B71-44EB-8F8F-52DEDE6197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5427851-876E-4727-9BB3-AE8F5CE346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39CD687E-AD9D-4737-B047-08C30D3899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31987F0D-3474-4C95-A886-013588CA7E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11.4527</c:v>
                </c:pt>
                <c:pt idx="1">
                  <c:v>12.753</c:v>
                </c:pt>
                <c:pt idx="2">
                  <c:v>17.365300000000001</c:v>
                </c:pt>
                <c:pt idx="3">
                  <c:v>9.0898000000000003</c:v>
                </c:pt>
                <c:pt idx="4">
                  <c:v>11.398199999999999</c:v>
                </c:pt>
                <c:pt idx="5">
                  <c:v>11.792999999999999</c:v>
                </c:pt>
                <c:pt idx="6">
                  <c:v>13.5303</c:v>
                </c:pt>
                <c:pt idx="7">
                  <c:v>5.7638999999999996</c:v>
                </c:pt>
              </c:numCache>
            </c:numRef>
          </c:xVal>
          <c:yVal>
            <c:numRef>
              <c:f>Sheet1!$B$2:$B$9</c:f>
              <c:numCache>
                <c:formatCode>General</c:formatCode>
                <c:ptCount val="8"/>
                <c:pt idx="0">
                  <c:v>1.0860000000000001</c:v>
                </c:pt>
                <c:pt idx="1">
                  <c:v>1.21</c:v>
                </c:pt>
                <c:pt idx="2">
                  <c:v>1.659</c:v>
                </c:pt>
                <c:pt idx="3">
                  <c:v>0.86199999999999999</c:v>
                </c:pt>
                <c:pt idx="4">
                  <c:v>1.081</c:v>
                </c:pt>
                <c:pt idx="5">
                  <c:v>1.069</c:v>
                </c:pt>
                <c:pt idx="6">
                  <c:v>1.284</c:v>
                </c:pt>
                <c:pt idx="7">
                  <c:v>0.54600000000000004</c:v>
                </c:pt>
              </c:numCache>
            </c:numRef>
          </c:yVal>
          <c:bubbleSize>
            <c:numRef>
              <c:f>Sheet1!$C$2:$C$9</c:f>
              <c:numCache>
                <c:formatCode>General</c:formatCode>
                <c:ptCount val="8"/>
                <c:pt idx="0">
                  <c:v>290933</c:v>
                </c:pt>
                <c:pt idx="1">
                  <c:v>231659</c:v>
                </c:pt>
                <c:pt idx="2">
                  <c:v>179505</c:v>
                </c:pt>
                <c:pt idx="3">
                  <c:v>172107</c:v>
                </c:pt>
                <c:pt idx="4">
                  <c:v>151528</c:v>
                </c:pt>
                <c:pt idx="5">
                  <c:v>144783</c:v>
                </c:pt>
                <c:pt idx="6">
                  <c:v>89327</c:v>
                </c:pt>
                <c:pt idx="7">
                  <c:v>47921</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CF66B80-1986-4254-A9AB-294653BA95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43D4B02-EBA0-434C-9DBE-AD16D1047B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89E6DE-AA3F-4313-ADAD-DCE07197FE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1171094-1A62-47CC-9610-84C7259A22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6E69DE8-300E-4C3A-91F5-D7BD0B5504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94A43D7-DCE8-4E36-9249-EB5FE74444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E17CB21-9AEC-49A8-BBB5-0102C91F4D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EC037DC-B270-48BC-9A2C-A04CE5D3AC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24.946400000000001</c:v>
                </c:pt>
                <c:pt idx="1">
                  <c:v>31.078299999999999</c:v>
                </c:pt>
                <c:pt idx="2">
                  <c:v>26.586600000000001</c:v>
                </c:pt>
                <c:pt idx="3">
                  <c:v>24.309100000000001</c:v>
                </c:pt>
                <c:pt idx="4">
                  <c:v>18.720199999999998</c:v>
                </c:pt>
                <c:pt idx="5">
                  <c:v>41.6464</c:v>
                </c:pt>
                <c:pt idx="6">
                  <c:v>28.857299999999999</c:v>
                </c:pt>
                <c:pt idx="7">
                  <c:v>28.788599999999999</c:v>
                </c:pt>
              </c:numCache>
            </c:numRef>
          </c:xVal>
          <c:yVal>
            <c:numRef>
              <c:f>Sheet1!$B$2:$B$9</c:f>
              <c:numCache>
                <c:formatCode>General</c:formatCode>
                <c:ptCount val="8"/>
                <c:pt idx="0">
                  <c:v>1.099</c:v>
                </c:pt>
                <c:pt idx="1">
                  <c:v>1.5009999999999999</c:v>
                </c:pt>
                <c:pt idx="2">
                  <c:v>1.2769999999999999</c:v>
                </c:pt>
                <c:pt idx="3">
                  <c:v>1.1040000000000001</c:v>
                </c:pt>
                <c:pt idx="4">
                  <c:v>0.30499999999999999</c:v>
                </c:pt>
                <c:pt idx="5">
                  <c:v>1.988</c:v>
                </c:pt>
                <c:pt idx="6">
                  <c:v>1.4419999999999999</c:v>
                </c:pt>
                <c:pt idx="7">
                  <c:v>1.3759999999999999</c:v>
                </c:pt>
              </c:numCache>
            </c:numRef>
          </c:yVal>
          <c:bubbleSize>
            <c:numRef>
              <c:f>Sheet1!$C$2:$C$9</c:f>
              <c:numCache>
                <c:formatCode>General</c:formatCode>
                <c:ptCount val="8"/>
                <c:pt idx="0">
                  <c:v>81150444</c:v>
                </c:pt>
                <c:pt idx="1">
                  <c:v>40272704</c:v>
                </c:pt>
                <c:pt idx="2">
                  <c:v>37152564</c:v>
                </c:pt>
                <c:pt idx="3">
                  <c:v>28145421</c:v>
                </c:pt>
                <c:pt idx="4">
                  <c:v>26885600</c:v>
                </c:pt>
                <c:pt idx="5">
                  <c:v>22739166</c:v>
                </c:pt>
                <c:pt idx="6">
                  <c:v>18912061</c:v>
                </c:pt>
                <c:pt idx="7">
                  <c:v>18082204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Canard Duchêne</c:v>
                  </c:pt>
                  <c:pt idx="3">
                    <c:v>Alfred De Rothschild</c:v>
                  </c:pt>
                  <c:pt idx="4">
                    <c:v>Charles Lafitte</c:v>
                  </c:pt>
                  <c:pt idx="5">
                    <c:v>Moët &amp; Chandon</c:v>
                  </c:pt>
                  <c:pt idx="6">
                    <c:v>Tsarine</c:v>
                  </c:pt>
                  <c:pt idx="7">
                    <c:v>Demoiselle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
          <c:min val="1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8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4B8905-8B1C-4A91-9B33-5EA83FD43C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3CD539F-5376-48B8-A64C-585DC5F1FB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45600A-7203-4E3C-AA36-C19FB1EA26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EA48173-A22B-4A7B-9473-B7CC32C298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C97DCF5-CDFF-49FA-ABCE-A2C85DCD87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B58D013-0023-4D67-AFC2-CCEFD72916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81AB73-B762-4F50-8B7C-7D11F351F0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6861AC4-56C2-4BAE-8CB8-6CAF4DC018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67.4298</c:v>
                </c:pt>
                <c:pt idx="1">
                  <c:v>23.6297</c:v>
                </c:pt>
                <c:pt idx="2">
                  <c:v>48.656399999999998</c:v>
                </c:pt>
                <c:pt idx="3">
                  <c:v>31.455500000000001</c:v>
                </c:pt>
                <c:pt idx="4">
                  <c:v>51.262500000000003</c:v>
                </c:pt>
                <c:pt idx="5">
                  <c:v>32.673000000000002</c:v>
                </c:pt>
                <c:pt idx="6">
                  <c:v>29.328600000000002</c:v>
                </c:pt>
                <c:pt idx="7">
                  <c:v>38.494</c:v>
                </c:pt>
              </c:numCache>
            </c:numRef>
          </c:xVal>
          <c:yVal>
            <c:numRef>
              <c:f>Sheet1!$B$2:$B$9</c:f>
              <c:numCache>
                <c:formatCode>General</c:formatCode>
                <c:ptCount val="8"/>
                <c:pt idx="0">
                  <c:v>1.6020000000000001</c:v>
                </c:pt>
                <c:pt idx="1">
                  <c:v>0.56899999999999995</c:v>
                </c:pt>
                <c:pt idx="2">
                  <c:v>1.157</c:v>
                </c:pt>
                <c:pt idx="3">
                  <c:v>0.753</c:v>
                </c:pt>
                <c:pt idx="4">
                  <c:v>1.1060000000000001</c:v>
                </c:pt>
                <c:pt idx="5">
                  <c:v>0.76900000000000002</c:v>
                </c:pt>
                <c:pt idx="6">
                  <c:v>0.70199999999999996</c:v>
                </c:pt>
                <c:pt idx="7">
                  <c:v>0.92100000000000004</c:v>
                </c:pt>
              </c:numCache>
            </c:numRef>
          </c:yVal>
          <c:bubbleSize>
            <c:numRef>
              <c:f>Sheet1!$C$2:$C$9</c:f>
              <c:numCache>
                <c:formatCode>General</c:formatCode>
                <c:ptCount val="8"/>
                <c:pt idx="0">
                  <c:v>5979133</c:v>
                </c:pt>
                <c:pt idx="1">
                  <c:v>2515244</c:v>
                </c:pt>
                <c:pt idx="2">
                  <c:v>2235322</c:v>
                </c:pt>
                <c:pt idx="3">
                  <c:v>1556133</c:v>
                </c:pt>
                <c:pt idx="4">
                  <c:v>1441809</c:v>
                </c:pt>
                <c:pt idx="5">
                  <c:v>1050176</c:v>
                </c:pt>
                <c:pt idx="6">
                  <c:v>1029785</c:v>
                </c:pt>
                <c:pt idx="7">
                  <c:v>929977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6EB3C14-0FE3-481B-B906-06C5F1908A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908ABE6-4870-49F2-AE13-042523570A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92EECB7-FF21-4DBD-B7D0-A9DE6F6A9E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A83A9CB-F0E2-4BC4-A2A3-4909781ED6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2ED092A-C79D-4DAE-B4F0-244ED2ADC4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F824B7C-24FD-4BA1-AF69-E36A26AF6E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4C45E91-4333-4862-A602-CF3D093FEB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ECB427-52AF-4167-A05E-D81DAADB85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70.044300000000007</c:v>
                </c:pt>
                <c:pt idx="1">
                  <c:v>23.673100000000002</c:v>
                </c:pt>
                <c:pt idx="2">
                  <c:v>50.6248</c:v>
                </c:pt>
                <c:pt idx="3">
                  <c:v>31.541399999999999</c:v>
                </c:pt>
                <c:pt idx="4">
                  <c:v>52.898600000000002</c:v>
                </c:pt>
                <c:pt idx="5">
                  <c:v>33.237000000000002</c:v>
                </c:pt>
                <c:pt idx="6">
                  <c:v>30.649899999999999</c:v>
                </c:pt>
                <c:pt idx="7">
                  <c:v>30.5626</c:v>
                </c:pt>
              </c:numCache>
            </c:numRef>
          </c:xVal>
          <c:yVal>
            <c:numRef>
              <c:f>Sheet1!$B$2:$B$9</c:f>
              <c:numCache>
                <c:formatCode>General</c:formatCode>
                <c:ptCount val="8"/>
                <c:pt idx="0">
                  <c:v>1.65</c:v>
                </c:pt>
                <c:pt idx="1">
                  <c:v>0.56799999999999995</c:v>
                </c:pt>
                <c:pt idx="2">
                  <c:v>1.1679999999999999</c:v>
                </c:pt>
                <c:pt idx="3">
                  <c:v>0.755</c:v>
                </c:pt>
                <c:pt idx="4">
                  <c:v>1.117</c:v>
                </c:pt>
                <c:pt idx="5">
                  <c:v>0.76500000000000001</c:v>
                </c:pt>
                <c:pt idx="6">
                  <c:v>0.73299999999999998</c:v>
                </c:pt>
                <c:pt idx="7">
                  <c:v>0.74399999999999999</c:v>
                </c:pt>
              </c:numCache>
            </c:numRef>
          </c:yVal>
          <c:bubbleSize>
            <c:numRef>
              <c:f>Sheet1!$C$2:$C$9</c:f>
              <c:numCache>
                <c:formatCode>General</c:formatCode>
                <c:ptCount val="8"/>
                <c:pt idx="0">
                  <c:v>3181414</c:v>
                </c:pt>
                <c:pt idx="1">
                  <c:v>1250034</c:v>
                </c:pt>
                <c:pt idx="2">
                  <c:v>867406</c:v>
                </c:pt>
                <c:pt idx="3">
                  <c:v>661770</c:v>
                </c:pt>
                <c:pt idx="4">
                  <c:v>505869</c:v>
                </c:pt>
                <c:pt idx="5">
                  <c:v>426896</c:v>
                </c:pt>
                <c:pt idx="6">
                  <c:v>422417</c:v>
                </c:pt>
                <c:pt idx="7">
                  <c:v>413482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De Bligny</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E889D1-1C69-430A-BB81-51B240E8E8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F0E3102-E35B-49A0-AB99-9EA22CA922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6E072A4-6BD9-465F-B704-DABD1CD86E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ADB3B87-063B-4864-94F9-8346F91EDD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A64BC64-B1FF-4B08-B781-8112C6517F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63BE4F0-1A2B-42BC-AA49-BF1B52B67B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413D854-50CC-4316-9CCD-42052E2069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E743073-DD31-4E1E-9322-748FE96097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70.331900000000005</c:v>
                </c:pt>
                <c:pt idx="1">
                  <c:v>23.5243</c:v>
                </c:pt>
                <c:pt idx="2">
                  <c:v>50.431899999999999</c:v>
                </c:pt>
                <c:pt idx="3">
                  <c:v>53.389200000000002</c:v>
                </c:pt>
                <c:pt idx="4">
                  <c:v>31.674299999999999</c:v>
                </c:pt>
                <c:pt idx="5">
                  <c:v>83.896100000000004</c:v>
                </c:pt>
                <c:pt idx="6">
                  <c:v>33.087600000000002</c:v>
                </c:pt>
                <c:pt idx="7">
                  <c:v>56.0105</c:v>
                </c:pt>
              </c:numCache>
            </c:numRef>
          </c:xVal>
          <c:yVal>
            <c:numRef>
              <c:f>Sheet1!$B$2:$B$9</c:f>
              <c:numCache>
                <c:formatCode>General</c:formatCode>
                <c:ptCount val="8"/>
                <c:pt idx="0">
                  <c:v>1.552</c:v>
                </c:pt>
                <c:pt idx="1">
                  <c:v>0.52700000000000002</c:v>
                </c:pt>
                <c:pt idx="2">
                  <c:v>1.111</c:v>
                </c:pt>
                <c:pt idx="3">
                  <c:v>1.0760000000000001</c:v>
                </c:pt>
                <c:pt idx="4">
                  <c:v>0.70399999999999996</c:v>
                </c:pt>
                <c:pt idx="5">
                  <c:v>1.823</c:v>
                </c:pt>
                <c:pt idx="6">
                  <c:v>0.72699999999999998</c:v>
                </c:pt>
                <c:pt idx="7">
                  <c:v>1.1200000000000001</c:v>
                </c:pt>
              </c:numCache>
            </c:numRef>
          </c:yVal>
          <c:bubbleSize>
            <c:numRef>
              <c:f>Sheet1!$C$2:$C$9</c:f>
              <c:numCache>
                <c:formatCode>General</c:formatCode>
                <c:ptCount val="8"/>
                <c:pt idx="0">
                  <c:v>1828137</c:v>
                </c:pt>
                <c:pt idx="1">
                  <c:v>611372</c:v>
                </c:pt>
                <c:pt idx="2">
                  <c:v>586220</c:v>
                </c:pt>
                <c:pt idx="3">
                  <c:v>507304</c:v>
                </c:pt>
                <c:pt idx="4">
                  <c:v>355481</c:v>
                </c:pt>
                <c:pt idx="5">
                  <c:v>287512</c:v>
                </c:pt>
                <c:pt idx="6">
                  <c:v>286936</c:v>
                </c:pt>
                <c:pt idx="7">
                  <c:v>239165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2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875FA94-BF47-49D9-98A3-0625EE8207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F3B91F-CD52-46C4-AD84-A9B9F309AB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325C986-9E82-461D-994B-A2AA874751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E973F07-7E9D-4808-AA86-1C7D504033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BB25A70-A982-4412-A37D-4D5FD1E4AC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81FE327-AD82-4D37-A321-0E4E188660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4F93DD-2956-4F78-99AA-91E33F5E5B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C6457DC-2D5A-4426-8BD1-DE3029F176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74.606999999999999</c:v>
                </c:pt>
                <c:pt idx="1">
                  <c:v>50.238399999999999</c:v>
                </c:pt>
                <c:pt idx="2">
                  <c:v>52.996000000000002</c:v>
                </c:pt>
                <c:pt idx="3">
                  <c:v>23.661899999999999</c:v>
                </c:pt>
                <c:pt idx="4">
                  <c:v>95.832400000000007</c:v>
                </c:pt>
                <c:pt idx="5">
                  <c:v>31.808399999999999</c:v>
                </c:pt>
                <c:pt idx="6">
                  <c:v>32.778799999999997</c:v>
                </c:pt>
                <c:pt idx="7">
                  <c:v>287.9796</c:v>
                </c:pt>
              </c:numCache>
            </c:numRef>
          </c:xVal>
          <c:yVal>
            <c:numRef>
              <c:f>Sheet1!$B$2:$B$9</c:f>
              <c:numCache>
                <c:formatCode>General</c:formatCode>
                <c:ptCount val="8"/>
                <c:pt idx="0">
                  <c:v>1.5149999999999999</c:v>
                </c:pt>
                <c:pt idx="1">
                  <c:v>1.006</c:v>
                </c:pt>
                <c:pt idx="2">
                  <c:v>0.98</c:v>
                </c:pt>
                <c:pt idx="3">
                  <c:v>0.48899999999999999</c:v>
                </c:pt>
                <c:pt idx="4">
                  <c:v>1.9430000000000001</c:v>
                </c:pt>
                <c:pt idx="5">
                  <c:v>0.65300000000000002</c:v>
                </c:pt>
                <c:pt idx="6">
                  <c:v>0.65900000000000003</c:v>
                </c:pt>
                <c:pt idx="7">
                  <c:v>5.758</c:v>
                </c:pt>
              </c:numCache>
            </c:numRef>
          </c:yVal>
          <c:bubbleSize>
            <c:numRef>
              <c:f>Sheet1!$C$2:$C$9</c:f>
              <c:numCache>
                <c:formatCode>General</c:formatCode>
                <c:ptCount val="8"/>
                <c:pt idx="0">
                  <c:v>1590547</c:v>
                </c:pt>
                <c:pt idx="1">
                  <c:v>430995</c:v>
                </c:pt>
                <c:pt idx="2">
                  <c:v>366626</c:v>
                </c:pt>
                <c:pt idx="3">
                  <c:v>343168</c:v>
                </c:pt>
                <c:pt idx="4">
                  <c:v>228081</c:v>
                </c:pt>
                <c:pt idx="5">
                  <c:v>210031</c:v>
                </c:pt>
                <c:pt idx="6">
                  <c:v>199000</c:v>
                </c:pt>
                <c:pt idx="7">
                  <c:v>183155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Roederer</c:v>
                  </c:pt>
                  <c:pt idx="5">
                    <c:v>Malard</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6"/>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5.958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D1CCEE8-AB6D-42AD-A386-9F2254A844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9013156-14D5-44C2-A100-1622135743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7473728-6EB3-41B5-9409-6AF3D3474F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0F28BFE-A6FA-4D5E-85A5-BB08BFFD57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362A990-0374-4E32-B700-BCED20F4B0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4B8F939-FAA7-4CD7-8DCE-D4F1729A18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97C3F4B-088B-4D91-B1D2-2F9710D65B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34BE91A-53F4-419E-9816-27453172FF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72.245000000000005</c:v>
                </c:pt>
                <c:pt idx="1">
                  <c:v>23.982600000000001</c:v>
                </c:pt>
                <c:pt idx="2">
                  <c:v>53.209800000000001</c:v>
                </c:pt>
                <c:pt idx="3">
                  <c:v>31.915800000000001</c:v>
                </c:pt>
                <c:pt idx="4">
                  <c:v>56.263100000000001</c:v>
                </c:pt>
                <c:pt idx="5">
                  <c:v>33.282400000000003</c:v>
                </c:pt>
                <c:pt idx="6">
                  <c:v>58.168599999999998</c:v>
                </c:pt>
                <c:pt idx="7">
                  <c:v>74.187700000000007</c:v>
                </c:pt>
              </c:numCache>
            </c:numRef>
          </c:xVal>
          <c:yVal>
            <c:numRef>
              <c:f>Sheet1!$B$2:$B$9</c:f>
              <c:numCache>
                <c:formatCode>General</c:formatCode>
                <c:ptCount val="8"/>
                <c:pt idx="0">
                  <c:v>1.5389999999999999</c:v>
                </c:pt>
                <c:pt idx="1">
                  <c:v>0.50800000000000001</c:v>
                </c:pt>
                <c:pt idx="2">
                  <c:v>1.0760000000000001</c:v>
                </c:pt>
                <c:pt idx="3">
                  <c:v>0.67700000000000005</c:v>
                </c:pt>
                <c:pt idx="4">
                  <c:v>1.022</c:v>
                </c:pt>
                <c:pt idx="5">
                  <c:v>0.68799999999999994</c:v>
                </c:pt>
                <c:pt idx="6">
                  <c:v>1.0229999999999999</c:v>
                </c:pt>
                <c:pt idx="7">
                  <c:v>1.524</c:v>
                </c:pt>
              </c:numCache>
            </c:numRef>
          </c:yVal>
          <c:bubbleSize>
            <c:numRef>
              <c:f>Sheet1!$C$2:$C$9</c:f>
              <c:numCache>
                <c:formatCode>General</c:formatCode>
                <c:ptCount val="8"/>
                <c:pt idx="0">
                  <c:v>1098847</c:v>
                </c:pt>
                <c:pt idx="1">
                  <c:v>246085</c:v>
                </c:pt>
                <c:pt idx="2">
                  <c:v>239125</c:v>
                </c:pt>
                <c:pt idx="3">
                  <c:v>135355</c:v>
                </c:pt>
                <c:pt idx="4">
                  <c:v>127436</c:v>
                </c:pt>
                <c:pt idx="5">
                  <c:v>107702</c:v>
                </c:pt>
                <c:pt idx="6">
                  <c:v>98654</c:v>
                </c:pt>
                <c:pt idx="7">
                  <c:v>98002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Taittinger</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3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46332D-F77B-4DBE-8D2E-4DD23B6D6A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5132C3-ED10-4827-9C25-832193651E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C02D9EA-79AF-440C-9D36-57128EE816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CD7D4A3-168D-4F55-A8A3-B76F51DF5C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CE23A2-94BB-4D8F-B0BB-7AB914C112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B9F1DBB-F484-48B3-B11A-96B581C8E6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5B01BB8-28B7-45DE-831A-067B3640D0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03A9232-602C-4A99-8359-AEA0FBB44A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69.232299999999995</c:v>
                </c:pt>
                <c:pt idx="1">
                  <c:v>23.5748</c:v>
                </c:pt>
                <c:pt idx="2">
                  <c:v>49.180500000000002</c:v>
                </c:pt>
                <c:pt idx="3">
                  <c:v>51.747599999999998</c:v>
                </c:pt>
                <c:pt idx="4">
                  <c:v>31.525200000000002</c:v>
                </c:pt>
                <c:pt idx="5">
                  <c:v>32.7211</c:v>
                </c:pt>
                <c:pt idx="6">
                  <c:v>79.0989</c:v>
                </c:pt>
                <c:pt idx="7">
                  <c:v>29.301100000000002</c:v>
                </c:pt>
              </c:numCache>
            </c:numRef>
          </c:xVal>
          <c:yVal>
            <c:numRef>
              <c:f>Sheet1!$B$2:$B$9</c:f>
              <c:numCache>
                <c:formatCode>General</c:formatCode>
                <c:ptCount val="8"/>
                <c:pt idx="0">
                  <c:v>1.591</c:v>
                </c:pt>
                <c:pt idx="1">
                  <c:v>0.54900000000000004</c:v>
                </c:pt>
                <c:pt idx="2">
                  <c:v>1.1259999999999999</c:v>
                </c:pt>
                <c:pt idx="3">
                  <c:v>1.0820000000000001</c:v>
                </c:pt>
                <c:pt idx="4">
                  <c:v>0.72899999999999998</c:v>
                </c:pt>
                <c:pt idx="5">
                  <c:v>0.74199999999999999</c:v>
                </c:pt>
                <c:pt idx="6">
                  <c:v>1.8560000000000001</c:v>
                </c:pt>
                <c:pt idx="7">
                  <c:v>0.67700000000000005</c:v>
                </c:pt>
              </c:numCache>
            </c:numRef>
          </c:yVal>
          <c:bubbleSize>
            <c:numRef>
              <c:f>Sheet1!$C$2:$C$9</c:f>
              <c:numCache>
                <c:formatCode>General</c:formatCode>
                <c:ptCount val="8"/>
                <c:pt idx="0">
                  <c:v>10761127</c:v>
                </c:pt>
                <c:pt idx="1">
                  <c:v>3788985</c:v>
                </c:pt>
                <c:pt idx="2">
                  <c:v>3461768</c:v>
                </c:pt>
                <c:pt idx="3">
                  <c:v>2407818</c:v>
                </c:pt>
                <c:pt idx="4">
                  <c:v>2351274</c:v>
                </c:pt>
                <c:pt idx="5">
                  <c:v>1672046</c:v>
                </c:pt>
                <c:pt idx="6">
                  <c:v>1436753</c:v>
                </c:pt>
                <c:pt idx="7">
                  <c:v>1391478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Roederer</c:v>
                  </c:pt>
                  <c:pt idx="7">
                    <c:v>Heidsieck &amp; Co Monopole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5"/>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C59BF2B-70BA-4944-A7F9-8F83C0E29C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7709C44-04BE-4DF2-B02B-A1A960D631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7EAECAA-655D-4EFD-8D84-C258031F75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70B848C-5969-4C63-BE7E-A886CF3265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1C2CE99-DC63-45D3-A1FC-D261843E3F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502E332-EF10-4D77-A3C9-BAB5FC34A4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F6C7E71-9C5C-4CA8-A3B9-5E212300DD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0832614-1FB2-43F8-8255-402C90F1D9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72.902299999999997</c:v>
                </c:pt>
                <c:pt idx="1">
                  <c:v>23.632999999999999</c:v>
                </c:pt>
                <c:pt idx="2">
                  <c:v>51.113900000000001</c:v>
                </c:pt>
                <c:pt idx="3">
                  <c:v>54.3947</c:v>
                </c:pt>
                <c:pt idx="4">
                  <c:v>84.752200000000002</c:v>
                </c:pt>
                <c:pt idx="5">
                  <c:v>29.332599999999999</c:v>
                </c:pt>
                <c:pt idx="6">
                  <c:v>31.468499999999999</c:v>
                </c:pt>
                <c:pt idx="7">
                  <c:v>273.90089999999998</c:v>
                </c:pt>
              </c:numCache>
            </c:numRef>
          </c:xVal>
          <c:yVal>
            <c:numRef>
              <c:f>Sheet1!$B$2:$B$9</c:f>
              <c:numCache>
                <c:formatCode>General</c:formatCode>
                <c:ptCount val="8"/>
                <c:pt idx="0">
                  <c:v>1.5569999999999999</c:v>
                </c:pt>
                <c:pt idx="1">
                  <c:v>0.51700000000000002</c:v>
                </c:pt>
                <c:pt idx="2">
                  <c:v>1.0720000000000001</c:v>
                </c:pt>
                <c:pt idx="3">
                  <c:v>1.073</c:v>
                </c:pt>
                <c:pt idx="4">
                  <c:v>1.726</c:v>
                </c:pt>
                <c:pt idx="5">
                  <c:v>0.64400000000000002</c:v>
                </c:pt>
                <c:pt idx="6">
                  <c:v>0.69099999999999995</c:v>
                </c:pt>
                <c:pt idx="7">
                  <c:v>5.7939999999999996</c:v>
                </c:pt>
              </c:numCache>
            </c:numRef>
          </c:yVal>
          <c:bubbleSize>
            <c:numRef>
              <c:f>Sheet1!$C$2:$C$9</c:f>
              <c:numCache>
                <c:formatCode>General</c:formatCode>
                <c:ptCount val="8"/>
                <c:pt idx="0">
                  <c:v>1905667</c:v>
                </c:pt>
                <c:pt idx="1">
                  <c:v>630859</c:v>
                </c:pt>
                <c:pt idx="2">
                  <c:v>491358</c:v>
                </c:pt>
                <c:pt idx="3">
                  <c:v>344699</c:v>
                </c:pt>
                <c:pt idx="4">
                  <c:v>234933</c:v>
                </c:pt>
                <c:pt idx="5">
                  <c:v>217736</c:v>
                </c:pt>
                <c:pt idx="6">
                  <c:v>211311</c:v>
                </c:pt>
                <c:pt idx="7">
                  <c:v>187896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Roederer</c:v>
                  </c:pt>
                  <c:pt idx="5">
                    <c:v>Heidsieck &amp; Co Monopole</c:v>
                  </c:pt>
                  <c:pt idx="6">
                    <c:v>Malard</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5.993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E3A45A-C63D-4C27-9C98-66572D7255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7D456E-1D28-4BBC-B0AD-423CCC68EC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E9D9FB-6F95-4330-BFDD-9EE070C2AE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B59023-CE5E-493C-AC6D-F9A99B3052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64A751D-86E3-4AF1-AA43-865E4CB0FA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0D8E81E-759F-4B3D-9977-7AB9BC4BF4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7E13FB4-5DC3-4222-9AF1-EC9D89B539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62FB45D-E8EC-4BF9-8417-E7200150D3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70.778700000000001</c:v>
                </c:pt>
                <c:pt idx="1">
                  <c:v>51.711100000000002</c:v>
                </c:pt>
                <c:pt idx="2">
                  <c:v>24.7149</c:v>
                </c:pt>
                <c:pt idx="3">
                  <c:v>31.674600000000002</c:v>
                </c:pt>
                <c:pt idx="4">
                  <c:v>56.167200000000001</c:v>
                </c:pt>
                <c:pt idx="5">
                  <c:v>29.235499999999998</c:v>
                </c:pt>
                <c:pt idx="6">
                  <c:v>56.559800000000003</c:v>
                </c:pt>
                <c:pt idx="7">
                  <c:v>34.003700000000002</c:v>
                </c:pt>
              </c:numCache>
            </c:numRef>
          </c:xVal>
          <c:yVal>
            <c:numRef>
              <c:f>Sheet1!$B$2:$B$9</c:f>
              <c:numCache>
                <c:formatCode>General</c:formatCode>
                <c:ptCount val="8"/>
                <c:pt idx="0">
                  <c:v>1.5740000000000001</c:v>
                </c:pt>
                <c:pt idx="1">
                  <c:v>1.115</c:v>
                </c:pt>
                <c:pt idx="2">
                  <c:v>0.55700000000000005</c:v>
                </c:pt>
                <c:pt idx="3">
                  <c:v>0.71699999999999997</c:v>
                </c:pt>
                <c:pt idx="4">
                  <c:v>1.081</c:v>
                </c:pt>
                <c:pt idx="5">
                  <c:v>0.66300000000000003</c:v>
                </c:pt>
                <c:pt idx="6">
                  <c:v>1.0740000000000001</c:v>
                </c:pt>
                <c:pt idx="7">
                  <c:v>0.746</c:v>
                </c:pt>
              </c:numCache>
            </c:numRef>
          </c:yVal>
          <c:bubbleSize>
            <c:numRef>
              <c:f>Sheet1!$C$2:$C$9</c:f>
              <c:numCache>
                <c:formatCode>General</c:formatCode>
                <c:ptCount val="8"/>
                <c:pt idx="0">
                  <c:v>878434</c:v>
                </c:pt>
                <c:pt idx="1">
                  <c:v>324746</c:v>
                </c:pt>
                <c:pt idx="2">
                  <c:v>279303</c:v>
                </c:pt>
                <c:pt idx="3">
                  <c:v>176681</c:v>
                </c:pt>
                <c:pt idx="4">
                  <c:v>160863</c:v>
                </c:pt>
                <c:pt idx="5">
                  <c:v>125888</c:v>
                </c:pt>
                <c:pt idx="6">
                  <c:v>122961</c:v>
                </c:pt>
                <c:pt idx="7">
                  <c:v>120849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Malard</c:v>
                  </c:pt>
                  <c:pt idx="4">
                    <c:v>Laurent Perrier</c:v>
                  </c:pt>
                  <c:pt idx="5">
                    <c:v>Heidsieck &amp; Co Monopole</c:v>
                  </c:pt>
                  <c:pt idx="6">
                    <c:v>Taittinger</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7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F58B960-C4C9-4DD6-8F44-190223DABD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BA5107-5FE6-4531-8B55-CDF7DA1D35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30D0281-6FA1-4CDB-9994-0F140015AD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F7415E-2C56-495C-816E-6BD700BCD8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7CC20BE-CF94-4933-96FF-C6BBA1ED77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5480BB4-84DA-4DB0-AD67-72F188EFFA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46049B8-D6CE-4D5C-8A64-6D133F56E4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7DAF0A-2527-4810-90EA-6BBC500674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69.496399999999994</c:v>
                </c:pt>
                <c:pt idx="1">
                  <c:v>23.107299999999999</c:v>
                </c:pt>
                <c:pt idx="2">
                  <c:v>50.8294</c:v>
                </c:pt>
                <c:pt idx="3">
                  <c:v>31.597000000000001</c:v>
                </c:pt>
                <c:pt idx="4">
                  <c:v>29.059000000000001</c:v>
                </c:pt>
                <c:pt idx="5">
                  <c:v>39.901000000000003</c:v>
                </c:pt>
                <c:pt idx="6">
                  <c:v>30.6097</c:v>
                </c:pt>
                <c:pt idx="7">
                  <c:v>58.011600000000001</c:v>
                </c:pt>
              </c:numCache>
            </c:numRef>
          </c:xVal>
          <c:yVal>
            <c:numRef>
              <c:f>Sheet1!$B$2:$B$9</c:f>
              <c:numCache>
                <c:formatCode>General</c:formatCode>
                <c:ptCount val="8"/>
                <c:pt idx="0">
                  <c:v>1.673</c:v>
                </c:pt>
                <c:pt idx="1">
                  <c:v>0.56699999999999995</c:v>
                </c:pt>
                <c:pt idx="2">
                  <c:v>1.204</c:v>
                </c:pt>
                <c:pt idx="3">
                  <c:v>0.77300000000000002</c:v>
                </c:pt>
                <c:pt idx="4">
                  <c:v>0.71799999999999997</c:v>
                </c:pt>
                <c:pt idx="5">
                  <c:v>0.97699999999999998</c:v>
                </c:pt>
                <c:pt idx="6">
                  <c:v>0.75</c:v>
                </c:pt>
                <c:pt idx="7">
                  <c:v>1.208</c:v>
                </c:pt>
              </c:numCache>
            </c:numRef>
          </c:yVal>
          <c:bubbleSize>
            <c:numRef>
              <c:f>Sheet1!$C$2:$C$9</c:f>
              <c:numCache>
                <c:formatCode>General</c:formatCode>
                <c:ptCount val="8"/>
                <c:pt idx="0">
                  <c:v>395087</c:v>
                </c:pt>
                <c:pt idx="1">
                  <c:v>216631</c:v>
                </c:pt>
                <c:pt idx="2">
                  <c:v>169872</c:v>
                </c:pt>
                <c:pt idx="3">
                  <c:v>95486</c:v>
                </c:pt>
                <c:pt idx="4">
                  <c:v>91042</c:v>
                </c:pt>
                <c:pt idx="5">
                  <c:v>73338</c:v>
                </c:pt>
                <c:pt idx="6">
                  <c:v>71290</c:v>
                </c:pt>
                <c:pt idx="7">
                  <c:v>69904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Heidsieck &amp; Co Monopole</c:v>
                  </c:pt>
                  <c:pt idx="5">
                    <c:v>Ayala</c:v>
                  </c:pt>
                  <c:pt idx="6">
                    <c:v>De Bligny</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EFEEA64-E62C-461D-8E9C-35E705E826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5F373CE-3CBB-4AE2-8FEB-664F39952F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383876E-1F1F-4D24-A9E3-F04A655B30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F6C3006-E681-49FB-A99B-23051A2141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F101D84-2760-4840-B1E4-6FE497088A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E8E454D-650A-4FD5-BE2F-24C1AD4AD6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CE776B0-BCE0-4D28-BF8A-41E5CD7F6B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43E4BC0-20E2-4D79-9573-CB31D75E33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4.4177999999999997</c:v>
                </c:pt>
                <c:pt idx="1">
                  <c:v>24.946400000000001</c:v>
                </c:pt>
                <c:pt idx="2">
                  <c:v>31.078299999999999</c:v>
                </c:pt>
                <c:pt idx="3">
                  <c:v>4.2683</c:v>
                </c:pt>
                <c:pt idx="4">
                  <c:v>26.586600000000001</c:v>
                </c:pt>
                <c:pt idx="5">
                  <c:v>5.8342000000000001</c:v>
                </c:pt>
                <c:pt idx="6">
                  <c:v>7.1054000000000004</c:v>
                </c:pt>
                <c:pt idx="7">
                  <c:v>24.309100000000001</c:v>
                </c:pt>
              </c:numCache>
            </c:numRef>
          </c:xVal>
          <c:yVal>
            <c:numRef>
              <c:f>Sheet1!$B$2:$B$9</c:f>
              <c:numCache>
                <c:formatCode>General</c:formatCode>
                <c:ptCount val="8"/>
                <c:pt idx="0">
                  <c:v>0.70499999999999996</c:v>
                </c:pt>
                <c:pt idx="1">
                  <c:v>3.5939999999999999</c:v>
                </c:pt>
                <c:pt idx="2">
                  <c:v>4.9089999999999998</c:v>
                </c:pt>
                <c:pt idx="3">
                  <c:v>0.24299999999999999</c:v>
                </c:pt>
                <c:pt idx="4">
                  <c:v>4.1760000000000002</c:v>
                </c:pt>
                <c:pt idx="5">
                  <c:v>0.81599999999999995</c:v>
                </c:pt>
                <c:pt idx="6">
                  <c:v>0.82899999999999996</c:v>
                </c:pt>
                <c:pt idx="7">
                  <c:v>3.61</c:v>
                </c:pt>
              </c:numCache>
            </c:numRef>
          </c:yVal>
          <c:bubbleSize>
            <c:numRef>
              <c:f>Sheet1!$C$2:$C$9</c:f>
              <c:numCache>
                <c:formatCode>General</c:formatCode>
                <c:ptCount val="8"/>
                <c:pt idx="0">
                  <c:v>135378958</c:v>
                </c:pt>
                <c:pt idx="1">
                  <c:v>81150444</c:v>
                </c:pt>
                <c:pt idx="2">
                  <c:v>40272704</c:v>
                </c:pt>
                <c:pt idx="3">
                  <c:v>39552397</c:v>
                </c:pt>
                <c:pt idx="4">
                  <c:v>37152564</c:v>
                </c:pt>
                <c:pt idx="5">
                  <c:v>35427059</c:v>
                </c:pt>
                <c:pt idx="6">
                  <c:v>32603771</c:v>
                </c:pt>
                <c:pt idx="7">
                  <c:v>28145421</c:v>
                </c:pt>
              </c:numCache>
            </c:numRef>
          </c:bubbleSize>
          <c:bubble3D val="0"/>
          <c:extLst>
            <c:ext xmlns:c15="http://schemas.microsoft.com/office/drawing/2012/chart" uri="{02D57815-91ED-43cb-92C2-25804820EDAC}">
              <c15:datalabelsRange>
                <c15:f>Sheet1!$E$2:$E$10</c15:f>
                <c15:dlblRangeCache>
                  <c:ptCount val="9"/>
                  <c:pt idx="0">
                    <c:v>Mdd</c:v>
                  </c:pt>
                  <c:pt idx="1">
                    <c:v>Nicolas Feuillatte</c:v>
                  </c:pt>
                  <c:pt idx="2">
                    <c:v>Mumm</c:v>
                  </c:pt>
                  <c:pt idx="3">
                    <c:v>Charles Volner</c:v>
                  </c:pt>
                  <c:pt idx="4">
                    <c:v>Canard Duchêne</c:v>
                  </c:pt>
                  <c:pt idx="5">
                    <c:v>Freixenet</c:v>
                  </c:pt>
                  <c:pt idx="6">
                    <c:v>Wolfberger</c:v>
                  </c:pt>
                  <c:pt idx="7">
                    <c:v>Alfred De Rothschild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
          <c:min val="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B1A80D4-5BF4-4600-8359-B341010C07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C1A89387-FFF1-4EBB-93D6-521FEA670D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DE4CC3D-2399-4CF3-B646-90C282A455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D0EC4E82-5AA5-4E15-BF9F-F00E651CCE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2FFDC77-F92D-4FFE-9B5D-2628137217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408AD5FA-C98D-4C04-B56C-4A7CBFB634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1B77133-BB0A-4BF5-8992-6088FFC5F5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9FB17DB-0A2E-4941-8E40-8AF3F44BB4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29.026399999999999</c:v>
                </c:pt>
                <c:pt idx="1">
                  <c:v>11.3819</c:v>
                </c:pt>
              </c:numCache>
            </c:numRef>
          </c:xVal>
          <c:yVal>
            <c:numRef>
              <c:f>Sheet1!$B$2:$B$3</c:f>
              <c:numCache>
                <c:formatCode>General</c:formatCode>
                <c:ptCount val="2"/>
                <c:pt idx="0">
                  <c:v>1.68</c:v>
                </c:pt>
                <c:pt idx="1">
                  <c:v>0.65900000000000003</c:v>
                </c:pt>
              </c:numCache>
            </c:numRef>
          </c:yVal>
          <c:bubbleSize>
            <c:numRef>
              <c:f>Sheet1!$C$2:$C$3</c:f>
              <c:numCache>
                <c:formatCode>General</c:formatCode>
                <c:ptCount val="2"/>
                <c:pt idx="0">
                  <c:v>159529</c:v>
                </c:pt>
                <c:pt idx="1">
                  <c:v>109528</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C2BC4BB-3C75-40E1-BB91-401E49E579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24A51E6-6FBF-40F1-B6CA-D374145230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AF6FA6E-011C-40EC-81A5-D36EA50CD6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F6562AC-5B5C-4AD7-B74D-3E00666656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F13843A-FA6E-4307-9C5F-277838AF31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0E5990E-0030-4705-8402-CC363CA554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5CE7564-ACDC-476D-A015-C8E1858A7A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133D6A1-EA34-425D-824E-4F0863CAAE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69.862499999999997</c:v>
                </c:pt>
                <c:pt idx="1">
                  <c:v>23.236599999999999</c:v>
                </c:pt>
                <c:pt idx="2">
                  <c:v>52.527299999999997</c:v>
                </c:pt>
                <c:pt idx="3">
                  <c:v>32.034199999999998</c:v>
                </c:pt>
                <c:pt idx="4">
                  <c:v>55.900500000000001</c:v>
                </c:pt>
                <c:pt idx="5">
                  <c:v>70.223500000000001</c:v>
                </c:pt>
                <c:pt idx="6">
                  <c:v>34.026000000000003</c:v>
                </c:pt>
                <c:pt idx="7">
                  <c:v>40.881700000000002</c:v>
                </c:pt>
              </c:numCache>
            </c:numRef>
          </c:xVal>
          <c:yVal>
            <c:numRef>
              <c:f>Sheet1!$B$2:$B$9</c:f>
              <c:numCache>
                <c:formatCode>General</c:formatCode>
                <c:ptCount val="8"/>
                <c:pt idx="0">
                  <c:v>1.6930000000000001</c:v>
                </c:pt>
                <c:pt idx="1">
                  <c:v>0.57899999999999996</c:v>
                </c:pt>
                <c:pt idx="2">
                  <c:v>1.266</c:v>
                </c:pt>
                <c:pt idx="3">
                  <c:v>0.79800000000000004</c:v>
                </c:pt>
                <c:pt idx="4">
                  <c:v>1.1919999999999999</c:v>
                </c:pt>
                <c:pt idx="5">
                  <c:v>1.6040000000000001</c:v>
                </c:pt>
                <c:pt idx="6">
                  <c:v>0.84699999999999998</c:v>
                </c:pt>
                <c:pt idx="7">
                  <c:v>1.012</c:v>
                </c:pt>
              </c:numCache>
            </c:numRef>
          </c:yVal>
          <c:bubbleSize>
            <c:numRef>
              <c:f>Sheet1!$C$2:$C$9</c:f>
              <c:numCache>
                <c:formatCode>General</c:formatCode>
                <c:ptCount val="8"/>
                <c:pt idx="0">
                  <c:v>300199</c:v>
                </c:pt>
                <c:pt idx="1">
                  <c:v>152037</c:v>
                </c:pt>
                <c:pt idx="2">
                  <c:v>101798</c:v>
                </c:pt>
                <c:pt idx="3">
                  <c:v>71244</c:v>
                </c:pt>
                <c:pt idx="4">
                  <c:v>66298</c:v>
                </c:pt>
                <c:pt idx="5">
                  <c:v>50280</c:v>
                </c:pt>
                <c:pt idx="6">
                  <c:v>49678</c:v>
                </c:pt>
                <c:pt idx="7">
                  <c:v>49426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Bollinger</c:v>
                  </c:pt>
                  <c:pt idx="6">
                    <c:v>Canard Duchêne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A77F40D-F2AC-437B-A654-16888F8E1A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16EE7D0-518D-47BC-9777-517F15E3B2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B0EF3F7-C98F-42AC-B968-2AD1586755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329BF0F-F5D5-4F9F-A355-79E5DC5A9E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4F411C6-24DA-47AF-B55C-0B5D3ED043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802356C-1787-4C9F-A99D-4FE57C320B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A9E3425-F644-49CB-B27D-F7024439FF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B6FC7F6-129E-4B3D-9EE1-8F375C1AC0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71.709699999999998</c:v>
                </c:pt>
                <c:pt idx="1">
                  <c:v>23.626300000000001</c:v>
                </c:pt>
                <c:pt idx="2">
                  <c:v>50.448099999999997</c:v>
                </c:pt>
                <c:pt idx="3">
                  <c:v>53.660699999999999</c:v>
                </c:pt>
                <c:pt idx="4">
                  <c:v>31.505700000000001</c:v>
                </c:pt>
                <c:pt idx="5">
                  <c:v>88.677499999999995</c:v>
                </c:pt>
                <c:pt idx="6">
                  <c:v>32.752200000000002</c:v>
                </c:pt>
                <c:pt idx="7">
                  <c:v>291.98700000000002</c:v>
                </c:pt>
              </c:numCache>
            </c:numRef>
          </c:xVal>
          <c:yVal>
            <c:numRef>
              <c:f>Sheet1!$B$2:$B$9</c:f>
              <c:numCache>
                <c:formatCode>General</c:formatCode>
                <c:ptCount val="8"/>
                <c:pt idx="0">
                  <c:v>1.5509999999999999</c:v>
                </c:pt>
                <c:pt idx="1">
                  <c:v>0.51600000000000001</c:v>
                </c:pt>
                <c:pt idx="2">
                  <c:v>1.08</c:v>
                </c:pt>
                <c:pt idx="3">
                  <c:v>1.0529999999999999</c:v>
                </c:pt>
                <c:pt idx="4">
                  <c:v>0.68600000000000005</c:v>
                </c:pt>
                <c:pt idx="5">
                  <c:v>1.9419999999999999</c:v>
                </c:pt>
                <c:pt idx="6">
                  <c:v>0.70499999999999996</c:v>
                </c:pt>
                <c:pt idx="7">
                  <c:v>6.2690000000000001</c:v>
                </c:pt>
              </c:numCache>
            </c:numRef>
          </c:yVal>
          <c:bubbleSize>
            <c:numRef>
              <c:f>Sheet1!$C$2:$C$9</c:f>
              <c:numCache>
                <c:formatCode>General</c:formatCode>
                <c:ptCount val="8"/>
                <c:pt idx="0">
                  <c:v>4907450</c:v>
                </c:pt>
                <c:pt idx="1">
                  <c:v>1463201</c:v>
                </c:pt>
                <c:pt idx="2">
                  <c:v>1419306</c:v>
                </c:pt>
                <c:pt idx="3">
                  <c:v>1119576</c:v>
                </c:pt>
                <c:pt idx="4">
                  <c:v>828914</c:v>
                </c:pt>
                <c:pt idx="5">
                  <c:v>791269</c:v>
                </c:pt>
                <c:pt idx="6">
                  <c:v>634868</c:v>
                </c:pt>
                <c:pt idx="7">
                  <c:v>585726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6.46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55FF5D5-24FC-44D8-9AD7-59D22F2CC3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75CF6E9-5975-4566-B55F-DBFC446C08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EF3C326-75E9-426C-8844-DBD7BAAB9E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D3D7C84-D48B-48F5-983D-10F1AC681C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0D95C05-D64F-4FE0-93BB-3022A88BCB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3636156-6FDD-443E-AA96-24952C63D7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F5F0D1A-5454-432F-B901-53F385DCC9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BE64F1E-970A-4A7F-A0CF-6DEE157A81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68.133499999999998</c:v>
                </c:pt>
                <c:pt idx="1">
                  <c:v>23.392900000000001</c:v>
                </c:pt>
                <c:pt idx="2">
                  <c:v>48.761299999999999</c:v>
                </c:pt>
                <c:pt idx="3">
                  <c:v>51.302199999999999</c:v>
                </c:pt>
                <c:pt idx="4">
                  <c:v>31.512499999999999</c:v>
                </c:pt>
                <c:pt idx="5">
                  <c:v>32.631799999999998</c:v>
                </c:pt>
                <c:pt idx="6">
                  <c:v>29.2836</c:v>
                </c:pt>
                <c:pt idx="7">
                  <c:v>71.167199999999994</c:v>
                </c:pt>
              </c:numCache>
            </c:numRef>
          </c:xVal>
          <c:yVal>
            <c:numRef>
              <c:f>Sheet1!$B$2:$B$9</c:f>
              <c:numCache>
                <c:formatCode>General</c:formatCode>
                <c:ptCount val="8"/>
                <c:pt idx="0">
                  <c:v>1.595</c:v>
                </c:pt>
                <c:pt idx="1">
                  <c:v>0.55700000000000005</c:v>
                </c:pt>
                <c:pt idx="2">
                  <c:v>1.1419999999999999</c:v>
                </c:pt>
                <c:pt idx="3">
                  <c:v>1.097</c:v>
                </c:pt>
                <c:pt idx="4">
                  <c:v>0.747</c:v>
                </c:pt>
                <c:pt idx="5">
                  <c:v>0.76100000000000001</c:v>
                </c:pt>
                <c:pt idx="6">
                  <c:v>0.69299999999999995</c:v>
                </c:pt>
                <c:pt idx="7">
                  <c:v>1.6910000000000001</c:v>
                </c:pt>
              </c:numCache>
            </c:numRef>
          </c:yVal>
          <c:bubbleSize>
            <c:numRef>
              <c:f>Sheet1!$C$2:$C$9</c:f>
              <c:numCache>
                <c:formatCode>General</c:formatCode>
                <c:ptCount val="8"/>
                <c:pt idx="0">
                  <c:v>2147840</c:v>
                </c:pt>
                <c:pt idx="1">
                  <c:v>849490</c:v>
                </c:pt>
                <c:pt idx="2">
                  <c:v>757750</c:v>
                </c:pt>
                <c:pt idx="3">
                  <c:v>524411</c:v>
                </c:pt>
                <c:pt idx="4">
                  <c:v>464085</c:v>
                </c:pt>
                <c:pt idx="5">
                  <c:v>324491</c:v>
                </c:pt>
                <c:pt idx="6">
                  <c:v>304491</c:v>
                </c:pt>
                <c:pt idx="7">
                  <c:v>281324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F1C5560-AB0B-4C1A-BE38-8B0D7E9F87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3E3ECAF-F3D7-49E3-9CBD-B3C8AC1B67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559618B-18EA-4250-9C1E-EFA8AEC3F0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6F151CD-F54D-4F37-A08E-4849208524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2CA3B2A-4089-42D0-9A51-33F26FF91C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50D3EB6-B3DA-451C-968F-ACE049FA01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A8CC6E3-1054-4C71-8450-08B4721600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43113BC-8CDE-4B43-89BA-6B96EC7963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69.275000000000006</c:v>
                </c:pt>
                <c:pt idx="1">
                  <c:v>23.590299999999999</c:v>
                </c:pt>
                <c:pt idx="2">
                  <c:v>50.235199999999999</c:v>
                </c:pt>
                <c:pt idx="3">
                  <c:v>31.48</c:v>
                </c:pt>
                <c:pt idx="4">
                  <c:v>52.412700000000001</c:v>
                </c:pt>
                <c:pt idx="5">
                  <c:v>32.894399999999997</c:v>
                </c:pt>
                <c:pt idx="6">
                  <c:v>29.253399999999999</c:v>
                </c:pt>
                <c:pt idx="7">
                  <c:v>38.716000000000001</c:v>
                </c:pt>
              </c:numCache>
            </c:numRef>
          </c:xVal>
          <c:yVal>
            <c:numRef>
              <c:f>Sheet1!$B$2:$B$9</c:f>
              <c:numCache>
                <c:formatCode>General</c:formatCode>
                <c:ptCount val="8"/>
                <c:pt idx="0">
                  <c:v>1.6160000000000001</c:v>
                </c:pt>
                <c:pt idx="1">
                  <c:v>0.56000000000000005</c:v>
                </c:pt>
                <c:pt idx="2">
                  <c:v>1.1599999999999999</c:v>
                </c:pt>
                <c:pt idx="3">
                  <c:v>0.745</c:v>
                </c:pt>
                <c:pt idx="4">
                  <c:v>1.1080000000000001</c:v>
                </c:pt>
                <c:pt idx="5">
                  <c:v>0.75700000000000001</c:v>
                </c:pt>
                <c:pt idx="6">
                  <c:v>0.69099999999999995</c:v>
                </c:pt>
                <c:pt idx="7">
                  <c:v>0.91500000000000004</c:v>
                </c:pt>
              </c:numCache>
            </c:numRef>
          </c:yVal>
          <c:bubbleSize>
            <c:numRef>
              <c:f>Sheet1!$C$2:$C$9</c:f>
              <c:numCache>
                <c:formatCode>General</c:formatCode>
                <c:ptCount val="8"/>
                <c:pt idx="0">
                  <c:v>3453150</c:v>
                </c:pt>
                <c:pt idx="1">
                  <c:v>1317521</c:v>
                </c:pt>
                <c:pt idx="2">
                  <c:v>1108641</c:v>
                </c:pt>
                <c:pt idx="3">
                  <c:v>730304</c:v>
                </c:pt>
                <c:pt idx="4">
                  <c:v>682885</c:v>
                </c:pt>
                <c:pt idx="5">
                  <c:v>520981</c:v>
                </c:pt>
                <c:pt idx="6">
                  <c:v>468611</c:v>
                </c:pt>
                <c:pt idx="7">
                  <c:v>467844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16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9D5094-341C-4B70-AE18-A0824CC314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004D3D-F86C-4407-9D62-614723469A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8BBB339-E5BA-49FA-B785-1E82B75DC7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1F6A0A1-7BE7-4176-8010-0A8F9B34E3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B2145C2-88D8-4781-B265-1C94240420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95BC1D-7E58-4561-8A0B-B721B8E72D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BE6E324-07E5-402A-AD37-A23419DCF6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37A1F47-E7BB-4A5D-B2ED-3088DE5AA9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69.515299999999996</c:v>
                </c:pt>
                <c:pt idx="1">
                  <c:v>23.7239</c:v>
                </c:pt>
                <c:pt idx="2">
                  <c:v>49.200299999999999</c:v>
                </c:pt>
                <c:pt idx="3">
                  <c:v>31.5063</c:v>
                </c:pt>
                <c:pt idx="4">
                  <c:v>52.281500000000001</c:v>
                </c:pt>
                <c:pt idx="5">
                  <c:v>32.801400000000001</c:v>
                </c:pt>
                <c:pt idx="6">
                  <c:v>29.312200000000001</c:v>
                </c:pt>
                <c:pt idx="7">
                  <c:v>30.9068</c:v>
                </c:pt>
              </c:numCache>
            </c:numRef>
          </c:xVal>
          <c:yVal>
            <c:numRef>
              <c:f>Sheet1!$B$2:$B$9</c:f>
              <c:numCache>
                <c:formatCode>General</c:formatCode>
                <c:ptCount val="8"/>
                <c:pt idx="0">
                  <c:v>1.625</c:v>
                </c:pt>
                <c:pt idx="1">
                  <c:v>0.56499999999999995</c:v>
                </c:pt>
                <c:pt idx="2">
                  <c:v>1.141</c:v>
                </c:pt>
                <c:pt idx="3">
                  <c:v>0.748</c:v>
                </c:pt>
                <c:pt idx="4">
                  <c:v>1.0960000000000001</c:v>
                </c:pt>
                <c:pt idx="5">
                  <c:v>0.75700000000000001</c:v>
                </c:pt>
                <c:pt idx="6">
                  <c:v>0.69499999999999995</c:v>
                </c:pt>
                <c:pt idx="7">
                  <c:v>0.73299999999999998</c:v>
                </c:pt>
              </c:numCache>
            </c:numRef>
          </c:yVal>
          <c:bubbleSize>
            <c:numRef>
              <c:f>Sheet1!$C$2:$C$9</c:f>
              <c:numCache>
                <c:formatCode>General</c:formatCode>
                <c:ptCount val="8"/>
                <c:pt idx="0">
                  <c:v>2733549</c:v>
                </c:pt>
                <c:pt idx="1">
                  <c:v>1023352</c:v>
                </c:pt>
                <c:pt idx="2">
                  <c:v>901841</c:v>
                </c:pt>
                <c:pt idx="3">
                  <c:v>627069</c:v>
                </c:pt>
                <c:pt idx="4">
                  <c:v>511679</c:v>
                </c:pt>
                <c:pt idx="5">
                  <c:v>429337</c:v>
                </c:pt>
                <c:pt idx="6">
                  <c:v>405270</c:v>
                </c:pt>
                <c:pt idx="7">
                  <c:v>374003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C95C78E-0436-41BE-B80B-50E316DCE9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2C49E1-4F9A-4F2F-B810-D16BB6BE61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30DCDB-449A-48B3-A7CE-C8ED30C761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16338D1-0197-4855-A41C-1F5541DBF7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3000A58-9FC4-4001-AE97-2D45493DA2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F4DE5EF-3621-4A4B-838E-ACF5BFD353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82A925D-24FE-4356-A47C-7C5FAF0032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DC66805-FD39-471D-ACA3-1B3990C8F7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68.593400000000003</c:v>
                </c:pt>
                <c:pt idx="1">
                  <c:v>23.808499999999999</c:v>
                </c:pt>
                <c:pt idx="2">
                  <c:v>50.115900000000003</c:v>
                </c:pt>
                <c:pt idx="3">
                  <c:v>31.6996</c:v>
                </c:pt>
                <c:pt idx="4">
                  <c:v>52.491900000000001</c:v>
                </c:pt>
                <c:pt idx="5">
                  <c:v>29.232500000000002</c:v>
                </c:pt>
                <c:pt idx="6">
                  <c:v>33.807899999999997</c:v>
                </c:pt>
                <c:pt idx="7">
                  <c:v>31.170300000000001</c:v>
                </c:pt>
              </c:numCache>
            </c:numRef>
          </c:xVal>
          <c:yVal>
            <c:numRef>
              <c:f>Sheet1!$B$2:$B$9</c:f>
              <c:numCache>
                <c:formatCode>General</c:formatCode>
                <c:ptCount val="8"/>
                <c:pt idx="0">
                  <c:v>1.6279999999999999</c:v>
                </c:pt>
                <c:pt idx="1">
                  <c:v>0.57399999999999995</c:v>
                </c:pt>
                <c:pt idx="2">
                  <c:v>1.1639999999999999</c:v>
                </c:pt>
                <c:pt idx="3">
                  <c:v>0.76200000000000001</c:v>
                </c:pt>
                <c:pt idx="4">
                  <c:v>1.1220000000000001</c:v>
                </c:pt>
                <c:pt idx="5">
                  <c:v>0.70299999999999996</c:v>
                </c:pt>
                <c:pt idx="6">
                  <c:v>0.78200000000000003</c:v>
                </c:pt>
                <c:pt idx="7">
                  <c:v>0.749</c:v>
                </c:pt>
              </c:numCache>
            </c:numRef>
          </c:yVal>
          <c:bubbleSize>
            <c:numRef>
              <c:f>Sheet1!$C$2:$C$9</c:f>
              <c:numCache>
                <c:formatCode>General</c:formatCode>
                <c:ptCount val="8"/>
                <c:pt idx="0">
                  <c:v>2452284</c:v>
                </c:pt>
                <c:pt idx="1">
                  <c:v>1052215</c:v>
                </c:pt>
                <c:pt idx="2">
                  <c:v>800953</c:v>
                </c:pt>
                <c:pt idx="3">
                  <c:v>584730</c:v>
                </c:pt>
                <c:pt idx="4">
                  <c:v>451798</c:v>
                </c:pt>
                <c:pt idx="5">
                  <c:v>367569</c:v>
                </c:pt>
                <c:pt idx="6">
                  <c:v>360663</c:v>
                </c:pt>
                <c:pt idx="7">
                  <c:v>351009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Heidsieck &amp; Co Monopole</c:v>
                  </c:pt>
                  <c:pt idx="6">
                    <c:v>Nicolas Feuillatte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7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D2C8AA9-5847-46AA-BA29-DB33205605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D391D7B-80CC-4F14-9B69-5B80B509A3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5C8E9F-887B-4D22-A813-26B03DC52A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C2D650E-2A21-47AB-B2F3-181FF3D4FD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BEB5A5E-B512-477C-B285-8AC7BE3AB2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0B0C563-8DF9-4A0C-9F19-AA0B59679C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C11AB51-0283-4EB0-A74D-57F3E4B10C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A973084-E719-45B6-8335-0D6CEDE656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4.2683</c:v>
                </c:pt>
                <c:pt idx="2">
                  <c:v>5.8516000000000004</c:v>
                </c:pt>
                <c:pt idx="3">
                  <c:v>7.1054000000000004</c:v>
                </c:pt>
                <c:pt idx="4">
                  <c:v>6.9976000000000003</c:v>
                </c:pt>
                <c:pt idx="5">
                  <c:v>6.3528000000000002</c:v>
                </c:pt>
                <c:pt idx="6">
                  <c:v>4.9656000000000002</c:v>
                </c:pt>
                <c:pt idx="7">
                  <c:v>7.1954000000000002</c:v>
                </c:pt>
              </c:numCache>
            </c:numRef>
          </c:xVal>
          <c:yVal>
            <c:numRef>
              <c:f>Sheet1!$B$2:$B$9</c:f>
              <c:numCache>
                <c:formatCode>General</c:formatCode>
                <c:ptCount val="8"/>
                <c:pt idx="0">
                  <c:v>1.1240000000000001</c:v>
                </c:pt>
                <c:pt idx="1">
                  <c:v>0.38400000000000001</c:v>
                </c:pt>
                <c:pt idx="2">
                  <c:v>1.286</c:v>
                </c:pt>
                <c:pt idx="3">
                  <c:v>1.3109999999999999</c:v>
                </c:pt>
                <c:pt idx="4">
                  <c:v>1.8540000000000001</c:v>
                </c:pt>
                <c:pt idx="5">
                  <c:v>1.5669999999999999</c:v>
                </c:pt>
                <c:pt idx="6">
                  <c:v>0.44500000000000001</c:v>
                </c:pt>
                <c:pt idx="7">
                  <c:v>1.446</c:v>
                </c:pt>
              </c:numCache>
            </c:numRef>
          </c:yVal>
          <c:bubbleSize>
            <c:numRef>
              <c:f>Sheet1!$C$2:$C$9</c:f>
              <c:numCache>
                <c:formatCode>General</c:formatCode>
                <c:ptCount val="8"/>
                <c:pt idx="0">
                  <c:v>132987950</c:v>
                </c:pt>
                <c:pt idx="1">
                  <c:v>39552397</c:v>
                </c:pt>
                <c:pt idx="2">
                  <c:v>33996423</c:v>
                </c:pt>
                <c:pt idx="3">
                  <c:v>32603771</c:v>
                </c:pt>
                <c:pt idx="4">
                  <c:v>26217786</c:v>
                </c:pt>
                <c:pt idx="5">
                  <c:v>21170443</c:v>
                </c:pt>
                <c:pt idx="6">
                  <c:v>19554616</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Charles Volner</c:v>
                  </c:pt>
                  <c:pt idx="2">
                    <c:v>Freixenet</c:v>
                  </c:pt>
                  <c:pt idx="3">
                    <c:v>Wolfberger</c:v>
                  </c:pt>
                  <c:pt idx="4">
                    <c:v>Riccadonna</c:v>
                  </c:pt>
                  <c:pt idx="5">
                    <c:v>Vilaveroni</c:v>
                  </c:pt>
                  <c:pt idx="6">
                    <c:v>Kriter</c:v>
                  </c:pt>
                  <c:pt idx="7">
                    <c:v>Arthur Metz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4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2590D1-15FD-4F50-B52F-61BA3A9D7A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3E6B5F1-8494-4FFF-A71F-798B8BFF9E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21F2C2-5CD7-4DEE-A090-08957E463A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CF29F2-DE20-4345-B1E8-C7F6BD0583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F60696F-2591-4E4B-9141-E4599188D7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DB7FA0B-5FA9-4784-909E-72E09B81F4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EBBE3F8-3BD6-4526-B9EB-385B02DEE8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DFE1793-FFA9-4A66-B23B-8253482856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11.451499999999999</c:v>
                </c:pt>
                <c:pt idx="1">
                  <c:v>12.7646</c:v>
                </c:pt>
                <c:pt idx="2">
                  <c:v>17.4328</c:v>
                </c:pt>
                <c:pt idx="3">
                  <c:v>9.1104000000000003</c:v>
                </c:pt>
                <c:pt idx="4">
                  <c:v>11.800599999999999</c:v>
                </c:pt>
                <c:pt idx="5">
                  <c:v>11.4077</c:v>
                </c:pt>
                <c:pt idx="6">
                  <c:v>13.4663</c:v>
                </c:pt>
                <c:pt idx="7">
                  <c:v>5.7388000000000003</c:v>
                </c:pt>
              </c:numCache>
            </c:numRef>
          </c:xVal>
          <c:yVal>
            <c:numRef>
              <c:f>Sheet1!$B$2:$B$9</c:f>
              <c:numCache>
                <c:formatCode>General</c:formatCode>
                <c:ptCount val="8"/>
                <c:pt idx="0">
                  <c:v>1.083</c:v>
                </c:pt>
                <c:pt idx="1">
                  <c:v>1.208</c:v>
                </c:pt>
                <c:pt idx="2">
                  <c:v>1.667</c:v>
                </c:pt>
                <c:pt idx="3">
                  <c:v>0.86199999999999999</c:v>
                </c:pt>
                <c:pt idx="4">
                  <c:v>1.0640000000000001</c:v>
                </c:pt>
                <c:pt idx="5">
                  <c:v>1.08</c:v>
                </c:pt>
                <c:pt idx="6">
                  <c:v>1.2729999999999999</c:v>
                </c:pt>
                <c:pt idx="7">
                  <c:v>0.54200000000000004</c:v>
                </c:pt>
              </c:numCache>
            </c:numRef>
          </c:yVal>
          <c:bubbleSize>
            <c:numRef>
              <c:f>Sheet1!$C$2:$C$9</c:f>
              <c:numCache>
                <c:formatCode>General</c:formatCode>
                <c:ptCount val="8"/>
                <c:pt idx="0">
                  <c:v>607538</c:v>
                </c:pt>
                <c:pt idx="1">
                  <c:v>507318</c:v>
                </c:pt>
                <c:pt idx="2">
                  <c:v>388332</c:v>
                </c:pt>
                <c:pt idx="3">
                  <c:v>323774</c:v>
                </c:pt>
                <c:pt idx="4">
                  <c:v>305234</c:v>
                </c:pt>
                <c:pt idx="5">
                  <c:v>282454</c:v>
                </c:pt>
                <c:pt idx="6">
                  <c:v>158041</c:v>
                </c:pt>
                <c:pt idx="7">
                  <c:v>100733</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Bouvet-Ladubay</c:v>
                  </c:pt>
                  <c:pt idx="5">
                    <c:v>Chateau Moncontour</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88B433D-0540-46E1-834F-151ADDED24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27A0EE-B744-4F8B-AE9F-CD10D3126B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F8B6441-6A2D-4ABC-9588-553883E106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2EA4DBA-0E5A-443A-A36D-9B10EFBEEF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6C2700F-1D9E-4477-B94E-FD0152CA4E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651F137-ECF8-4B23-8065-E0C0E12AAC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9447C2E-0FD8-4DC9-8480-8F6625ABC2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23E3BCB-C917-4DD5-8169-E53FDE5249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4.2683</c:v>
                </c:pt>
                <c:pt idx="2">
                  <c:v>5.8516000000000004</c:v>
                </c:pt>
                <c:pt idx="3">
                  <c:v>7.1054000000000004</c:v>
                </c:pt>
                <c:pt idx="4">
                  <c:v>6.9976000000000003</c:v>
                </c:pt>
                <c:pt idx="5">
                  <c:v>6.3528000000000002</c:v>
                </c:pt>
                <c:pt idx="6">
                  <c:v>4.9625000000000004</c:v>
                </c:pt>
                <c:pt idx="7">
                  <c:v>7.1954000000000002</c:v>
                </c:pt>
              </c:numCache>
            </c:numRef>
          </c:xVal>
          <c:yVal>
            <c:numRef>
              <c:f>Sheet1!$B$2:$B$9</c:f>
              <c:numCache>
                <c:formatCode>General</c:formatCode>
                <c:ptCount val="8"/>
                <c:pt idx="0">
                  <c:v>1.129</c:v>
                </c:pt>
                <c:pt idx="1">
                  <c:v>0.38600000000000001</c:v>
                </c:pt>
                <c:pt idx="2">
                  <c:v>1.2929999999999999</c:v>
                </c:pt>
                <c:pt idx="3">
                  <c:v>1.3169999999999999</c:v>
                </c:pt>
                <c:pt idx="4">
                  <c:v>1.863</c:v>
                </c:pt>
                <c:pt idx="5">
                  <c:v>1.575</c:v>
                </c:pt>
                <c:pt idx="6">
                  <c:v>0.44600000000000001</c:v>
                </c:pt>
                <c:pt idx="7">
                  <c:v>1.4530000000000001</c:v>
                </c:pt>
              </c:numCache>
            </c:numRef>
          </c:yVal>
          <c:bubbleSize>
            <c:numRef>
              <c:f>Sheet1!$C$2:$C$9</c:f>
              <c:numCache>
                <c:formatCode>General</c:formatCode>
                <c:ptCount val="8"/>
                <c:pt idx="0">
                  <c:v>132987950</c:v>
                </c:pt>
                <c:pt idx="1">
                  <c:v>39552397</c:v>
                </c:pt>
                <c:pt idx="2">
                  <c:v>33996423</c:v>
                </c:pt>
                <c:pt idx="3">
                  <c:v>32603771</c:v>
                </c:pt>
                <c:pt idx="4">
                  <c:v>26217786</c:v>
                </c:pt>
                <c:pt idx="5">
                  <c:v>21162718</c:v>
                </c:pt>
                <c:pt idx="6">
                  <c:v>19453979</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Charles Volner</c:v>
                  </c:pt>
                  <c:pt idx="2">
                    <c:v>Freixenet</c:v>
                  </c:pt>
                  <c:pt idx="3">
                    <c:v>Wolfberger</c:v>
                  </c:pt>
                  <c:pt idx="4">
                    <c:v>Riccadonna</c:v>
                  </c:pt>
                  <c:pt idx="5">
                    <c:v>Vilaveroni</c:v>
                  </c:pt>
                  <c:pt idx="6">
                    <c:v>Kriter</c:v>
                  </c:pt>
                  <c:pt idx="7">
                    <c:v>Arthur Metz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DFBC500-FFB5-43E5-ACCD-2E9FA0569B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EA7CEEE-D305-4981-BB15-8AB7FE91FA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26C08D6-7CBD-45A2-BE90-90CB6E14FD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6CA8018-15F0-4449-9A6F-BFCE689DA7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64E51F1-8264-418E-81DC-3CDBF79198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B7976F8-5551-4873-8260-3DA83C81B4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9C4E52A-5A68-4F29-81CF-59B6E0E175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405BD51-FFE0-4A2A-9E37-33725BC004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11.4527</c:v>
                </c:pt>
                <c:pt idx="1">
                  <c:v>12.753</c:v>
                </c:pt>
                <c:pt idx="2">
                  <c:v>17.365300000000001</c:v>
                </c:pt>
                <c:pt idx="3">
                  <c:v>9.0898000000000003</c:v>
                </c:pt>
                <c:pt idx="4">
                  <c:v>11.398199999999999</c:v>
                </c:pt>
                <c:pt idx="5">
                  <c:v>11.792999999999999</c:v>
                </c:pt>
                <c:pt idx="6">
                  <c:v>13.5303</c:v>
                </c:pt>
                <c:pt idx="7">
                  <c:v>5.7638999999999996</c:v>
                </c:pt>
              </c:numCache>
            </c:numRef>
          </c:xVal>
          <c:yVal>
            <c:numRef>
              <c:f>Sheet1!$B$2:$B$9</c:f>
              <c:numCache>
                <c:formatCode>General</c:formatCode>
                <c:ptCount val="8"/>
                <c:pt idx="0">
                  <c:v>1.0860000000000001</c:v>
                </c:pt>
                <c:pt idx="1">
                  <c:v>1.21</c:v>
                </c:pt>
                <c:pt idx="2">
                  <c:v>1.659</c:v>
                </c:pt>
                <c:pt idx="3">
                  <c:v>0.86199999999999999</c:v>
                </c:pt>
                <c:pt idx="4">
                  <c:v>1.081</c:v>
                </c:pt>
                <c:pt idx="5">
                  <c:v>1.069</c:v>
                </c:pt>
                <c:pt idx="6">
                  <c:v>1.284</c:v>
                </c:pt>
                <c:pt idx="7">
                  <c:v>0.54600000000000004</c:v>
                </c:pt>
              </c:numCache>
            </c:numRef>
          </c:yVal>
          <c:bubbleSize>
            <c:numRef>
              <c:f>Sheet1!$C$2:$C$9</c:f>
              <c:numCache>
                <c:formatCode>General</c:formatCode>
                <c:ptCount val="8"/>
                <c:pt idx="0">
                  <c:v>290933</c:v>
                </c:pt>
                <c:pt idx="1">
                  <c:v>231659</c:v>
                </c:pt>
                <c:pt idx="2">
                  <c:v>179505</c:v>
                </c:pt>
                <c:pt idx="3">
                  <c:v>172107</c:v>
                </c:pt>
                <c:pt idx="4">
                  <c:v>151528</c:v>
                </c:pt>
                <c:pt idx="5">
                  <c:v>144783</c:v>
                </c:pt>
                <c:pt idx="6">
                  <c:v>89327</c:v>
                </c:pt>
                <c:pt idx="7">
                  <c:v>47921</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8615E55-61AC-4F36-BCEB-46E160E5CC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EA8C4B-6991-4374-B03F-7D2CA18B3A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3395082-725F-4127-817D-5C5A1B62D7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C2C450B-4ABA-4405-B292-F64AA93BE6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082DADF-1B9D-4F1C-8C2F-64A1656E36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1811C86-C046-4D23-897F-798686CFA1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336727B-C411-4857-BCF2-6A9BABCB57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C3E8BD1-6FC9-40C6-BC11-D1DAAB104C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70.044300000000007</c:v>
                </c:pt>
                <c:pt idx="1">
                  <c:v>23.673100000000002</c:v>
                </c:pt>
                <c:pt idx="2">
                  <c:v>50.6248</c:v>
                </c:pt>
                <c:pt idx="3">
                  <c:v>31.541399999999999</c:v>
                </c:pt>
                <c:pt idx="4">
                  <c:v>52.898600000000002</c:v>
                </c:pt>
                <c:pt idx="5">
                  <c:v>33.237000000000002</c:v>
                </c:pt>
                <c:pt idx="6">
                  <c:v>30.649899999999999</c:v>
                </c:pt>
                <c:pt idx="7">
                  <c:v>30.5626</c:v>
                </c:pt>
              </c:numCache>
            </c:numRef>
          </c:xVal>
          <c:yVal>
            <c:numRef>
              <c:f>Sheet1!$B$2:$B$9</c:f>
              <c:numCache>
                <c:formatCode>General</c:formatCode>
                <c:ptCount val="8"/>
                <c:pt idx="0">
                  <c:v>1.65</c:v>
                </c:pt>
                <c:pt idx="1">
                  <c:v>0.56799999999999995</c:v>
                </c:pt>
                <c:pt idx="2">
                  <c:v>1.1679999999999999</c:v>
                </c:pt>
                <c:pt idx="3">
                  <c:v>0.755</c:v>
                </c:pt>
                <c:pt idx="4">
                  <c:v>1.117</c:v>
                </c:pt>
                <c:pt idx="5">
                  <c:v>0.76500000000000001</c:v>
                </c:pt>
                <c:pt idx="6">
                  <c:v>0.73299999999999998</c:v>
                </c:pt>
                <c:pt idx="7">
                  <c:v>0.74399999999999999</c:v>
                </c:pt>
              </c:numCache>
            </c:numRef>
          </c:yVal>
          <c:bubbleSize>
            <c:numRef>
              <c:f>Sheet1!$C$2:$C$9</c:f>
              <c:numCache>
                <c:formatCode>General</c:formatCode>
                <c:ptCount val="8"/>
                <c:pt idx="0">
                  <c:v>3181414</c:v>
                </c:pt>
                <c:pt idx="1">
                  <c:v>1250034</c:v>
                </c:pt>
                <c:pt idx="2">
                  <c:v>867406</c:v>
                </c:pt>
                <c:pt idx="3">
                  <c:v>661770</c:v>
                </c:pt>
                <c:pt idx="4">
                  <c:v>505869</c:v>
                </c:pt>
                <c:pt idx="5">
                  <c:v>426896</c:v>
                </c:pt>
                <c:pt idx="6">
                  <c:v>422417</c:v>
                </c:pt>
                <c:pt idx="7">
                  <c:v>413482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De Bligny</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B985ED-BEAE-4158-94F6-FD2E764BA7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1BC91D-8ABF-4872-9B54-65A2F59A10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112BCC5-E320-43D7-B926-20C9B09FB1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D194B08-93F7-4385-A5CB-1AD3CB5B01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02CE184-0C45-4A51-9CC8-74DB6C8461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0FC1579-1352-46F4-A1D7-B0E0DCCDD4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FE29972-5FD2-4356-BE26-AAAC008653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8F787AE-13E5-497C-AD8D-1B275DCA17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12.745100000000001</c:v>
                </c:pt>
                <c:pt idx="1">
                  <c:v>11.3698</c:v>
                </c:pt>
                <c:pt idx="2">
                  <c:v>17.401599999999998</c:v>
                </c:pt>
                <c:pt idx="3">
                  <c:v>11.7576</c:v>
                </c:pt>
                <c:pt idx="4">
                  <c:v>11.376799999999999</c:v>
                </c:pt>
                <c:pt idx="5">
                  <c:v>9.0983000000000001</c:v>
                </c:pt>
                <c:pt idx="6">
                  <c:v>13.245200000000001</c:v>
                </c:pt>
                <c:pt idx="7">
                  <c:v>5.7225999999999999</c:v>
                </c:pt>
              </c:numCache>
            </c:numRef>
          </c:xVal>
          <c:yVal>
            <c:numRef>
              <c:f>Sheet1!$B$2:$B$9</c:f>
              <c:numCache>
                <c:formatCode>General</c:formatCode>
                <c:ptCount val="8"/>
                <c:pt idx="0">
                  <c:v>1.2070000000000001</c:v>
                </c:pt>
                <c:pt idx="1">
                  <c:v>1.075</c:v>
                </c:pt>
                <c:pt idx="2">
                  <c:v>1.65</c:v>
                </c:pt>
                <c:pt idx="3">
                  <c:v>1.0609999999999999</c:v>
                </c:pt>
                <c:pt idx="4">
                  <c:v>1.077</c:v>
                </c:pt>
                <c:pt idx="5">
                  <c:v>0.86199999999999999</c:v>
                </c:pt>
                <c:pt idx="6">
                  <c:v>1.256</c:v>
                </c:pt>
                <c:pt idx="7">
                  <c:v>0.54100000000000004</c:v>
                </c:pt>
              </c:numCache>
            </c:numRef>
          </c:yVal>
          <c:bubbleSize>
            <c:numRef>
              <c:f>Sheet1!$C$2:$C$9</c:f>
              <c:numCache>
                <c:formatCode>General</c:formatCode>
                <c:ptCount val="8"/>
                <c:pt idx="0">
                  <c:v>115254</c:v>
                </c:pt>
                <c:pt idx="1">
                  <c:v>108729</c:v>
                </c:pt>
                <c:pt idx="2">
                  <c:v>74009</c:v>
                </c:pt>
                <c:pt idx="3">
                  <c:v>61739</c:v>
                </c:pt>
                <c:pt idx="4">
                  <c:v>55701</c:v>
                </c:pt>
                <c:pt idx="5">
                  <c:v>55136</c:v>
                </c:pt>
                <c:pt idx="6">
                  <c:v>28093</c:v>
                </c:pt>
                <c:pt idx="7">
                  <c:v>26015</c:v>
                </c:pt>
              </c:numCache>
            </c:numRef>
          </c:bubbleSize>
          <c:bubble3D val="0"/>
          <c:extLst>
            <c:ext xmlns:c15="http://schemas.microsoft.com/office/drawing/2012/chart" uri="{02D57815-91ED-43cb-92C2-25804820EDAC}">
              <c15:datalabelsRange>
                <c15:f>Sheet1!$E$2:$E$10</c15:f>
                <c15:dlblRangeCache>
                  <c:ptCount val="9"/>
                  <c:pt idx="0">
                    <c:v>Patriarche</c:v>
                  </c:pt>
                  <c:pt idx="1">
                    <c:v>Bottega</c:v>
                  </c:pt>
                  <c:pt idx="2">
                    <c:v>Mure</c:v>
                  </c:pt>
                  <c:pt idx="3">
                    <c:v>Bouvet-Ladubay</c:v>
                  </c:pt>
                  <c:pt idx="4">
                    <c:v>Chateau Moncontour</c:v>
                  </c:pt>
                  <c:pt idx="5">
                    <c:v>Savian</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EFE0F91-151A-400B-A717-486663D7A8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8B85182-0CFF-46D0-AF29-112962C91B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A404DF5-A4CB-4794-A326-5A1F30861B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7B1CE52-1546-486C-8F9C-DB52AB5504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5F3A652-E6C8-44C5-AB63-ACFD1815B6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80E29A9-5E71-410F-9BC0-8F394A5BDA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D30A713-F218-4CF4-A2C9-49F5DC09DD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E40F1D5-1AFA-4293-8242-00A3428538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11.425599999999999</c:v>
                </c:pt>
                <c:pt idx="1">
                  <c:v>13.021599999999999</c:v>
                </c:pt>
                <c:pt idx="2">
                  <c:v>17.555099999999999</c:v>
                </c:pt>
                <c:pt idx="3">
                  <c:v>9.1058000000000003</c:v>
                </c:pt>
                <c:pt idx="4">
                  <c:v>11.366099999999999</c:v>
                </c:pt>
                <c:pt idx="5">
                  <c:v>11.7385</c:v>
                </c:pt>
                <c:pt idx="6">
                  <c:v>13.419700000000001</c:v>
                </c:pt>
                <c:pt idx="7">
                  <c:v>11.3514</c:v>
                </c:pt>
              </c:numCache>
            </c:numRef>
          </c:xVal>
          <c:yVal>
            <c:numRef>
              <c:f>Sheet1!$B$2:$B$9</c:f>
              <c:numCache>
                <c:formatCode>General</c:formatCode>
                <c:ptCount val="8"/>
                <c:pt idx="0">
                  <c:v>1.0529999999999999</c:v>
                </c:pt>
                <c:pt idx="1">
                  <c:v>1.2030000000000001</c:v>
                </c:pt>
                <c:pt idx="2">
                  <c:v>1.6679999999999999</c:v>
                </c:pt>
                <c:pt idx="3">
                  <c:v>0.84</c:v>
                </c:pt>
                <c:pt idx="4">
                  <c:v>1.0469999999999999</c:v>
                </c:pt>
                <c:pt idx="5">
                  <c:v>1.036</c:v>
                </c:pt>
                <c:pt idx="6">
                  <c:v>1.238</c:v>
                </c:pt>
                <c:pt idx="7">
                  <c:v>0.89</c:v>
                </c:pt>
              </c:numCache>
            </c:numRef>
          </c:yVal>
          <c:bubbleSize>
            <c:numRef>
              <c:f>Sheet1!$C$2:$C$9</c:f>
              <c:numCache>
                <c:formatCode>General</c:formatCode>
                <c:ptCount val="8"/>
                <c:pt idx="0">
                  <c:v>75203</c:v>
                </c:pt>
                <c:pt idx="1">
                  <c:v>56722</c:v>
                </c:pt>
                <c:pt idx="2">
                  <c:v>51331</c:v>
                </c:pt>
                <c:pt idx="3">
                  <c:v>40348</c:v>
                </c:pt>
                <c:pt idx="4">
                  <c:v>30427</c:v>
                </c:pt>
                <c:pt idx="5">
                  <c:v>22620</c:v>
                </c:pt>
                <c:pt idx="6">
                  <c:v>18895</c:v>
                </c:pt>
                <c:pt idx="7">
                  <c:v>9206</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F88DE80-58D7-4F5C-9492-2935C44D94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8E93F75-BE67-4764-A02C-001390C57B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17A2A21-5ACE-4D99-B638-55BA2135A7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040C829-0F17-4EF4-B611-C20771AD9F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300CA2-6FAC-4232-A2DD-6E6404F2A0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C01E502-A892-43FD-82F1-59C73415EA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2C94882-E0D9-48E6-B823-F6D19B7B39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95EDA9F-BE4E-449A-96E6-798DD79851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11.524699999999999</c:v>
                </c:pt>
                <c:pt idx="1">
                  <c:v>12.857200000000001</c:v>
                </c:pt>
                <c:pt idx="2">
                  <c:v>11.817299999999999</c:v>
                </c:pt>
                <c:pt idx="3">
                  <c:v>9.1434999999999995</c:v>
                </c:pt>
                <c:pt idx="4">
                  <c:v>17.4514</c:v>
                </c:pt>
                <c:pt idx="5">
                  <c:v>11.5405</c:v>
                </c:pt>
                <c:pt idx="6">
                  <c:v>13.3918</c:v>
                </c:pt>
                <c:pt idx="7">
                  <c:v>11.5547</c:v>
                </c:pt>
              </c:numCache>
            </c:numRef>
          </c:xVal>
          <c:yVal>
            <c:numRef>
              <c:f>Sheet1!$B$2:$B$9</c:f>
              <c:numCache>
                <c:formatCode>General</c:formatCode>
                <c:ptCount val="8"/>
                <c:pt idx="0">
                  <c:v>1.0760000000000001</c:v>
                </c:pt>
                <c:pt idx="1">
                  <c:v>1.206</c:v>
                </c:pt>
                <c:pt idx="2">
                  <c:v>1.0589999999999999</c:v>
                </c:pt>
                <c:pt idx="3">
                  <c:v>0.85699999999999998</c:v>
                </c:pt>
                <c:pt idx="4">
                  <c:v>1.63</c:v>
                </c:pt>
                <c:pt idx="5">
                  <c:v>1.0820000000000001</c:v>
                </c:pt>
                <c:pt idx="6">
                  <c:v>1.2450000000000001</c:v>
                </c:pt>
                <c:pt idx="7">
                  <c:v>0.90700000000000003</c:v>
                </c:pt>
              </c:numCache>
            </c:numRef>
          </c:yVal>
          <c:bubbleSize>
            <c:numRef>
              <c:f>Sheet1!$C$2:$C$9</c:f>
              <c:numCache>
                <c:formatCode>General</c:formatCode>
                <c:ptCount val="8"/>
                <c:pt idx="0">
                  <c:v>34574</c:v>
                </c:pt>
                <c:pt idx="1">
                  <c:v>24043</c:v>
                </c:pt>
                <c:pt idx="2">
                  <c:v>20314</c:v>
                </c:pt>
                <c:pt idx="3">
                  <c:v>19558</c:v>
                </c:pt>
                <c:pt idx="4">
                  <c:v>16893</c:v>
                </c:pt>
                <c:pt idx="5">
                  <c:v>16376</c:v>
                </c:pt>
                <c:pt idx="6">
                  <c:v>5571</c:v>
                </c:pt>
                <c:pt idx="7">
                  <c:v>4437</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Bouvet-Ladubay</c:v>
                  </c:pt>
                  <c:pt idx="3">
                    <c:v>Savian</c:v>
                  </c:pt>
                  <c:pt idx="4">
                    <c:v>Mure</c:v>
                  </c:pt>
                  <c:pt idx="5">
                    <c:v>Chateau Moncontour</c:v>
                  </c:pt>
                  <c:pt idx="6">
                    <c:v>De Chanceny</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9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E0D0AB-65BB-437B-8381-9E38B4B9C3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F301C45-78AA-4060-9F60-C759F86DB2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98D7117-41ED-4F0D-8459-364462EF90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2D37AB-2339-429F-8556-A292AA0DE7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0E4D520-067F-44FE-BDBF-03CE0C6051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DF133EE-5ED9-4429-8C40-1EBC0C075E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DAB9226-A894-46C1-A4DB-8D41310016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E2BF38C-A945-4338-8696-80A4D2D268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11.4154</c:v>
                </c:pt>
                <c:pt idx="1">
                  <c:v>17.843299999999999</c:v>
                </c:pt>
                <c:pt idx="2">
                  <c:v>12.435700000000001</c:v>
                </c:pt>
                <c:pt idx="3">
                  <c:v>11.672000000000001</c:v>
                </c:pt>
                <c:pt idx="4">
                  <c:v>9.2040000000000006</c:v>
                </c:pt>
                <c:pt idx="5">
                  <c:v>11.5655</c:v>
                </c:pt>
                <c:pt idx="6">
                  <c:v>12.408200000000001</c:v>
                </c:pt>
                <c:pt idx="7">
                  <c:v>13.4473</c:v>
                </c:pt>
              </c:numCache>
            </c:numRef>
          </c:xVal>
          <c:yVal>
            <c:numRef>
              <c:f>Sheet1!$B$2:$B$9</c:f>
              <c:numCache>
                <c:formatCode>General</c:formatCode>
                <c:ptCount val="8"/>
                <c:pt idx="0">
                  <c:v>1.1100000000000001</c:v>
                </c:pt>
                <c:pt idx="1">
                  <c:v>1.7410000000000001</c:v>
                </c:pt>
                <c:pt idx="2">
                  <c:v>1.2</c:v>
                </c:pt>
                <c:pt idx="3">
                  <c:v>1.0820000000000001</c:v>
                </c:pt>
                <c:pt idx="4">
                  <c:v>0.88800000000000001</c:v>
                </c:pt>
                <c:pt idx="5">
                  <c:v>1.125</c:v>
                </c:pt>
                <c:pt idx="6">
                  <c:v>0.93</c:v>
                </c:pt>
                <c:pt idx="7">
                  <c:v>1.2949999999999999</c:v>
                </c:pt>
              </c:numCache>
            </c:numRef>
          </c:yVal>
          <c:bubbleSize>
            <c:numRef>
              <c:f>Sheet1!$C$2:$C$9</c:f>
              <c:numCache>
                <c:formatCode>General</c:formatCode>
                <c:ptCount val="8"/>
                <c:pt idx="0">
                  <c:v>29406</c:v>
                </c:pt>
                <c:pt idx="1">
                  <c:v>21519</c:v>
                </c:pt>
                <c:pt idx="2">
                  <c:v>20606</c:v>
                </c:pt>
                <c:pt idx="3">
                  <c:v>15337</c:v>
                </c:pt>
                <c:pt idx="4">
                  <c:v>12361</c:v>
                </c:pt>
                <c:pt idx="5">
                  <c:v>8304</c:v>
                </c:pt>
                <c:pt idx="6">
                  <c:v>5472</c:v>
                </c:pt>
                <c:pt idx="7">
                  <c:v>4720</c:v>
                </c:pt>
              </c:numCache>
            </c:numRef>
          </c:bubbleSize>
          <c:bubble3D val="0"/>
          <c:extLst>
            <c:ext xmlns:c15="http://schemas.microsoft.com/office/drawing/2012/chart" uri="{02D57815-91ED-43cb-92C2-25804820EDAC}">
              <c15:datalabelsRange>
                <c15:f>Sheet1!$E$2:$E$10</c15:f>
                <c15:dlblRangeCache>
                  <c:ptCount val="9"/>
                  <c:pt idx="0">
                    <c:v>Bottega</c:v>
                  </c:pt>
                  <c:pt idx="1">
                    <c:v>Mure</c:v>
                  </c:pt>
                  <c:pt idx="2">
                    <c:v>Patriarche</c:v>
                  </c:pt>
                  <c:pt idx="3">
                    <c:v>Bouvet-Ladubay</c:v>
                  </c:pt>
                  <c:pt idx="4">
                    <c:v>Savian</c:v>
                  </c:pt>
                  <c:pt idx="5">
                    <c:v>Chateau Moncontour</c:v>
                  </c:pt>
                  <c:pt idx="6">
                    <c:v>Contarini</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51F4408-779A-4A3D-A791-AD407E5EF3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615C1D8-CABB-4F40-A0F6-2413B97626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4C9F4B-EC24-4EB9-91B1-2F0569CCC6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6971AFE-7641-4900-A23E-0C58BC5DA6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6C87B8E-542B-4B4A-9631-110F938B06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E4E37C6-72CA-45D2-B1F6-C67C8C2236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FC1E2CE-0BB7-4DEF-BFB5-209FFA193F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E0C3D23-BB9D-4CA0-9260-D8E51B0B09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11.437099999999999</c:v>
                </c:pt>
                <c:pt idx="1">
                  <c:v>12.776999999999999</c:v>
                </c:pt>
                <c:pt idx="2">
                  <c:v>17.389700000000001</c:v>
                </c:pt>
                <c:pt idx="3">
                  <c:v>9.0905000000000005</c:v>
                </c:pt>
                <c:pt idx="4">
                  <c:v>11.3963</c:v>
                </c:pt>
                <c:pt idx="5">
                  <c:v>11.78</c:v>
                </c:pt>
                <c:pt idx="6">
                  <c:v>13.4511</c:v>
                </c:pt>
                <c:pt idx="7">
                  <c:v>5.7374999999999998</c:v>
                </c:pt>
              </c:numCache>
            </c:numRef>
          </c:xVal>
          <c:yVal>
            <c:numRef>
              <c:f>Sheet1!$B$2:$B$9</c:f>
              <c:numCache>
                <c:formatCode>General</c:formatCode>
                <c:ptCount val="8"/>
                <c:pt idx="0">
                  <c:v>1.079</c:v>
                </c:pt>
                <c:pt idx="1">
                  <c:v>1.206</c:v>
                </c:pt>
                <c:pt idx="2">
                  <c:v>1.641</c:v>
                </c:pt>
                <c:pt idx="3">
                  <c:v>0.85699999999999998</c:v>
                </c:pt>
                <c:pt idx="4">
                  <c:v>1.075</c:v>
                </c:pt>
                <c:pt idx="5">
                  <c:v>1.0640000000000001</c:v>
                </c:pt>
                <c:pt idx="6">
                  <c:v>1.2689999999999999</c:v>
                </c:pt>
                <c:pt idx="7">
                  <c:v>0.54100000000000004</c:v>
                </c:pt>
              </c:numCache>
            </c:numRef>
          </c:yVal>
          <c:bubbleSize>
            <c:numRef>
              <c:f>Sheet1!$C$2:$C$9</c:f>
              <c:numCache>
                <c:formatCode>General</c:formatCode>
                <c:ptCount val="8"/>
                <c:pt idx="0">
                  <c:v>428822</c:v>
                </c:pt>
                <c:pt idx="1">
                  <c:v>352518</c:v>
                </c:pt>
                <c:pt idx="2">
                  <c:v>237909</c:v>
                </c:pt>
                <c:pt idx="3">
                  <c:v>237189</c:v>
                </c:pt>
                <c:pt idx="4">
                  <c:v>224598</c:v>
                </c:pt>
                <c:pt idx="5">
                  <c:v>209943</c:v>
                </c:pt>
                <c:pt idx="6">
                  <c:v>122782</c:v>
                </c:pt>
                <c:pt idx="7">
                  <c:v>62527</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1A5852-CFAC-43EB-A8B1-D5E64F4CC9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2C13E7-93A5-4FB4-8DE4-C8D07D4F5A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FE8D67A-4A79-4D6A-873D-385793A531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B0BEB3F-CBE3-406E-947F-2DD419C81D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95F4346-EF2E-4FBD-B3E7-01ED0BDC24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5D232F2-C076-4B2D-8F01-6B3769F91A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93368B5-28C6-4465-AB62-31406BCDDA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348F377-81C4-4F26-845B-8EBC2A388E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11.4709</c:v>
                </c:pt>
                <c:pt idx="1">
                  <c:v>12.8293</c:v>
                </c:pt>
                <c:pt idx="2">
                  <c:v>9.1577000000000002</c:v>
                </c:pt>
                <c:pt idx="3">
                  <c:v>17.518999999999998</c:v>
                </c:pt>
                <c:pt idx="4">
                  <c:v>11.9748</c:v>
                </c:pt>
                <c:pt idx="5">
                  <c:v>11.4427</c:v>
                </c:pt>
                <c:pt idx="6">
                  <c:v>13.5473</c:v>
                </c:pt>
                <c:pt idx="7">
                  <c:v>11.4771</c:v>
                </c:pt>
              </c:numCache>
            </c:numRef>
          </c:xVal>
          <c:yVal>
            <c:numRef>
              <c:f>Sheet1!$B$2:$B$9</c:f>
              <c:numCache>
                <c:formatCode>General</c:formatCode>
                <c:ptCount val="8"/>
                <c:pt idx="0">
                  <c:v>1.123</c:v>
                </c:pt>
                <c:pt idx="1">
                  <c:v>1.2569999999999999</c:v>
                </c:pt>
                <c:pt idx="2">
                  <c:v>0.89700000000000002</c:v>
                </c:pt>
                <c:pt idx="3">
                  <c:v>1.714</c:v>
                </c:pt>
                <c:pt idx="4">
                  <c:v>1.105</c:v>
                </c:pt>
                <c:pt idx="5">
                  <c:v>1.1160000000000001</c:v>
                </c:pt>
                <c:pt idx="6">
                  <c:v>1.327</c:v>
                </c:pt>
                <c:pt idx="7">
                  <c:v>0.93799999999999994</c:v>
                </c:pt>
              </c:numCache>
            </c:numRef>
          </c:yVal>
          <c:bubbleSize>
            <c:numRef>
              <c:f>Sheet1!$C$2:$C$9</c:f>
              <c:numCache>
                <c:formatCode>General</c:formatCode>
                <c:ptCount val="8"/>
                <c:pt idx="0">
                  <c:v>78289</c:v>
                </c:pt>
                <c:pt idx="1">
                  <c:v>39373</c:v>
                </c:pt>
                <c:pt idx="2">
                  <c:v>32061</c:v>
                </c:pt>
                <c:pt idx="3">
                  <c:v>22179</c:v>
                </c:pt>
                <c:pt idx="4">
                  <c:v>16609</c:v>
                </c:pt>
                <c:pt idx="5">
                  <c:v>12072</c:v>
                </c:pt>
                <c:pt idx="6">
                  <c:v>8589</c:v>
                </c:pt>
                <c:pt idx="7">
                  <c:v>8252</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Bouvet-Ladubay</c:v>
                  </c:pt>
                  <c:pt idx="5">
                    <c:v>Chateau Moncontour</c:v>
                  </c:pt>
                  <c:pt idx="6">
                    <c:v>De Chanceny</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1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199C27D-DB7F-48EE-BFF3-094E779A65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4B5A07B-0D9E-4188-B544-08DBABBF0A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7B47FB-0F79-456B-BC27-7D8DA0B0E3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6CAC488-3813-4DD2-BF55-BA6D42FBF5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0551EA6-EA26-4AC8-AF15-A8F5C612E1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C1EEE66-04C6-4832-A8C1-4B798E7B76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3FAF328-0C6A-4FBD-8314-57BF43B98B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4846D41-9B04-4104-83DD-B08CD78AD0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11.4886</c:v>
                </c:pt>
                <c:pt idx="1">
                  <c:v>12.6144</c:v>
                </c:pt>
                <c:pt idx="2">
                  <c:v>9.1776</c:v>
                </c:pt>
                <c:pt idx="3">
                  <c:v>17.562100000000001</c:v>
                </c:pt>
                <c:pt idx="4">
                  <c:v>11.366199999999999</c:v>
                </c:pt>
                <c:pt idx="5">
                  <c:v>11.551</c:v>
                </c:pt>
                <c:pt idx="6">
                  <c:v>6.4760999999999997</c:v>
                </c:pt>
                <c:pt idx="7">
                  <c:v>12.0534</c:v>
                </c:pt>
              </c:numCache>
            </c:numRef>
          </c:xVal>
          <c:yVal>
            <c:numRef>
              <c:f>Sheet1!$B$2:$B$9</c:f>
              <c:numCache>
                <c:formatCode>General</c:formatCode>
                <c:ptCount val="8"/>
                <c:pt idx="0">
                  <c:v>1.1180000000000001</c:v>
                </c:pt>
                <c:pt idx="1">
                  <c:v>1.2310000000000001</c:v>
                </c:pt>
                <c:pt idx="2">
                  <c:v>0.89500000000000002</c:v>
                </c:pt>
                <c:pt idx="3">
                  <c:v>1.698</c:v>
                </c:pt>
                <c:pt idx="4">
                  <c:v>1.103</c:v>
                </c:pt>
                <c:pt idx="5">
                  <c:v>0.93899999999999995</c:v>
                </c:pt>
                <c:pt idx="6">
                  <c:v>0.629</c:v>
                </c:pt>
                <c:pt idx="7">
                  <c:v>1.0760000000000001</c:v>
                </c:pt>
              </c:numCache>
            </c:numRef>
          </c:yVal>
          <c:bubbleSize>
            <c:numRef>
              <c:f>Sheet1!$C$2:$C$9</c:f>
              <c:numCache>
                <c:formatCode>General</c:formatCode>
                <c:ptCount val="8"/>
                <c:pt idx="0">
                  <c:v>41175</c:v>
                </c:pt>
                <c:pt idx="1">
                  <c:v>33731</c:v>
                </c:pt>
                <c:pt idx="2">
                  <c:v>22788</c:v>
                </c:pt>
                <c:pt idx="3">
                  <c:v>13997</c:v>
                </c:pt>
                <c:pt idx="4">
                  <c:v>10707</c:v>
                </c:pt>
                <c:pt idx="5">
                  <c:v>8259</c:v>
                </c:pt>
                <c:pt idx="6">
                  <c:v>7726</c:v>
                </c:pt>
                <c:pt idx="7">
                  <c:v>7220</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Chateau Moncontour</c:v>
                  </c:pt>
                  <c:pt idx="5">
                    <c:v>Contarini</c:v>
                  </c:pt>
                  <c:pt idx="6">
                    <c:v>Vilaveroni</c:v>
                  </c:pt>
                  <c:pt idx="7">
                    <c:v>Bouvet-Ladubay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6A0412-AA40-41C6-B3A7-4B5F3DB109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E132A3-7DA3-4B3B-AC45-64E288F2A7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E05418-6270-48AB-96A7-724C38FC5A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17795A7-BF3B-4EBA-A344-BE4B00D309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492C12C-25CE-4C6B-AD8F-CB6F38489A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FD825D7-ED09-4A21-92ED-0A2B0546ED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D1999A-F70B-48F3-9843-6913EE9629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013C38-0F6A-4B52-8CB1-B3C2860BBB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12.6576</c:v>
                </c:pt>
                <c:pt idx="1">
                  <c:v>11.490399999999999</c:v>
                </c:pt>
                <c:pt idx="2">
                  <c:v>11.404400000000001</c:v>
                </c:pt>
                <c:pt idx="3">
                  <c:v>17.4818</c:v>
                </c:pt>
                <c:pt idx="4">
                  <c:v>5.8106999999999998</c:v>
                </c:pt>
                <c:pt idx="5">
                  <c:v>11.525499999999999</c:v>
                </c:pt>
                <c:pt idx="6">
                  <c:v>9.1667000000000005</c:v>
                </c:pt>
                <c:pt idx="7">
                  <c:v>10.4292</c:v>
                </c:pt>
              </c:numCache>
            </c:numRef>
          </c:xVal>
          <c:yVal>
            <c:numRef>
              <c:f>Sheet1!$B$2:$B$9</c:f>
              <c:numCache>
                <c:formatCode>General</c:formatCode>
                <c:ptCount val="8"/>
                <c:pt idx="0">
                  <c:v>1.2689999999999999</c:v>
                </c:pt>
                <c:pt idx="1">
                  <c:v>1.131</c:v>
                </c:pt>
                <c:pt idx="2">
                  <c:v>1.0940000000000001</c:v>
                </c:pt>
                <c:pt idx="3">
                  <c:v>1.7410000000000001</c:v>
                </c:pt>
                <c:pt idx="4">
                  <c:v>0.57599999999999996</c:v>
                </c:pt>
                <c:pt idx="5">
                  <c:v>1.1419999999999999</c:v>
                </c:pt>
                <c:pt idx="6">
                  <c:v>0.90500000000000003</c:v>
                </c:pt>
                <c:pt idx="7">
                  <c:v>0.97699999999999998</c:v>
                </c:pt>
              </c:numCache>
            </c:numRef>
          </c:yVal>
          <c:bubbleSize>
            <c:numRef>
              <c:f>Sheet1!$C$2:$C$9</c:f>
              <c:numCache>
                <c:formatCode>General</c:formatCode>
                <c:ptCount val="8"/>
                <c:pt idx="0">
                  <c:v>14860</c:v>
                </c:pt>
                <c:pt idx="1">
                  <c:v>13214</c:v>
                </c:pt>
                <c:pt idx="2">
                  <c:v>10800</c:v>
                </c:pt>
                <c:pt idx="3">
                  <c:v>9615</c:v>
                </c:pt>
                <c:pt idx="4">
                  <c:v>8164</c:v>
                </c:pt>
                <c:pt idx="5">
                  <c:v>5878</c:v>
                </c:pt>
                <c:pt idx="6">
                  <c:v>5555</c:v>
                </c:pt>
                <c:pt idx="7">
                  <c:v>2284</c:v>
                </c:pt>
              </c:numCache>
            </c:numRef>
          </c:bubbleSize>
          <c:bubble3D val="0"/>
          <c:extLst>
            <c:ext xmlns:c15="http://schemas.microsoft.com/office/drawing/2012/chart" uri="{02D57815-91ED-43cb-92C2-25804820EDAC}">
              <c15:datalabelsRange>
                <c15:f>Sheet1!$E$2:$E$10</c15:f>
                <c15:dlblRangeCache>
                  <c:ptCount val="9"/>
                  <c:pt idx="0">
                    <c:v>Patriarche</c:v>
                  </c:pt>
                  <c:pt idx="1">
                    <c:v>Bottega</c:v>
                  </c:pt>
                  <c:pt idx="2">
                    <c:v>Bouvet-Ladubay</c:v>
                  </c:pt>
                  <c:pt idx="3">
                    <c:v>Mure</c:v>
                  </c:pt>
                  <c:pt idx="4">
                    <c:v>Kriter</c:v>
                  </c:pt>
                  <c:pt idx="5">
                    <c:v>Chateau Moncontour</c:v>
                  </c:pt>
                  <c:pt idx="6">
                    <c:v>Savian</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8F7D162-AB84-4212-A0A1-AEB6995B84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0770E6-4648-4B44-A43C-D44BB7BDD1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62DE71B-C04F-481C-8969-48CD334A55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70011BE-71B0-4C35-9C37-00DFDC3C90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12D073B-CFBE-479E-8DE2-DC056722DF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ED61A4E-033E-4D40-A8A8-A597756E73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39A8A53-9790-4F58-AEFD-5BF4B7B071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8FD4D83-9EDD-47AF-A4F8-E157E033B4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17.333100000000002</c:v>
                </c:pt>
                <c:pt idx="1">
                  <c:v>12.973800000000001</c:v>
                </c:pt>
                <c:pt idx="2">
                  <c:v>9.0344999999999995</c:v>
                </c:pt>
                <c:pt idx="3">
                  <c:v>11.645300000000001</c:v>
                </c:pt>
                <c:pt idx="4">
                  <c:v>11.7005</c:v>
                </c:pt>
              </c:numCache>
            </c:numRef>
          </c:xVal>
          <c:yVal>
            <c:numRef>
              <c:f>Sheet1!$B$2:$B$6</c:f>
              <c:numCache>
                <c:formatCode>General</c:formatCode>
                <c:ptCount val="5"/>
                <c:pt idx="0">
                  <c:v>1.5960000000000001</c:v>
                </c:pt>
                <c:pt idx="1">
                  <c:v>1.091</c:v>
                </c:pt>
                <c:pt idx="2">
                  <c:v>0.78300000000000003</c:v>
                </c:pt>
                <c:pt idx="3">
                  <c:v>0.97099999999999997</c:v>
                </c:pt>
                <c:pt idx="4">
                  <c:v>0.98399999999999999</c:v>
                </c:pt>
              </c:numCache>
            </c:numRef>
          </c:yVal>
          <c:bubbleSize>
            <c:numRef>
              <c:f>Sheet1!$C$2:$C$6</c:f>
              <c:numCache>
                <c:formatCode>General</c:formatCode>
                <c:ptCount val="5"/>
                <c:pt idx="0">
                  <c:v>68483</c:v>
                </c:pt>
                <c:pt idx="1">
                  <c:v>3957</c:v>
                </c:pt>
                <c:pt idx="2">
                  <c:v>3930</c:v>
                </c:pt>
                <c:pt idx="3">
                  <c:v>3447</c:v>
                </c:pt>
                <c:pt idx="4">
                  <c:v>2188</c:v>
                </c:pt>
              </c:numCache>
            </c:numRef>
          </c:bubbleSize>
          <c:bubble3D val="0"/>
          <c:extLst>
            <c:ext xmlns:c15="http://schemas.microsoft.com/office/drawing/2012/chart" uri="{02D57815-91ED-43cb-92C2-25804820EDAC}">
              <c15:datalabelsRange>
                <c15:f>Sheet1!$E$2:$E$10</c15:f>
                <c15:dlblRangeCache>
                  <c:ptCount val="9"/>
                  <c:pt idx="0">
                    <c:v>Mure</c:v>
                  </c:pt>
                  <c:pt idx="1">
                    <c:v>Patriarche</c:v>
                  </c:pt>
                  <c:pt idx="2">
                    <c:v>Savian</c:v>
                  </c:pt>
                  <c:pt idx="3">
                    <c:v>Bottega</c:v>
                  </c:pt>
                  <c:pt idx="4">
                    <c:v>Chateau Moncontour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9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F83A6AA-9B75-47D2-BD6E-3D34B2DAD7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744A965-6EB9-471C-A661-0F0CCC4761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E3FCB3F-5088-4B9E-BED1-1B7177CFDC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4475222-AF5D-4782-B059-C8A1D4FA69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7BFABBB-B206-4ADA-BC17-9839B3BA1C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B4F758A-5AF8-448F-9362-F47F3D958B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C86C7F-55CB-4A85-A9A4-A39FE793B6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A44137B-183F-404E-946B-E8F5C427A8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11.4457</c:v>
                </c:pt>
                <c:pt idx="1">
                  <c:v>12.7675</c:v>
                </c:pt>
                <c:pt idx="2">
                  <c:v>9.1258999999999997</c:v>
                </c:pt>
                <c:pt idx="3">
                  <c:v>17.377600000000001</c:v>
                </c:pt>
                <c:pt idx="4">
                  <c:v>11.3108</c:v>
                </c:pt>
                <c:pt idx="5">
                  <c:v>11.7963</c:v>
                </c:pt>
                <c:pt idx="6">
                  <c:v>13.266400000000001</c:v>
                </c:pt>
                <c:pt idx="7">
                  <c:v>11.2964</c:v>
                </c:pt>
              </c:numCache>
            </c:numRef>
          </c:xVal>
          <c:yVal>
            <c:numRef>
              <c:f>Sheet1!$B$2:$B$9</c:f>
              <c:numCache>
                <c:formatCode>General</c:formatCode>
                <c:ptCount val="8"/>
                <c:pt idx="0">
                  <c:v>1.0960000000000001</c:v>
                </c:pt>
                <c:pt idx="1">
                  <c:v>1.224</c:v>
                </c:pt>
                <c:pt idx="2">
                  <c:v>0.874</c:v>
                </c:pt>
                <c:pt idx="3">
                  <c:v>1.6639999999999999</c:v>
                </c:pt>
                <c:pt idx="4">
                  <c:v>1.0840000000000001</c:v>
                </c:pt>
                <c:pt idx="5">
                  <c:v>1.077</c:v>
                </c:pt>
                <c:pt idx="6">
                  <c:v>1.2689999999999999</c:v>
                </c:pt>
                <c:pt idx="7">
                  <c:v>0.92400000000000004</c:v>
                </c:pt>
              </c:numCache>
            </c:numRef>
          </c:yVal>
          <c:bubbleSize>
            <c:numRef>
              <c:f>Sheet1!$C$2:$C$9</c:f>
              <c:numCache>
                <c:formatCode>General</c:formatCode>
                <c:ptCount val="8"/>
                <c:pt idx="0">
                  <c:v>195596</c:v>
                </c:pt>
                <c:pt idx="1">
                  <c:v>123577</c:v>
                </c:pt>
                <c:pt idx="2">
                  <c:v>96917</c:v>
                </c:pt>
                <c:pt idx="3">
                  <c:v>78512</c:v>
                </c:pt>
                <c:pt idx="4">
                  <c:v>64924</c:v>
                </c:pt>
                <c:pt idx="5">
                  <c:v>64278</c:v>
                </c:pt>
                <c:pt idx="6">
                  <c:v>37597</c:v>
                </c:pt>
                <c:pt idx="7">
                  <c:v>19859</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Chateau Moncontour</c:v>
                  </c:pt>
                  <c:pt idx="5">
                    <c:v>Bouvet-Ladubay</c:v>
                  </c:pt>
                  <c:pt idx="6">
                    <c:v>De Chanceny</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FBA866C-B5FB-4E56-B937-0174DEE8A9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58522D6B-D486-4BC4-9BDD-8FA7A2747F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69269E94-D231-4456-8BB8-1D08163A42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C8344AC8-B3B5-413E-9A19-978000577B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A33E9BC0-74AE-46DA-AF58-6FC86B0F29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A30B5BC3-AABC-4C5E-954B-429B3F29D2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6734D17C-FA09-4112-9176-60325ABD8C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CA1DE65-A22C-403A-ACB5-6F4B3B652B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12.745100000000001</c:v>
                </c:pt>
                <c:pt idx="1">
                  <c:v>11.3698</c:v>
                </c:pt>
                <c:pt idx="2">
                  <c:v>17.401599999999998</c:v>
                </c:pt>
                <c:pt idx="3">
                  <c:v>11.7576</c:v>
                </c:pt>
                <c:pt idx="4">
                  <c:v>11.376799999999999</c:v>
                </c:pt>
                <c:pt idx="5">
                  <c:v>9.0983000000000001</c:v>
                </c:pt>
                <c:pt idx="6">
                  <c:v>13.245200000000001</c:v>
                </c:pt>
                <c:pt idx="7">
                  <c:v>5.7225999999999999</c:v>
                </c:pt>
              </c:numCache>
            </c:numRef>
          </c:xVal>
          <c:yVal>
            <c:numRef>
              <c:f>Sheet1!$B$2:$B$9</c:f>
              <c:numCache>
                <c:formatCode>General</c:formatCode>
                <c:ptCount val="8"/>
                <c:pt idx="0">
                  <c:v>1.2070000000000001</c:v>
                </c:pt>
                <c:pt idx="1">
                  <c:v>1.075</c:v>
                </c:pt>
                <c:pt idx="2">
                  <c:v>1.65</c:v>
                </c:pt>
                <c:pt idx="3">
                  <c:v>1.0609999999999999</c:v>
                </c:pt>
                <c:pt idx="4">
                  <c:v>1.077</c:v>
                </c:pt>
                <c:pt idx="5">
                  <c:v>0.86199999999999999</c:v>
                </c:pt>
                <c:pt idx="6">
                  <c:v>1.256</c:v>
                </c:pt>
                <c:pt idx="7">
                  <c:v>0.54100000000000004</c:v>
                </c:pt>
              </c:numCache>
            </c:numRef>
          </c:yVal>
          <c:bubbleSize>
            <c:numRef>
              <c:f>Sheet1!$C$2:$C$9</c:f>
              <c:numCache>
                <c:formatCode>General</c:formatCode>
                <c:ptCount val="8"/>
                <c:pt idx="0">
                  <c:v>115254</c:v>
                </c:pt>
                <c:pt idx="1">
                  <c:v>108729</c:v>
                </c:pt>
                <c:pt idx="2">
                  <c:v>74009</c:v>
                </c:pt>
                <c:pt idx="3">
                  <c:v>61739</c:v>
                </c:pt>
                <c:pt idx="4">
                  <c:v>55701</c:v>
                </c:pt>
                <c:pt idx="5">
                  <c:v>55136</c:v>
                </c:pt>
                <c:pt idx="6">
                  <c:v>28093</c:v>
                </c:pt>
                <c:pt idx="7">
                  <c:v>26015</c:v>
                </c:pt>
              </c:numCache>
            </c:numRef>
          </c:bubbleSize>
          <c:bubble3D val="0"/>
          <c:extLst>
            <c:ext xmlns:c15="http://schemas.microsoft.com/office/drawing/2012/chart" uri="{02D57815-91ED-43cb-92C2-25804820EDAC}">
              <c15:datalabelsRange>
                <c15:f>Sheet1!$E$2:$E$10</c15:f>
                <c15:dlblRangeCache>
                  <c:ptCount val="9"/>
                  <c:pt idx="0">
                    <c:v>Patriarche</c:v>
                  </c:pt>
                  <c:pt idx="1">
                    <c:v>Bottega</c:v>
                  </c:pt>
                  <c:pt idx="2">
                    <c:v>Mure</c:v>
                  </c:pt>
                  <c:pt idx="3">
                    <c:v>Bouvet-Ladubay</c:v>
                  </c:pt>
                  <c:pt idx="4">
                    <c:v>Chateau Moncontour</c:v>
                  </c:pt>
                  <c:pt idx="5">
                    <c:v>Savian</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A7E79F-3F30-4454-BBEA-05F4A70A60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CB802DB-9238-4CF4-933F-3A24B180BC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A21728F-C3D3-4007-8902-835F270517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6036F29-9A56-4C7C-ABFE-79CB00C948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898C369-4DD5-410A-9EFE-7F95E77721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394CC34-4181-47FB-8795-D12D28E925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5A626F3-833F-426C-9EE6-9520953301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EC1308-8E89-4C55-8F46-E57C48DA4E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11.4999</c:v>
                </c:pt>
                <c:pt idx="1">
                  <c:v>12.7821</c:v>
                </c:pt>
                <c:pt idx="2">
                  <c:v>17.365600000000001</c:v>
                </c:pt>
                <c:pt idx="3">
                  <c:v>11.6388</c:v>
                </c:pt>
                <c:pt idx="4">
                  <c:v>11.379899999999999</c:v>
                </c:pt>
                <c:pt idx="5">
                  <c:v>9.0538000000000007</c:v>
                </c:pt>
                <c:pt idx="6">
                  <c:v>13.565200000000001</c:v>
                </c:pt>
                <c:pt idx="7">
                  <c:v>5.7614999999999998</c:v>
                </c:pt>
              </c:numCache>
            </c:numRef>
          </c:xVal>
          <c:yVal>
            <c:numRef>
              <c:f>Sheet1!$B$2:$B$9</c:f>
              <c:numCache>
                <c:formatCode>General</c:formatCode>
                <c:ptCount val="8"/>
                <c:pt idx="0">
                  <c:v>1.0920000000000001</c:v>
                </c:pt>
                <c:pt idx="1">
                  <c:v>1.214</c:v>
                </c:pt>
                <c:pt idx="2">
                  <c:v>1.6639999999999999</c:v>
                </c:pt>
                <c:pt idx="3">
                  <c:v>1.0660000000000001</c:v>
                </c:pt>
                <c:pt idx="4">
                  <c:v>1.081</c:v>
                </c:pt>
                <c:pt idx="5">
                  <c:v>0.86099999999999999</c:v>
                </c:pt>
                <c:pt idx="6">
                  <c:v>1.2849999999999999</c:v>
                </c:pt>
                <c:pt idx="7">
                  <c:v>0.54600000000000004</c:v>
                </c:pt>
              </c:numCache>
            </c:numRef>
          </c:yVal>
          <c:bubbleSize>
            <c:numRef>
              <c:f>Sheet1!$C$2:$C$9</c:f>
              <c:numCache>
                <c:formatCode>General</c:formatCode>
                <c:ptCount val="8"/>
                <c:pt idx="0">
                  <c:v>82178</c:v>
                </c:pt>
                <c:pt idx="1">
                  <c:v>74724</c:v>
                </c:pt>
                <c:pt idx="2">
                  <c:v>70435</c:v>
                </c:pt>
                <c:pt idx="3">
                  <c:v>50745</c:v>
                </c:pt>
                <c:pt idx="4">
                  <c:v>43528</c:v>
                </c:pt>
                <c:pt idx="5">
                  <c:v>39538</c:v>
                </c:pt>
                <c:pt idx="6">
                  <c:v>23088</c:v>
                </c:pt>
                <c:pt idx="7">
                  <c:v>21335</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Bouvet-Ladubay</c:v>
                  </c:pt>
                  <c:pt idx="4">
                    <c:v>Chateau Moncontour</c:v>
                  </c:pt>
                  <c:pt idx="5">
                    <c:v>Savian</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F32F3F3-48CC-4A68-BDD9-F0458E3043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9466E2-B213-4C39-B608-9C431D0BE8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072C14-09CE-4909-BD98-906904C18B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B3D413B-D1C2-4982-AEFD-65C044E41B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C0D7870-B464-43AB-964F-C8176066A8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10B7418-AA24-4CC4-9BFA-557C81DBD1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0188E9-D665-42A4-9C58-62AC5FFC91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46DA21F-D715-4345-AD99-F6902CBE8E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11.404999999999999</c:v>
                </c:pt>
                <c:pt idx="1">
                  <c:v>12.696099999999999</c:v>
                </c:pt>
                <c:pt idx="2">
                  <c:v>9.0840999999999994</c:v>
                </c:pt>
                <c:pt idx="3">
                  <c:v>17.397300000000001</c:v>
                </c:pt>
                <c:pt idx="4">
                  <c:v>11.7463</c:v>
                </c:pt>
                <c:pt idx="5">
                  <c:v>11.4129</c:v>
                </c:pt>
                <c:pt idx="6">
                  <c:v>13.5061</c:v>
                </c:pt>
                <c:pt idx="7">
                  <c:v>5.7343000000000002</c:v>
                </c:pt>
              </c:numCache>
            </c:numRef>
          </c:xVal>
          <c:yVal>
            <c:numRef>
              <c:f>Sheet1!$B$2:$B$9</c:f>
              <c:numCache>
                <c:formatCode>General</c:formatCode>
                <c:ptCount val="8"/>
                <c:pt idx="0">
                  <c:v>1.0820000000000001</c:v>
                </c:pt>
                <c:pt idx="1">
                  <c:v>1.2050000000000001</c:v>
                </c:pt>
                <c:pt idx="2">
                  <c:v>0.86199999999999999</c:v>
                </c:pt>
                <c:pt idx="3">
                  <c:v>1.6519999999999999</c:v>
                </c:pt>
                <c:pt idx="4">
                  <c:v>1.0720000000000001</c:v>
                </c:pt>
                <c:pt idx="5">
                  <c:v>1.083</c:v>
                </c:pt>
                <c:pt idx="6">
                  <c:v>1.28</c:v>
                </c:pt>
                <c:pt idx="7">
                  <c:v>0.54500000000000004</c:v>
                </c:pt>
              </c:numCache>
            </c:numRef>
          </c:yVal>
          <c:bubbleSize>
            <c:numRef>
              <c:f>Sheet1!$C$2:$C$9</c:f>
              <c:numCache>
                <c:formatCode>General</c:formatCode>
                <c:ptCount val="8"/>
                <c:pt idx="0">
                  <c:v>150888</c:v>
                </c:pt>
                <c:pt idx="1">
                  <c:v>111713</c:v>
                </c:pt>
                <c:pt idx="2">
                  <c:v>86281</c:v>
                </c:pt>
                <c:pt idx="3">
                  <c:v>76009</c:v>
                </c:pt>
                <c:pt idx="4">
                  <c:v>74413</c:v>
                </c:pt>
                <c:pt idx="5">
                  <c:v>70235</c:v>
                </c:pt>
                <c:pt idx="6">
                  <c:v>42355</c:v>
                </c:pt>
                <c:pt idx="7">
                  <c:v>19233</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Bouvet-Ladubay</c:v>
                  </c:pt>
                  <c:pt idx="5">
                    <c:v>Chateau Moncontour</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1CEA3F8-429C-4EC0-8E32-8AE1CDEAA7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9FEC4AF-81A9-4096-A410-C7C77A3A0C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2C1DA7-0823-4689-AED8-ECC52892EA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F43BDC0-4462-48DD-8620-435A3393E9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2CE66E-01C3-45D8-87F8-5425FDCBA7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522EC72-BC95-44B8-A211-D906B57353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29B049E-36E5-4333-9F02-6D2D8E6C28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68E0FDD-98EC-4404-B891-15606ADF3C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11.3996</c:v>
                </c:pt>
                <c:pt idx="1">
                  <c:v>12.751099999999999</c:v>
                </c:pt>
                <c:pt idx="2">
                  <c:v>17.6111</c:v>
                </c:pt>
                <c:pt idx="3">
                  <c:v>9.1219000000000001</c:v>
                </c:pt>
                <c:pt idx="4">
                  <c:v>11.9292</c:v>
                </c:pt>
                <c:pt idx="5">
                  <c:v>11.430300000000001</c:v>
                </c:pt>
                <c:pt idx="6">
                  <c:v>13.4643</c:v>
                </c:pt>
                <c:pt idx="7">
                  <c:v>11.543699999999999</c:v>
                </c:pt>
              </c:numCache>
            </c:numRef>
          </c:xVal>
          <c:yVal>
            <c:numRef>
              <c:f>Sheet1!$B$2:$B$9</c:f>
              <c:numCache>
                <c:formatCode>General</c:formatCode>
                <c:ptCount val="8"/>
                <c:pt idx="0">
                  <c:v>1.06</c:v>
                </c:pt>
                <c:pt idx="1">
                  <c:v>1.1859999999999999</c:v>
                </c:pt>
                <c:pt idx="2">
                  <c:v>1.6619999999999999</c:v>
                </c:pt>
                <c:pt idx="3">
                  <c:v>0.84899999999999998</c:v>
                </c:pt>
                <c:pt idx="4">
                  <c:v>1.0469999999999999</c:v>
                </c:pt>
                <c:pt idx="5">
                  <c:v>1.0620000000000001</c:v>
                </c:pt>
                <c:pt idx="6">
                  <c:v>1.25</c:v>
                </c:pt>
                <c:pt idx="7">
                  <c:v>0.89800000000000002</c:v>
                </c:pt>
              </c:numCache>
            </c:numRef>
          </c:yVal>
          <c:bubbleSize>
            <c:numRef>
              <c:f>Sheet1!$C$2:$C$9</c:f>
              <c:numCache>
                <c:formatCode>General</c:formatCode>
                <c:ptCount val="8"/>
                <c:pt idx="0">
                  <c:v>101593</c:v>
                </c:pt>
                <c:pt idx="1">
                  <c:v>99140</c:v>
                </c:pt>
                <c:pt idx="2">
                  <c:v>82244</c:v>
                </c:pt>
                <c:pt idx="3">
                  <c:v>56501</c:v>
                </c:pt>
                <c:pt idx="4">
                  <c:v>55399</c:v>
                </c:pt>
                <c:pt idx="5">
                  <c:v>53231</c:v>
                </c:pt>
                <c:pt idx="6">
                  <c:v>27871</c:v>
                </c:pt>
                <c:pt idx="7">
                  <c:v>17154</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Bouvet-Ladubay</c:v>
                  </c:pt>
                  <c:pt idx="5">
                    <c:v>Chateau Moncontour</c:v>
                  </c:pt>
                  <c:pt idx="6">
                    <c:v>De Chanceny</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C49D21A-59BE-4E3D-8615-D139D209A1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25D6972-12B5-413E-8242-A14C9A378F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00880E0-EDD8-45F2-AEE3-D61D77ECDC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0EEF39-3FC1-4C9C-A8B0-F4825DDCAA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64FEB55-2166-413C-9083-E974938C79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695771-14F2-46EB-8326-2FCDB71C06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1289DD7-BA1E-4946-82FF-35EE7753CE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457F106-82A3-4877-9E70-B0266FD86B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12.7788</c:v>
                </c:pt>
                <c:pt idx="1">
                  <c:v>17.286000000000001</c:v>
                </c:pt>
                <c:pt idx="2">
                  <c:v>11.5068</c:v>
                </c:pt>
                <c:pt idx="3">
                  <c:v>11.856400000000001</c:v>
                </c:pt>
                <c:pt idx="4">
                  <c:v>11.451700000000001</c:v>
                </c:pt>
                <c:pt idx="5">
                  <c:v>9.1301000000000005</c:v>
                </c:pt>
                <c:pt idx="6">
                  <c:v>5.7043999999999997</c:v>
                </c:pt>
                <c:pt idx="7">
                  <c:v>13.463800000000001</c:v>
                </c:pt>
              </c:numCache>
            </c:numRef>
          </c:xVal>
          <c:yVal>
            <c:numRef>
              <c:f>Sheet1!$B$2:$B$9</c:f>
              <c:numCache>
                <c:formatCode>General</c:formatCode>
                <c:ptCount val="8"/>
                <c:pt idx="0">
                  <c:v>1.206</c:v>
                </c:pt>
                <c:pt idx="1">
                  <c:v>1.671</c:v>
                </c:pt>
                <c:pt idx="2">
                  <c:v>1.0860000000000001</c:v>
                </c:pt>
                <c:pt idx="3">
                  <c:v>1.0509999999999999</c:v>
                </c:pt>
                <c:pt idx="4">
                  <c:v>1.0820000000000001</c:v>
                </c:pt>
                <c:pt idx="5">
                  <c:v>0.86199999999999999</c:v>
                </c:pt>
                <c:pt idx="6">
                  <c:v>0.53800000000000003</c:v>
                </c:pt>
                <c:pt idx="7">
                  <c:v>1.2729999999999999</c:v>
                </c:pt>
              </c:numCache>
            </c:numRef>
          </c:yVal>
          <c:bubbleSize>
            <c:numRef>
              <c:f>Sheet1!$C$2:$C$9</c:f>
              <c:numCache>
                <c:formatCode>General</c:formatCode>
                <c:ptCount val="8"/>
                <c:pt idx="0">
                  <c:v>98192</c:v>
                </c:pt>
                <c:pt idx="1">
                  <c:v>81175</c:v>
                </c:pt>
                <c:pt idx="2">
                  <c:v>77326</c:v>
                </c:pt>
                <c:pt idx="3">
                  <c:v>60420</c:v>
                </c:pt>
                <c:pt idx="4">
                  <c:v>50548</c:v>
                </c:pt>
                <c:pt idx="5">
                  <c:v>44555</c:v>
                </c:pt>
                <c:pt idx="6">
                  <c:v>27997</c:v>
                </c:pt>
                <c:pt idx="7">
                  <c:v>27143</c:v>
                </c:pt>
              </c:numCache>
            </c:numRef>
          </c:bubbleSize>
          <c:bubble3D val="0"/>
          <c:extLst>
            <c:ext xmlns:c15="http://schemas.microsoft.com/office/drawing/2012/chart" uri="{02D57815-91ED-43cb-92C2-25804820EDAC}">
              <c15:datalabelsRange>
                <c15:f>Sheet1!$E$2:$E$10</c15:f>
                <c15:dlblRangeCache>
                  <c:ptCount val="9"/>
                  <c:pt idx="0">
                    <c:v>Patriarche</c:v>
                  </c:pt>
                  <c:pt idx="1">
                    <c:v>Mure</c:v>
                  </c:pt>
                  <c:pt idx="2">
                    <c:v>Bottega</c:v>
                  </c:pt>
                  <c:pt idx="3">
                    <c:v>Bouvet-Ladubay</c:v>
                  </c:pt>
                  <c:pt idx="4">
                    <c:v>Chateau Moncontour</c:v>
                  </c:pt>
                  <c:pt idx="5">
                    <c:v>Savian</c:v>
                  </c:pt>
                  <c:pt idx="6">
                    <c:v>Kriter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5FB0CF2-5963-4383-8585-2729C8F9B5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973A850-D5B7-4834-A9DD-5F48E35EDA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D542044-BCEB-4216-9627-274209404C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10D8A4A-AB5E-4BD8-8FC6-F32C543076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A14658B-4646-4620-BCC3-CB2BF74D52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95F6D5-5A08-41C0-8ADB-725A09610A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1426690-DA07-4866-976B-BA5425BED3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E23C531-3127-4F7B-8262-CD811FD280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3.5872999999999999</c:v>
                </c:pt>
                <c:pt idx="1">
                  <c:v>3.6678000000000002</c:v>
                </c:pt>
                <c:pt idx="2">
                  <c:v>3.9388000000000001</c:v>
                </c:pt>
                <c:pt idx="3">
                  <c:v>2.9659</c:v>
                </c:pt>
                <c:pt idx="4">
                  <c:v>5.45</c:v>
                </c:pt>
                <c:pt idx="5">
                  <c:v>7.4157999999999999</c:v>
                </c:pt>
                <c:pt idx="6">
                  <c:v>29.135300000000001</c:v>
                </c:pt>
              </c:numCache>
            </c:numRef>
          </c:xVal>
          <c:yVal>
            <c:numRef>
              <c:f>Sheet1!$B$2:$B$8</c:f>
              <c:numCache>
                <c:formatCode>General</c:formatCode>
                <c:ptCount val="7"/>
                <c:pt idx="0">
                  <c:v>0.93100000000000005</c:v>
                </c:pt>
                <c:pt idx="1">
                  <c:v>0.95099999999999996</c:v>
                </c:pt>
                <c:pt idx="2">
                  <c:v>1.0089999999999999</c:v>
                </c:pt>
                <c:pt idx="3">
                  <c:v>0.76900000000000002</c:v>
                </c:pt>
                <c:pt idx="4">
                  <c:v>1.4139999999999999</c:v>
                </c:pt>
                <c:pt idx="5">
                  <c:v>1.9059999999999999</c:v>
                </c:pt>
                <c:pt idx="6">
                  <c:v>7.5529999999999999</c:v>
                </c:pt>
              </c:numCache>
            </c:numRef>
          </c:yVal>
          <c:bubbleSize>
            <c:numRef>
              <c:f>Sheet1!$C$2:$C$8</c:f>
              <c:numCache>
                <c:formatCode>General</c:formatCode>
                <c:ptCount val="7"/>
                <c:pt idx="0">
                  <c:v>8393288</c:v>
                </c:pt>
                <c:pt idx="1">
                  <c:v>5214126</c:v>
                </c:pt>
                <c:pt idx="2">
                  <c:v>4064943</c:v>
                </c:pt>
                <c:pt idx="3">
                  <c:v>2391008</c:v>
                </c:pt>
                <c:pt idx="4">
                  <c:v>1430636</c:v>
                </c:pt>
                <c:pt idx="5">
                  <c:v>436974</c:v>
                </c:pt>
                <c:pt idx="6">
                  <c:v>337562</c:v>
                </c:pt>
              </c:numCache>
            </c:numRef>
          </c:bubbleSize>
          <c:bubble3D val="0"/>
          <c:extLst>
            <c:ext xmlns:c15="http://schemas.microsoft.com/office/drawing/2012/chart" uri="{02D57815-91ED-43cb-92C2-25804820EDAC}">
              <c15:datalabelsRange>
                <c15:f>Sheet1!$E$2:$E$10</c15:f>
                <c15:dlblRangeCache>
                  <c:ptCount val="9"/>
                  <c:pt idx="0">
                    <c:v>D'Artigny</c:v>
                  </c:pt>
                  <c:pt idx="1">
                    <c:v>Festillant</c:v>
                  </c:pt>
                  <c:pt idx="2">
                    <c:v>Petillant De Listel</c:v>
                  </c:pt>
                  <c:pt idx="3">
                    <c:v>Mdd</c:v>
                  </c:pt>
                  <c:pt idx="4">
                    <c:v>Freixenet</c:v>
                  </c:pt>
                  <c:pt idx="5">
                    <c:v>Ackerman</c:v>
                  </c:pt>
                  <c:pt idx="6">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75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8ED10B-330E-420E-BFD8-317058C261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39FD22-17DE-4850-94E6-F06D5183DD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EF26AC9-DE4D-483F-9CDD-6D3600E1B3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3601F6C-BA59-461A-8544-3DE4A491DF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BA9CEC1-429A-4FE1-A7F8-CDE5905E5F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543814E-E919-48EC-B83B-ADDB911E10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5FD0FD4-648C-4537-AFE6-0EED9B1A5C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49F9AF-6723-4A6C-A8C4-A359A2815F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29.107099999999999</c:v>
                </c:pt>
                <c:pt idx="1">
                  <c:v>11.3858</c:v>
                </c:pt>
              </c:numCache>
            </c:numRef>
          </c:xVal>
          <c:yVal>
            <c:numRef>
              <c:f>Sheet1!$B$2:$B$3</c:f>
              <c:numCache>
                <c:formatCode>General</c:formatCode>
                <c:ptCount val="2"/>
                <c:pt idx="0">
                  <c:v>1.679</c:v>
                </c:pt>
                <c:pt idx="1">
                  <c:v>0.65800000000000003</c:v>
                </c:pt>
              </c:numCache>
            </c:numRef>
          </c:yVal>
          <c:bubbleSize>
            <c:numRef>
              <c:f>Sheet1!$C$2:$C$3</c:f>
              <c:numCache>
                <c:formatCode>General</c:formatCode>
                <c:ptCount val="2"/>
                <c:pt idx="0">
                  <c:v>322623</c:v>
                </c:pt>
                <c:pt idx="1">
                  <c:v>219371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A5CE3B7-E7A2-4322-8CBA-E92725EF87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ADD14DE-507F-4B03-B813-A4EB6F165E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E60B9C-A781-4DBF-945E-CD39081E51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7883F14-FD6B-4F48-BB36-4AB7387A89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2678249-44E5-4E25-ABB1-92AFF43346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1B159E6-8645-48F4-8BC1-A5C1B646E4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5F10C03-7D6D-4463-864C-FCD124A3AF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9530B6A-489F-4F60-81CA-88665790CF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3.5872999999999999</c:v>
                </c:pt>
                <c:pt idx="1">
                  <c:v>3.6678000000000002</c:v>
                </c:pt>
                <c:pt idx="2">
                  <c:v>3.9388000000000001</c:v>
                </c:pt>
                <c:pt idx="3">
                  <c:v>2.9659</c:v>
                </c:pt>
                <c:pt idx="4">
                  <c:v>5.45</c:v>
                </c:pt>
                <c:pt idx="5">
                  <c:v>7.4157999999999999</c:v>
                </c:pt>
              </c:numCache>
            </c:numRef>
          </c:xVal>
          <c:yVal>
            <c:numRef>
              <c:f>Sheet1!$B$2:$B$7</c:f>
              <c:numCache>
                <c:formatCode>General</c:formatCode>
                <c:ptCount val="6"/>
                <c:pt idx="0">
                  <c:v>0.95199999999999996</c:v>
                </c:pt>
                <c:pt idx="1">
                  <c:v>0.97199999999999998</c:v>
                </c:pt>
                <c:pt idx="2">
                  <c:v>1.032</c:v>
                </c:pt>
                <c:pt idx="3">
                  <c:v>0.78700000000000003</c:v>
                </c:pt>
                <c:pt idx="4">
                  <c:v>1.446</c:v>
                </c:pt>
                <c:pt idx="5">
                  <c:v>1.9490000000000001</c:v>
                </c:pt>
              </c:numCache>
            </c:numRef>
          </c:yVal>
          <c:bubbleSize>
            <c:numRef>
              <c:f>Sheet1!$C$2:$C$7</c:f>
              <c:numCache>
                <c:formatCode>General</c:formatCode>
                <c:ptCount val="6"/>
                <c:pt idx="0">
                  <c:v>8393288</c:v>
                </c:pt>
                <c:pt idx="1">
                  <c:v>5214126</c:v>
                </c:pt>
                <c:pt idx="2">
                  <c:v>4064943</c:v>
                </c:pt>
                <c:pt idx="3">
                  <c:v>2391008</c:v>
                </c:pt>
                <c:pt idx="4">
                  <c:v>1430636</c:v>
                </c:pt>
                <c:pt idx="5">
                  <c:v>436974</c:v>
                </c:pt>
              </c:numCache>
            </c:numRef>
          </c:bubbleSize>
          <c:bubble3D val="0"/>
          <c:extLst>
            <c:ext xmlns:c15="http://schemas.microsoft.com/office/drawing/2012/chart" uri="{02D57815-91ED-43cb-92C2-25804820EDAC}">
              <c15:datalabelsRange>
                <c15:f>Sheet1!$E$2:$E$10</c15:f>
                <c15:dlblRangeCache>
                  <c:ptCount val="9"/>
                  <c:pt idx="0">
                    <c:v>D'Artigny</c:v>
                  </c:pt>
                  <c:pt idx="1">
                    <c:v>Festillant</c:v>
                  </c:pt>
                  <c:pt idx="2">
                    <c:v>Petillant De Listel</c:v>
                  </c:pt>
                  <c:pt idx="3">
                    <c:v>Mdd</c:v>
                  </c:pt>
                  <c:pt idx="4">
                    <c:v>Freixenet</c:v>
                  </c:pt>
                  <c:pt idx="5">
                    <c:v>Ackerman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2E91E14-7A67-4699-8FCF-D532524A21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23F07D-92AA-4DE2-9E76-00C9C0BC0C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EA5FA02-D562-476D-A139-88338AF6A0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53F56DB-543C-4C4A-8B33-A27538FDD9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DCE836E-D6E2-4110-8407-98DD43ED6A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14C9A5D-295A-4433-BE67-E586E3FDB7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5A2CA03-D0AF-4366-8D75-82D5E950E5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1B625C1-18FF-4E62-8B87-863B0BDC81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29.026399999999999</c:v>
                </c:pt>
                <c:pt idx="1">
                  <c:v>11.3819</c:v>
                </c:pt>
              </c:numCache>
            </c:numRef>
          </c:xVal>
          <c:yVal>
            <c:numRef>
              <c:f>Sheet1!$B$2:$B$3</c:f>
              <c:numCache>
                <c:formatCode>General</c:formatCode>
                <c:ptCount val="2"/>
                <c:pt idx="0">
                  <c:v>1.68</c:v>
                </c:pt>
                <c:pt idx="1">
                  <c:v>0.65900000000000003</c:v>
                </c:pt>
              </c:numCache>
            </c:numRef>
          </c:yVal>
          <c:bubbleSize>
            <c:numRef>
              <c:f>Sheet1!$C$2:$C$3</c:f>
              <c:numCache>
                <c:formatCode>General</c:formatCode>
                <c:ptCount val="2"/>
                <c:pt idx="0">
                  <c:v>159529</c:v>
                </c:pt>
                <c:pt idx="1">
                  <c:v>109528</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D78D9A6-2159-4E85-9815-12FE2FA352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50857F2-C4AD-4DB4-A613-E61D0D38B6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D72226A-C3D5-45A0-AEFB-6F2F5E32DE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B2E19B0-4A11-48A1-A598-A0FFCADEC4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B93A6E4-C1AA-43D1-B5A8-6D8E5B000C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82910FA-9888-49B3-AE88-D9EB14BCC6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6B47CB0-1B85-4455-B36B-3C39AADC9E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55E21A7-5F21-4456-BD08-124BC84BB4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29.073699999999999</c:v>
                </c:pt>
                <c:pt idx="1">
                  <c:v>11.320499999999999</c:v>
                </c:pt>
              </c:numCache>
            </c:numRef>
          </c:xVal>
          <c:yVal>
            <c:numRef>
              <c:f>Sheet1!$B$2:$B$3</c:f>
              <c:numCache>
                <c:formatCode>General</c:formatCode>
                <c:ptCount val="2"/>
                <c:pt idx="0">
                  <c:v>1.798</c:v>
                </c:pt>
                <c:pt idx="1">
                  <c:v>0.70299999999999996</c:v>
                </c:pt>
              </c:numCache>
            </c:numRef>
          </c:yVal>
          <c:bubbleSize>
            <c:numRef>
              <c:f>Sheet1!$C$2:$C$3</c:f>
              <c:numCache>
                <c:formatCode>General</c:formatCode>
                <c:ptCount val="2"/>
                <c:pt idx="0">
                  <c:v>51664</c:v>
                </c:pt>
                <c:pt idx="1">
                  <c:v>47263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90A8B1-076D-491D-819B-B7CA810A04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FA9B56-C860-465D-AEE2-19D80FDDCD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4D194C1-A7C8-4716-9820-B67EBF8B87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DEBA1E0-4770-4B45-BE41-06E2ACE555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C9FF256-0EA2-4861-88B0-F246AF6278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3D94BFC-AA53-4EE9-B0B8-ADFE13CFFF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7A45BD6-8E78-4750-9F07-9E65B59E74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F8E8DF5-0C4B-4F90-A108-895C731742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29.1313</c:v>
                </c:pt>
                <c:pt idx="1">
                  <c:v>11.426500000000001</c:v>
                </c:pt>
              </c:numCache>
            </c:numRef>
          </c:xVal>
          <c:yVal>
            <c:numRef>
              <c:f>Sheet1!$B$2:$B$3</c:f>
              <c:numCache>
                <c:formatCode>General</c:formatCode>
                <c:ptCount val="2"/>
                <c:pt idx="0">
                  <c:v>1.613</c:v>
                </c:pt>
                <c:pt idx="1">
                  <c:v>0.63400000000000001</c:v>
                </c:pt>
              </c:numCache>
            </c:numRef>
          </c:yVal>
          <c:bubbleSize>
            <c:numRef>
              <c:f>Sheet1!$C$2:$C$3</c:f>
              <c:numCache>
                <c:formatCode>General</c:formatCode>
                <c:ptCount val="2"/>
                <c:pt idx="0">
                  <c:v>33268</c:v>
                </c:pt>
                <c:pt idx="1">
                  <c:v>19288</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1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FF2408B-484D-40C5-99BF-77726B316F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7D371AB-BC67-4D4D-B83C-E617B31240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28DE2441-B511-47F6-8AB8-991B12901D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018CFC9-BEEB-44D0-8510-35616EEDA3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8DAFB6C4-C5B5-487E-9019-7C82CA1ACA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2D28C28-FEFE-47F6-95B2-19D035E464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22382E7A-D07C-4745-90D8-C284AA76C3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9516FBE-BE84-466E-9F64-895B898458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29.073699999999999</c:v>
                </c:pt>
                <c:pt idx="1">
                  <c:v>11.320499999999999</c:v>
                </c:pt>
              </c:numCache>
            </c:numRef>
          </c:xVal>
          <c:yVal>
            <c:numRef>
              <c:f>Sheet1!$B$2:$B$3</c:f>
              <c:numCache>
                <c:formatCode>General</c:formatCode>
                <c:ptCount val="2"/>
                <c:pt idx="0">
                  <c:v>1.798</c:v>
                </c:pt>
                <c:pt idx="1">
                  <c:v>0.70299999999999996</c:v>
                </c:pt>
              </c:numCache>
            </c:numRef>
          </c:yVal>
          <c:bubbleSize>
            <c:numRef>
              <c:f>Sheet1!$C$2:$C$3</c:f>
              <c:numCache>
                <c:formatCode>General</c:formatCode>
                <c:ptCount val="2"/>
                <c:pt idx="0">
                  <c:v>51664</c:v>
                </c:pt>
                <c:pt idx="1">
                  <c:v>47263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02EE2E-2CD4-4C6C-B8E9-3C5A4876BE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4156795-BA12-4AE0-AADC-D3474FD417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FA5EE87-A5FE-474D-9A14-FAFD783EBD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681DE1B-A6C2-41B1-9D09-D52D0B1B6D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4CB9FC2-31A4-4BB7-B692-022C5A2E6A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5143AFB-70D4-4A7E-94E3-A3AFC9FD47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52B1EF9-5BBF-42DC-8389-F25130AA4F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A8D8DEF-49A7-4149-A0E3-B9AD3E9290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29.110499999999998</c:v>
                </c:pt>
                <c:pt idx="1">
                  <c:v>11.432700000000001</c:v>
                </c:pt>
              </c:numCache>
            </c:numRef>
          </c:xVal>
          <c:yVal>
            <c:numRef>
              <c:f>Sheet1!$B$2:$B$3</c:f>
              <c:numCache>
                <c:formatCode>General</c:formatCode>
                <c:ptCount val="2"/>
                <c:pt idx="0">
                  <c:v>1.42</c:v>
                </c:pt>
                <c:pt idx="1">
                  <c:v>0.55900000000000005</c:v>
                </c:pt>
              </c:numCache>
            </c:numRef>
          </c:yVal>
          <c:bubbleSize>
            <c:numRef>
              <c:f>Sheet1!$C$2:$C$3</c:f>
              <c:numCache>
                <c:formatCode>General</c:formatCode>
                <c:ptCount val="2"/>
                <c:pt idx="0">
                  <c:v>30304</c:v>
                </c:pt>
                <c:pt idx="1">
                  <c:v>11387</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6510CB0-3AB8-4180-BC07-74102E370D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B7A1968-A226-469C-8C64-2ECE8B067F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02A227C-2263-498B-8DE6-A83596A5CF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1E63418-591C-4ACF-B028-4790C1B862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55FD961-69F8-4706-A440-CBD8A2E257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6FED8CC-27A3-48D2-B785-15BC86038D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3701460-D8D0-4304-9669-08D90E88A9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0D19345-9678-4305-BD3C-73C062E561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29.191199999999998</c:v>
                </c:pt>
                <c:pt idx="1">
                  <c:v>11.3607</c:v>
                </c:pt>
              </c:numCache>
            </c:numRef>
          </c:xVal>
          <c:yVal>
            <c:numRef>
              <c:f>Sheet1!$B$2:$B$3</c:f>
              <c:numCache>
                <c:formatCode>General</c:formatCode>
                <c:ptCount val="2"/>
                <c:pt idx="0">
                  <c:v>1.6819999999999999</c:v>
                </c:pt>
                <c:pt idx="1">
                  <c:v>0.64600000000000002</c:v>
                </c:pt>
              </c:numCache>
            </c:numRef>
          </c:yVal>
          <c:bubbleSize>
            <c:numRef>
              <c:f>Sheet1!$C$2:$C$3</c:f>
              <c:numCache>
                <c:formatCode>General</c:formatCode>
                <c:ptCount val="2"/>
                <c:pt idx="0">
                  <c:v>16493</c:v>
                </c:pt>
                <c:pt idx="1">
                  <c:v>9952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2704728-7125-401F-AC60-9F3877D19D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6C6F51-FD6C-4CE6-A4C3-42A9EC38D2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CFF9600-D08D-478D-93E1-6A84F5BF09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7E9ED21-ABBD-4CD6-809B-04649FE8C5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B5F806C-BD63-4934-A9ED-CB12B1ABF9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EE24303-9E20-4CE7-952F-5B8E4E3349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6CC379B-95D7-4410-B6EF-BA11015318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D8945B1-8EF3-49A9-949F-12D3913CD3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29.011900000000001</c:v>
                </c:pt>
                <c:pt idx="1">
                  <c:v>11.3827</c:v>
                </c:pt>
              </c:numCache>
            </c:numRef>
          </c:xVal>
          <c:yVal>
            <c:numRef>
              <c:f>Sheet1!$B$2:$B$3</c:f>
              <c:numCache>
                <c:formatCode>General</c:formatCode>
                <c:ptCount val="2"/>
                <c:pt idx="0">
                  <c:v>1.6539999999999999</c:v>
                </c:pt>
                <c:pt idx="1">
                  <c:v>0.64900000000000002</c:v>
                </c:pt>
              </c:numCache>
            </c:numRef>
          </c:yVal>
          <c:bubbleSize>
            <c:numRef>
              <c:f>Sheet1!$C$2:$C$3</c:f>
              <c:numCache>
                <c:formatCode>General</c:formatCode>
                <c:ptCount val="2"/>
                <c:pt idx="0">
                  <c:v>237317</c:v>
                </c:pt>
                <c:pt idx="1">
                  <c:v>154292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BB3AF5E-FED1-4D82-9848-A82D1C860B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09B37B-5B87-4A51-836C-0EAAD2731C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A0B9767-3B37-4120-869F-ACED0859DE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DF6ACCE-23FE-47C1-87EA-B9E895E589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A344544-5940-4BCE-8680-975625D5B8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38009AE-D675-4708-A125-4D14B712B9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6D055B9-8E19-4A5F-B0BA-D8F508A332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D91DC7C-BEB6-4AC9-8B57-D450A40E25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29.1084</c:v>
                </c:pt>
                <c:pt idx="1">
                  <c:v>11.2789</c:v>
                </c:pt>
              </c:numCache>
            </c:numRef>
          </c:xVal>
          <c:yVal>
            <c:numRef>
              <c:f>Sheet1!$B$2:$B$3</c:f>
              <c:numCache>
                <c:formatCode>General</c:formatCode>
                <c:ptCount val="2"/>
                <c:pt idx="0">
                  <c:v>1.6479999999999999</c:v>
                </c:pt>
                <c:pt idx="1">
                  <c:v>0.63400000000000001</c:v>
                </c:pt>
              </c:numCache>
            </c:numRef>
          </c:yVal>
          <c:bubbleSize>
            <c:numRef>
              <c:f>Sheet1!$C$2:$C$3</c:f>
              <c:numCache>
                <c:formatCode>General</c:formatCode>
                <c:ptCount val="2"/>
                <c:pt idx="0">
                  <c:v>26576</c:v>
                </c:pt>
                <c:pt idx="1">
                  <c:v>15813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262E594-CE81-482F-A40B-75EA9349AE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21BC3D7-8D45-42F3-AD98-3359F05AFE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3810907-65E5-41A3-8F9D-C78D156769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9A5A656-6428-4C53-A961-096CB67B77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E610232-FE01-4E7F-9FD4-437D80EEC4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61ADBE5-968A-4D08-A511-B84ADCD0C4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A3EFF19-D79A-4492-9E33-DBF73A747C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AC51E6E-6806-4B4E-80D2-4E2579FB54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29.1648</c:v>
                </c:pt>
                <c:pt idx="1">
                  <c:v>11.4002</c:v>
                </c:pt>
              </c:numCache>
            </c:numRef>
          </c:xVal>
          <c:yVal>
            <c:numRef>
              <c:f>Sheet1!$B$2:$B$3</c:f>
              <c:numCache>
                <c:formatCode>General</c:formatCode>
                <c:ptCount val="2"/>
                <c:pt idx="0">
                  <c:v>1.6870000000000001</c:v>
                </c:pt>
                <c:pt idx="1">
                  <c:v>0.65200000000000002</c:v>
                </c:pt>
              </c:numCache>
            </c:numRef>
          </c:yVal>
          <c:bubbleSize>
            <c:numRef>
              <c:f>Sheet1!$C$2:$C$3</c:f>
              <c:numCache>
                <c:formatCode>General</c:formatCode>
                <c:ptCount val="2"/>
                <c:pt idx="0">
                  <c:v>18403</c:v>
                </c:pt>
                <c:pt idx="1">
                  <c:v>11081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E9D3C3-0219-4712-BB6D-FB935DEE37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CF6A1E8-BADD-4BC1-A548-67034B9B09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BD74DC1-2699-4924-9B78-C9364D7986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12F1393-F38F-438C-A09D-F3642ABE2F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B17591E-C602-409D-A514-49F4D1ADF0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FE617D8-05EF-49A8-952D-6A880A7568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5BEA917-2BE1-409C-B8A6-DD7C0040DF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1393EFD-B393-4C3B-94B1-B86220CCA9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29.628900000000002</c:v>
                </c:pt>
                <c:pt idx="1">
                  <c:v>11.506600000000001</c:v>
                </c:pt>
              </c:numCache>
            </c:numRef>
          </c:xVal>
          <c:yVal>
            <c:numRef>
              <c:f>Sheet1!$B$2:$B$3</c:f>
              <c:numCache>
                <c:formatCode>General</c:formatCode>
                <c:ptCount val="2"/>
                <c:pt idx="0">
                  <c:v>1.8049999999999999</c:v>
                </c:pt>
                <c:pt idx="1">
                  <c:v>0.71299999999999997</c:v>
                </c:pt>
              </c:numCache>
            </c:numRef>
          </c:yVal>
          <c:bubbleSize>
            <c:numRef>
              <c:f>Sheet1!$C$2:$C$3</c:f>
              <c:numCache>
                <c:formatCode>General</c:formatCode>
                <c:ptCount val="2"/>
                <c:pt idx="0">
                  <c:v>9422</c:v>
                </c:pt>
                <c:pt idx="1">
                  <c:v>7859</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0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99CCC4-C1EB-49FB-A6C6-EB565F62B1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69D676F-EECC-4ACB-8580-0C40BB2548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7D37E92-E88E-4A9C-95E9-2CAFA7C115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6154A28-5043-4FED-84FE-6E6455FEF5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A996307-CE08-4AAF-A12B-51B2A6B687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CF63F7D-41CC-4914-A4C2-39453CF79B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FCE3CC4-05D2-4C97-B1B0-91F45C5744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57A78AA-FBE4-4D0D-A5DC-B0D4FC7508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29.984000000000002</c:v>
                </c:pt>
                <c:pt idx="1">
                  <c:v>11.5024</c:v>
                </c:pt>
              </c:numCache>
            </c:numRef>
          </c:xVal>
          <c:yVal>
            <c:numRef>
              <c:f>Sheet1!$B$2:$B$3</c:f>
              <c:numCache>
                <c:formatCode>General</c:formatCode>
                <c:ptCount val="2"/>
                <c:pt idx="0">
                  <c:v>1.706</c:v>
                </c:pt>
                <c:pt idx="1">
                  <c:v>0.68300000000000005</c:v>
                </c:pt>
              </c:numCache>
            </c:numRef>
          </c:yVal>
          <c:bubbleSize>
            <c:numRef>
              <c:f>Sheet1!$C$2:$C$3</c:f>
              <c:numCache>
                <c:formatCode>General</c:formatCode>
                <c:ptCount val="2"/>
                <c:pt idx="0">
                  <c:v>5637</c:v>
                </c:pt>
                <c:pt idx="1">
                  <c:v>4716</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0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E8C0616-3508-4E55-AB54-BA159F3C0A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44C6D00-F4C8-482B-B784-001E085780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4B34AB4-D636-404C-9E89-18A9D31468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8BD5FEC-6CEB-4E90-A44E-45FC2B9495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D7A40F4-02B7-4068-AE98-3E6318E1B7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E07DAD9-9A16-4E6C-B911-920A73D919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60B6C36-0AFF-4AF4-9219-10A19ECE96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FA74CA3-2F2C-406A-B875-DFEB188842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29.0425</c:v>
                </c:pt>
                <c:pt idx="1">
                  <c:v>11.2257</c:v>
                </c:pt>
              </c:numCache>
            </c:numRef>
          </c:xVal>
          <c:yVal>
            <c:numRef>
              <c:f>Sheet1!$B$2:$B$3</c:f>
              <c:numCache>
                <c:formatCode>General</c:formatCode>
                <c:ptCount val="2"/>
                <c:pt idx="0">
                  <c:v>1.581</c:v>
                </c:pt>
                <c:pt idx="1">
                  <c:v>0.61099999999999999</c:v>
                </c:pt>
              </c:numCache>
            </c:numRef>
          </c:yVal>
          <c:bubbleSize>
            <c:numRef>
              <c:f>Sheet1!$C$2:$C$3</c:f>
              <c:numCache>
                <c:formatCode>General</c:formatCode>
                <c:ptCount val="2"/>
                <c:pt idx="0">
                  <c:v>104553</c:v>
                </c:pt>
                <c:pt idx="1">
                  <c:v>56005</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A1CC6B-F4E0-4AAF-A842-AA776208F3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EDCBAD-AD54-4EB4-9B6B-D04A334711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7A546E2-32B7-47BD-93C9-B6FCB9D2E1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5DD865F-1E29-42F0-A414-9597543600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9898BF-FEDE-436A-AD4E-FF82B07E09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A397780-36E5-4B0F-A793-380FE5D7F4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2DEC875-568D-4E0F-90CF-789752D707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FBE7FDD-FB76-488F-9708-851204E39F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29.084499999999998</c:v>
                </c:pt>
                <c:pt idx="1">
                  <c:v>11.353199999999999</c:v>
                </c:pt>
              </c:numCache>
            </c:numRef>
          </c:xVal>
          <c:yVal>
            <c:numRef>
              <c:f>Sheet1!$B$2:$B$3</c:f>
              <c:numCache>
                <c:formatCode>General</c:formatCode>
                <c:ptCount val="2"/>
                <c:pt idx="0">
                  <c:v>1.68</c:v>
                </c:pt>
                <c:pt idx="1">
                  <c:v>0.65600000000000003</c:v>
                </c:pt>
              </c:numCache>
            </c:numRef>
          </c:yVal>
          <c:bubbleSize>
            <c:numRef>
              <c:f>Sheet1!$C$2:$C$3</c:f>
              <c:numCache>
                <c:formatCode>General</c:formatCode>
                <c:ptCount val="2"/>
                <c:pt idx="0">
                  <c:v>46128</c:v>
                </c:pt>
                <c:pt idx="1">
                  <c:v>33594</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C273C3-D903-4194-9E08-68CE88A117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BD300CD-D0A8-4DD8-829C-977DDD8951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F5B1E65-B323-4FAB-8EC8-2DBAD8CD45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19379CC-8F64-4BF5-B3DE-3A787A44AB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4B3F2DD-0663-4996-80F7-4438E8DE74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919A99E-AA43-4B92-83EC-A5A7B1BE5C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B8067BA-98B7-4593-9472-112E785D39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0556B73-DBA9-4BEF-B3B8-102ACA032F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29.0535</c:v>
                </c:pt>
                <c:pt idx="1">
                  <c:v>11.4306</c:v>
                </c:pt>
              </c:numCache>
            </c:numRef>
          </c:xVal>
          <c:yVal>
            <c:numRef>
              <c:f>Sheet1!$B$2:$B$3</c:f>
              <c:numCache>
                <c:formatCode>General</c:formatCode>
                <c:ptCount val="2"/>
                <c:pt idx="0">
                  <c:v>1.665</c:v>
                </c:pt>
                <c:pt idx="1">
                  <c:v>0.65500000000000003</c:v>
                </c:pt>
              </c:numCache>
            </c:numRef>
          </c:yVal>
          <c:bubbleSize>
            <c:numRef>
              <c:f>Sheet1!$C$2:$C$3</c:f>
              <c:numCache>
                <c:formatCode>General</c:formatCode>
                <c:ptCount val="2"/>
                <c:pt idx="0">
                  <c:v>74377</c:v>
                </c:pt>
                <c:pt idx="1">
                  <c:v>47963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2C5602-B2E3-4C4D-BD7D-A999AF33B4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8F3168A-668A-47DC-82B9-7BE57B51CB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6933A13-599F-40A9-A8C2-E527B9861A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0368591-B198-4C1A-A1C6-E2E07EA2B7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B7B8071-384A-4767-BC91-CEC8EC0D53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F230961-F665-4CF0-8995-FD64D037DA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7E05F49-BD67-4A79-BB98-39F155DC33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9D6170B-2965-4E3C-849F-814A7D051D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70.331900000000005</c:v>
                </c:pt>
                <c:pt idx="1">
                  <c:v>23.5243</c:v>
                </c:pt>
                <c:pt idx="2">
                  <c:v>50.431899999999999</c:v>
                </c:pt>
                <c:pt idx="3">
                  <c:v>53.389200000000002</c:v>
                </c:pt>
                <c:pt idx="4">
                  <c:v>31.674299999999999</c:v>
                </c:pt>
                <c:pt idx="5">
                  <c:v>83.896100000000004</c:v>
                </c:pt>
                <c:pt idx="6">
                  <c:v>33.087600000000002</c:v>
                </c:pt>
                <c:pt idx="7">
                  <c:v>56.0105</c:v>
                </c:pt>
              </c:numCache>
            </c:numRef>
          </c:xVal>
          <c:yVal>
            <c:numRef>
              <c:f>Sheet1!$B$2:$B$9</c:f>
              <c:numCache>
                <c:formatCode>General</c:formatCode>
                <c:ptCount val="8"/>
                <c:pt idx="0">
                  <c:v>1.552</c:v>
                </c:pt>
                <c:pt idx="1">
                  <c:v>0.52700000000000002</c:v>
                </c:pt>
                <c:pt idx="2">
                  <c:v>1.111</c:v>
                </c:pt>
                <c:pt idx="3">
                  <c:v>1.0760000000000001</c:v>
                </c:pt>
                <c:pt idx="4">
                  <c:v>0.70399999999999996</c:v>
                </c:pt>
                <c:pt idx="5">
                  <c:v>1.823</c:v>
                </c:pt>
                <c:pt idx="6">
                  <c:v>0.72699999999999998</c:v>
                </c:pt>
                <c:pt idx="7">
                  <c:v>1.1200000000000001</c:v>
                </c:pt>
              </c:numCache>
            </c:numRef>
          </c:yVal>
          <c:bubbleSize>
            <c:numRef>
              <c:f>Sheet1!$C$2:$C$9</c:f>
              <c:numCache>
                <c:formatCode>General</c:formatCode>
                <c:ptCount val="8"/>
                <c:pt idx="0">
                  <c:v>1828137</c:v>
                </c:pt>
                <c:pt idx="1">
                  <c:v>611372</c:v>
                </c:pt>
                <c:pt idx="2">
                  <c:v>586220</c:v>
                </c:pt>
                <c:pt idx="3">
                  <c:v>507304</c:v>
                </c:pt>
                <c:pt idx="4">
                  <c:v>355481</c:v>
                </c:pt>
                <c:pt idx="5">
                  <c:v>287512</c:v>
                </c:pt>
                <c:pt idx="6">
                  <c:v>286936</c:v>
                </c:pt>
                <c:pt idx="7">
                  <c:v>239165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1"/>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4C94F1B-0ADD-4BE7-99EF-8D08DE7A10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BA084B7-6F95-4FB3-9CE4-C29516558B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D7F8F5F-1A23-4A06-AAEF-DB5A1D29FE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75A0F5E-2DCE-4721-ADBC-F16F3E18BC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18B7A5C-C885-45FC-81AE-3460481799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19555D0-34B7-4634-8D65-39E1B245F4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B90C3E8-0106-4C95-8BCA-FA954DE05B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CE0A2FC-7D17-4EF7-B873-D15C49D52E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29.099299999999999</c:v>
                </c:pt>
                <c:pt idx="1">
                  <c:v>11.4146</c:v>
                </c:pt>
              </c:numCache>
            </c:numRef>
          </c:xVal>
          <c:yVal>
            <c:numRef>
              <c:f>Sheet1!$B$2:$B$3</c:f>
              <c:numCache>
                <c:formatCode>General</c:formatCode>
                <c:ptCount val="2"/>
                <c:pt idx="0">
                  <c:v>1.766</c:v>
                </c:pt>
                <c:pt idx="1">
                  <c:v>0.69199999999999995</c:v>
                </c:pt>
              </c:numCache>
            </c:numRef>
          </c:yVal>
          <c:bubbleSize>
            <c:numRef>
              <c:f>Sheet1!$C$2:$C$3</c:f>
              <c:numCache>
                <c:formatCode>General</c:formatCode>
                <c:ptCount val="2"/>
                <c:pt idx="0">
                  <c:v>52466</c:v>
                </c:pt>
                <c:pt idx="1">
                  <c:v>43330</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82268A-99AD-4A89-ADEE-E377CDB9A4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AFC3F48-4D13-4B05-843A-E9E3D544ED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EA6FBF8-6312-43E5-A800-00060BD78D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C8E1655-3BBB-4331-8D2D-36E07CC196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2BE9E19-1E0B-4A16-AD35-BBB8761AE7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0945F1D-F29C-4DBC-A463-8F3B6411F0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A288C2C-7F59-4E42-92A2-9B27B0DF1C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7357E54-D20F-491C-822D-B2A05725EE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29.068899999999999</c:v>
                </c:pt>
                <c:pt idx="1">
                  <c:v>11.472899999999999</c:v>
                </c:pt>
              </c:numCache>
            </c:numRef>
          </c:xVal>
          <c:yVal>
            <c:numRef>
              <c:f>Sheet1!$B$2:$B$3</c:f>
              <c:numCache>
                <c:formatCode>General</c:formatCode>
                <c:ptCount val="2"/>
                <c:pt idx="0">
                  <c:v>1.8120000000000001</c:v>
                </c:pt>
                <c:pt idx="1">
                  <c:v>0.71499999999999997</c:v>
                </c:pt>
              </c:numCache>
            </c:numRef>
          </c:yVal>
          <c:bubbleSize>
            <c:numRef>
              <c:f>Sheet1!$C$2:$C$3</c:f>
              <c:numCache>
                <c:formatCode>General</c:formatCode>
                <c:ptCount val="2"/>
                <c:pt idx="0">
                  <c:v>45115</c:v>
                </c:pt>
                <c:pt idx="1">
                  <c:v>38503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D69B6A-B3CC-47A4-9BAA-52EE87EA5A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6869061-6471-403E-995B-0CAE71CB85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5034FDB-2805-4860-8667-7B42352086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E7355C-82CE-44FC-BB13-E27E502661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8F44B85-269D-410D-A5F0-99B37C865E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093A104-0B4D-4512-9A22-192CDA4DE0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EF1E766-44B1-4DC1-95ED-95D753E05E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3CBDB10-8DC7-4BE7-8D7E-084B015E58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97.008300000000006</c:v>
                </c:pt>
                <c:pt idx="1">
                  <c:v>30.7135</c:v>
                </c:pt>
                <c:pt idx="2">
                  <c:v>39.392000000000003</c:v>
                </c:pt>
                <c:pt idx="3">
                  <c:v>35.273200000000003</c:v>
                </c:pt>
                <c:pt idx="4">
                  <c:v>57.777700000000003</c:v>
                </c:pt>
                <c:pt idx="5">
                  <c:v>46.685600000000001</c:v>
                </c:pt>
                <c:pt idx="6">
                  <c:v>74.661799999999999</c:v>
                </c:pt>
                <c:pt idx="7">
                  <c:v>53.224699999999999</c:v>
                </c:pt>
              </c:numCache>
            </c:numRef>
          </c:xVal>
          <c:yVal>
            <c:numRef>
              <c:f>Sheet1!$B$2:$B$9</c:f>
              <c:numCache>
                <c:formatCode>General</c:formatCode>
                <c:ptCount val="8"/>
                <c:pt idx="0">
                  <c:v>1.91</c:v>
                </c:pt>
                <c:pt idx="1">
                  <c:v>0.60699999999999998</c:v>
                </c:pt>
                <c:pt idx="2">
                  <c:v>0.81100000000000005</c:v>
                </c:pt>
                <c:pt idx="3">
                  <c:v>0.69699999999999995</c:v>
                </c:pt>
                <c:pt idx="4">
                  <c:v>1.1659999999999999</c:v>
                </c:pt>
                <c:pt idx="5">
                  <c:v>0.92300000000000004</c:v>
                </c:pt>
                <c:pt idx="6">
                  <c:v>1.4530000000000001</c:v>
                </c:pt>
                <c:pt idx="7">
                  <c:v>1.03</c:v>
                </c:pt>
              </c:numCache>
            </c:numRef>
          </c:yVal>
          <c:bubbleSize>
            <c:numRef>
              <c:f>Sheet1!$C$2:$C$9</c:f>
              <c:numCache>
                <c:formatCode>General</c:formatCode>
                <c:ptCount val="8"/>
                <c:pt idx="0">
                  <c:v>7602346</c:v>
                </c:pt>
                <c:pt idx="1">
                  <c:v>5549709</c:v>
                </c:pt>
                <c:pt idx="2">
                  <c:v>534037</c:v>
                </c:pt>
                <c:pt idx="3">
                  <c:v>450509</c:v>
                </c:pt>
                <c:pt idx="4">
                  <c:v>424377</c:v>
                </c:pt>
                <c:pt idx="5">
                  <c:v>277219</c:v>
                </c:pt>
                <c:pt idx="6">
                  <c:v>213010</c:v>
                </c:pt>
                <c:pt idx="7">
                  <c:v>200125</c:v>
                </c:pt>
              </c:numCache>
            </c:numRef>
          </c:bubbleSize>
          <c:bubble3D val="0"/>
          <c:extLst>
            <c:ext xmlns:c15="http://schemas.microsoft.com/office/drawing/2012/chart" uri="{02D57815-91ED-43cb-92C2-25804820EDAC}">
              <c15:datalabelsRange>
                <c15:f>Sheet1!$E$2:$E$10</c15:f>
                <c15:dlblRangeCache>
                  <c:ptCount val="9"/>
                  <c:pt idx="0">
                    <c:v>Ruinart</c:v>
                  </c:pt>
                  <c:pt idx="1">
                    <c:v>Canard Duchêne</c:v>
                  </c:pt>
                  <c:pt idx="2">
                    <c:v>Nicolas</c:v>
                  </c:pt>
                  <c:pt idx="3">
                    <c:v>Malard</c:v>
                  </c:pt>
                  <c:pt idx="4">
                    <c:v>Besserat De Bellefon</c:v>
                  </c:pt>
                  <c:pt idx="5">
                    <c:v>Henriot</c:v>
                  </c:pt>
                  <c:pt idx="6">
                    <c:v>Ayala</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6"/>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86783CE-CDDF-4EAA-9C77-7AA4046DBE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82B6CE-4F29-46A0-B226-950877A280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7710868-E96B-483B-A0CF-F65F029AFC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7029F4-13A9-4A32-8218-1A61B8D278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468BCE6-CEB9-41EB-93D4-910E8EDA93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2FFAB33-8FFE-4EB2-B160-C5FBA7F1EF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2E892A9-D404-4CA9-BC38-277C7652B2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974119-15F1-4589-A3D4-9948266B6A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98.226200000000006</c:v>
                </c:pt>
                <c:pt idx="1">
                  <c:v>39.809199999999997</c:v>
                </c:pt>
                <c:pt idx="2">
                  <c:v>35.308900000000001</c:v>
                </c:pt>
                <c:pt idx="3">
                  <c:v>59.295900000000003</c:v>
                </c:pt>
                <c:pt idx="4">
                  <c:v>46.989800000000002</c:v>
                </c:pt>
                <c:pt idx="5">
                  <c:v>53.581299999999999</c:v>
                </c:pt>
                <c:pt idx="6">
                  <c:v>37.996200000000002</c:v>
                </c:pt>
                <c:pt idx="7">
                  <c:v>76.687899999999999</c:v>
                </c:pt>
              </c:numCache>
            </c:numRef>
          </c:xVal>
          <c:yVal>
            <c:numRef>
              <c:f>Sheet1!$B$2:$B$9</c:f>
              <c:numCache>
                <c:formatCode>General</c:formatCode>
                <c:ptCount val="8"/>
                <c:pt idx="0">
                  <c:v>1.3380000000000001</c:v>
                </c:pt>
                <c:pt idx="1">
                  <c:v>0.56200000000000006</c:v>
                </c:pt>
                <c:pt idx="2">
                  <c:v>0.48299999999999998</c:v>
                </c:pt>
                <c:pt idx="3">
                  <c:v>0.84799999999999998</c:v>
                </c:pt>
                <c:pt idx="4">
                  <c:v>0.63400000000000001</c:v>
                </c:pt>
                <c:pt idx="5">
                  <c:v>0.71599999999999997</c:v>
                </c:pt>
                <c:pt idx="6">
                  <c:v>0.51500000000000001</c:v>
                </c:pt>
                <c:pt idx="7">
                  <c:v>1.0169999999999999</c:v>
                </c:pt>
              </c:numCache>
            </c:numRef>
          </c:yVal>
          <c:bubbleSize>
            <c:numRef>
              <c:f>Sheet1!$C$2:$C$9</c:f>
              <c:numCache>
                <c:formatCode>General</c:formatCode>
                <c:ptCount val="8"/>
                <c:pt idx="0">
                  <c:v>5308144</c:v>
                </c:pt>
                <c:pt idx="1">
                  <c:v>534199</c:v>
                </c:pt>
                <c:pt idx="2">
                  <c:v>450506</c:v>
                </c:pt>
                <c:pt idx="3">
                  <c:v>311422</c:v>
                </c:pt>
                <c:pt idx="4">
                  <c:v>267278</c:v>
                </c:pt>
                <c:pt idx="5">
                  <c:v>198465</c:v>
                </c:pt>
                <c:pt idx="6">
                  <c:v>181508</c:v>
                </c:pt>
                <c:pt idx="7">
                  <c:v>161198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A3B173-498E-458C-BA27-18B6882EA0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29D4DDA-9CD2-4E73-BB38-2D7075A4C9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9FDB43-87DC-443C-8908-96541ADE3A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72A9470-E045-4256-AC2C-6E35010928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39B06BB-920D-463F-9071-FBBD9ACB1B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DF3ABB3-6B8C-4046-B535-5A271D9B0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685C5E4-C90C-4E63-866B-A6EA29B0E0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1EF800F-D738-4660-9D94-2EE743406B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30.7121</c:v>
                </c:pt>
                <c:pt idx="1">
                  <c:v>94.948400000000007</c:v>
                </c:pt>
                <c:pt idx="2">
                  <c:v>55.431899999999999</c:v>
                </c:pt>
              </c:numCache>
            </c:numRef>
          </c:xVal>
          <c:yVal>
            <c:numRef>
              <c:f>Sheet1!$B$2:$B$4</c:f>
              <c:numCache>
                <c:formatCode>General</c:formatCode>
                <c:ptCount val="3"/>
                <c:pt idx="0">
                  <c:v>0.79300000000000004</c:v>
                </c:pt>
                <c:pt idx="1">
                  <c:v>2.4390000000000001</c:v>
                </c:pt>
                <c:pt idx="2">
                  <c:v>1.4</c:v>
                </c:pt>
              </c:numCache>
            </c:numRef>
          </c:yVal>
          <c:bubbleSize>
            <c:numRef>
              <c:f>Sheet1!$C$2:$C$4</c:f>
              <c:numCache>
                <c:formatCode>General</c:formatCode>
                <c:ptCount val="3"/>
                <c:pt idx="0">
                  <c:v>5549099</c:v>
                </c:pt>
                <c:pt idx="1">
                  <c:v>2308385</c:v>
                </c:pt>
                <c:pt idx="2">
                  <c:v>113081</c:v>
                </c:pt>
              </c:numCache>
            </c:numRef>
          </c:bubbleSize>
          <c:bubble3D val="0"/>
          <c:extLst>
            <c:ext xmlns:c15="http://schemas.microsoft.com/office/drawing/2012/chart" uri="{02D57815-91ED-43cb-92C2-25804820EDAC}">
              <c15:datalabelsRange>
                <c15:f>Sheet1!$E$2:$E$10</c15:f>
                <c15:dlblRangeCache>
                  <c:ptCount val="9"/>
                  <c:pt idx="0">
                    <c:v>Canard Duchêne</c:v>
                  </c:pt>
                  <c:pt idx="1">
                    <c:v>Ruinart</c:v>
                  </c:pt>
                  <c:pt idx="2">
                    <c:v>Besserat De Bellefon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639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0573FD9-BDED-4585-A179-3A7004AC0C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355489-0284-4928-A698-E0AC7D8083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9D54023-B043-478E-9B1F-8E4DC25DD1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903D518-745C-4EE9-9D41-051C130FB7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038E4B1-4131-4588-83A9-9382D6C40E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60390A1-A117-478C-8173-784BFDF864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253D127-E2AE-468C-9AF4-8F1E5AF019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C43E0A3-CD3B-416E-80B7-96427CF548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98.609899999999996</c:v>
                </c:pt>
                <c:pt idx="1">
                  <c:v>39.417499999999997</c:v>
                </c:pt>
                <c:pt idx="2">
                  <c:v>35.276000000000003</c:v>
                </c:pt>
                <c:pt idx="3">
                  <c:v>46.558799999999998</c:v>
                </c:pt>
                <c:pt idx="4">
                  <c:v>59.063800000000001</c:v>
                </c:pt>
                <c:pt idx="5">
                  <c:v>52.780999999999999</c:v>
                </c:pt>
                <c:pt idx="6">
                  <c:v>37.8521</c:v>
                </c:pt>
                <c:pt idx="7">
                  <c:v>75.428600000000003</c:v>
                </c:pt>
              </c:numCache>
            </c:numRef>
          </c:xVal>
          <c:yVal>
            <c:numRef>
              <c:f>Sheet1!$B$2:$B$9</c:f>
              <c:numCache>
                <c:formatCode>General</c:formatCode>
                <c:ptCount val="8"/>
                <c:pt idx="0">
                  <c:v>1.4019999999999999</c:v>
                </c:pt>
                <c:pt idx="1">
                  <c:v>0.58299999999999996</c:v>
                </c:pt>
                <c:pt idx="2">
                  <c:v>0.504</c:v>
                </c:pt>
                <c:pt idx="3">
                  <c:v>0.66500000000000004</c:v>
                </c:pt>
                <c:pt idx="4">
                  <c:v>0.88300000000000001</c:v>
                </c:pt>
                <c:pt idx="5">
                  <c:v>0.75</c:v>
                </c:pt>
                <c:pt idx="6">
                  <c:v>0.54100000000000004</c:v>
                </c:pt>
                <c:pt idx="7">
                  <c:v>1.071</c:v>
                </c:pt>
              </c:numCache>
            </c:numRef>
          </c:yVal>
          <c:bubbleSize>
            <c:numRef>
              <c:f>Sheet1!$C$2:$C$9</c:f>
              <c:numCache>
                <c:formatCode>General</c:formatCode>
                <c:ptCount val="8"/>
                <c:pt idx="0">
                  <c:v>1705852</c:v>
                </c:pt>
                <c:pt idx="1">
                  <c:v>231105</c:v>
                </c:pt>
                <c:pt idx="2">
                  <c:v>202096</c:v>
                </c:pt>
                <c:pt idx="3">
                  <c:v>117654</c:v>
                </c:pt>
                <c:pt idx="4">
                  <c:v>108323</c:v>
                </c:pt>
                <c:pt idx="5">
                  <c:v>81230</c:v>
                </c:pt>
                <c:pt idx="6">
                  <c:v>76802</c:v>
                </c:pt>
                <c:pt idx="7">
                  <c:v>62304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Henriot</c:v>
                  </c:pt>
                  <c:pt idx="4">
                    <c:v>Besserat De Bellefon</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0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5ADA7A5-7937-43A2-A69F-0815044521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90FAC9D-69FE-4AF2-88A6-5564837033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AC18DE-415C-42A2-907A-EA1DCF1FC7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95AA81C-58B6-4E12-B033-0A6062A519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BD0293-A1D9-4277-8F8D-4B8E13A69B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30F70DB-3A56-483F-B118-F546077242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EFD7B49-7AB3-4ED8-B74C-5E33931C2D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F8B57B1-E753-4298-94C6-5BBE434A48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99.5625</c:v>
                </c:pt>
                <c:pt idx="1">
                  <c:v>39.718200000000003</c:v>
                </c:pt>
                <c:pt idx="2">
                  <c:v>35.055900000000001</c:v>
                </c:pt>
                <c:pt idx="3">
                  <c:v>59.2517</c:v>
                </c:pt>
                <c:pt idx="4">
                  <c:v>46.262700000000002</c:v>
                </c:pt>
                <c:pt idx="5">
                  <c:v>37.4221</c:v>
                </c:pt>
                <c:pt idx="6">
                  <c:v>76.025499999999994</c:v>
                </c:pt>
                <c:pt idx="7">
                  <c:v>53.0809</c:v>
                </c:pt>
              </c:numCache>
            </c:numRef>
          </c:xVal>
          <c:yVal>
            <c:numRef>
              <c:f>Sheet1!$B$2:$B$9</c:f>
              <c:numCache>
                <c:formatCode>General</c:formatCode>
                <c:ptCount val="8"/>
                <c:pt idx="0">
                  <c:v>1.4490000000000001</c:v>
                </c:pt>
                <c:pt idx="1">
                  <c:v>0.60499999999999998</c:v>
                </c:pt>
                <c:pt idx="2">
                  <c:v>0.52100000000000002</c:v>
                </c:pt>
                <c:pt idx="3">
                  <c:v>0.90900000000000003</c:v>
                </c:pt>
                <c:pt idx="4">
                  <c:v>0.68500000000000005</c:v>
                </c:pt>
                <c:pt idx="5">
                  <c:v>0.55500000000000005</c:v>
                </c:pt>
                <c:pt idx="6">
                  <c:v>1.1120000000000001</c:v>
                </c:pt>
                <c:pt idx="7">
                  <c:v>0.78800000000000003</c:v>
                </c:pt>
              </c:numCache>
            </c:numRef>
          </c:yVal>
          <c:bubbleSize>
            <c:numRef>
              <c:f>Sheet1!$C$2:$C$9</c:f>
              <c:numCache>
                <c:formatCode>General</c:formatCode>
                <c:ptCount val="8"/>
                <c:pt idx="0">
                  <c:v>1082244</c:v>
                </c:pt>
                <c:pt idx="1">
                  <c:v>126423</c:v>
                </c:pt>
                <c:pt idx="2">
                  <c:v>94651</c:v>
                </c:pt>
                <c:pt idx="3">
                  <c:v>79812</c:v>
                </c:pt>
                <c:pt idx="4">
                  <c:v>59355</c:v>
                </c:pt>
                <c:pt idx="5">
                  <c:v>46104</c:v>
                </c:pt>
                <c:pt idx="6">
                  <c:v>38697</c:v>
                </c:pt>
                <c:pt idx="7">
                  <c:v>34768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Ayala</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0D8875-603D-49C6-B3D6-FE7A8E9EE2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2A99D9-E5D2-430F-97CD-BC839A9B3B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01BDD7-EA31-424A-8D71-4D337BEB3D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6752D0B-0B1E-4A87-A637-E0D6630C42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8951D97-D9F9-40AC-A20E-EF636967D2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01C106D-2F34-4227-8142-3405054336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22B56DC-AB34-4848-9921-0DE2E26CB5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3D9EA6A-BAAE-4318-A4C1-3EABAAAA95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97.828900000000004</c:v>
                </c:pt>
                <c:pt idx="1">
                  <c:v>39.487299999999998</c:v>
                </c:pt>
                <c:pt idx="2">
                  <c:v>35.456499999999998</c:v>
                </c:pt>
                <c:pt idx="3">
                  <c:v>47.334800000000001</c:v>
                </c:pt>
                <c:pt idx="4">
                  <c:v>54.0471</c:v>
                </c:pt>
                <c:pt idx="5">
                  <c:v>58.458399999999997</c:v>
                </c:pt>
                <c:pt idx="6">
                  <c:v>273.92469999999997</c:v>
                </c:pt>
                <c:pt idx="7">
                  <c:v>266.5926</c:v>
                </c:pt>
              </c:numCache>
            </c:numRef>
          </c:xVal>
          <c:yVal>
            <c:numRef>
              <c:f>Sheet1!$B$2:$B$9</c:f>
              <c:numCache>
                <c:formatCode>General</c:formatCode>
                <c:ptCount val="8"/>
                <c:pt idx="0">
                  <c:v>1.2370000000000001</c:v>
                </c:pt>
                <c:pt idx="1">
                  <c:v>0.53</c:v>
                </c:pt>
                <c:pt idx="2">
                  <c:v>0.44900000000000001</c:v>
                </c:pt>
                <c:pt idx="3">
                  <c:v>0.59299999999999997</c:v>
                </c:pt>
                <c:pt idx="4">
                  <c:v>0.67200000000000004</c:v>
                </c:pt>
                <c:pt idx="5">
                  <c:v>0.79500000000000004</c:v>
                </c:pt>
                <c:pt idx="6">
                  <c:v>3.0190000000000001</c:v>
                </c:pt>
                <c:pt idx="7">
                  <c:v>2.625</c:v>
                </c:pt>
              </c:numCache>
            </c:numRef>
          </c:yVal>
          <c:bubbleSize>
            <c:numRef>
              <c:f>Sheet1!$C$2:$C$9</c:f>
              <c:numCache>
                <c:formatCode>General</c:formatCode>
                <c:ptCount val="8"/>
                <c:pt idx="0">
                  <c:v>649486</c:v>
                </c:pt>
                <c:pt idx="1">
                  <c:v>48214</c:v>
                </c:pt>
                <c:pt idx="2">
                  <c:v>45668</c:v>
                </c:pt>
                <c:pt idx="3">
                  <c:v>32235</c:v>
                </c:pt>
                <c:pt idx="4">
                  <c:v>32158</c:v>
                </c:pt>
                <c:pt idx="5">
                  <c:v>31626</c:v>
                </c:pt>
                <c:pt idx="6">
                  <c:v>25475</c:v>
                </c:pt>
                <c:pt idx="7">
                  <c:v>21594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Henriot</c:v>
                  </c:pt>
                  <c:pt idx="4">
                    <c:v>Delamotte</c:v>
                  </c:pt>
                  <c:pt idx="5">
                    <c:v>Besserat De Bellefon</c:v>
                  </c:pt>
                  <c:pt idx="6">
                    <c:v>Taittinger</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21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7A10BC1-2FC6-4163-ADBB-6F240175E8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246BF1-8206-4497-B924-58164D2629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3524354-4391-4C5E-81B0-2010645C76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FF3A35-E662-4158-A97A-F071BA90FE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AEDB330-356C-40C3-8DE6-316CBEE0D9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A95E842-026D-4D67-B8C6-44404493C8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28937C9-27A9-4A23-A666-A485A1EB9F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6E5D2F-DDD2-49E0-AAA5-4CB70C2B2D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96.436099999999996</c:v>
                </c:pt>
                <c:pt idx="1">
                  <c:v>38.432400000000001</c:v>
                </c:pt>
                <c:pt idx="2">
                  <c:v>84.719300000000004</c:v>
                </c:pt>
                <c:pt idx="3">
                  <c:v>35.465499999999999</c:v>
                </c:pt>
                <c:pt idx="4">
                  <c:v>47.244599999999998</c:v>
                </c:pt>
                <c:pt idx="5">
                  <c:v>59.281199999999998</c:v>
                </c:pt>
                <c:pt idx="6">
                  <c:v>52.890099999999997</c:v>
                </c:pt>
                <c:pt idx="7">
                  <c:v>185.72460000000001</c:v>
                </c:pt>
              </c:numCache>
            </c:numRef>
          </c:xVal>
          <c:yVal>
            <c:numRef>
              <c:f>Sheet1!$B$2:$B$9</c:f>
              <c:numCache>
                <c:formatCode>General</c:formatCode>
                <c:ptCount val="8"/>
                <c:pt idx="0">
                  <c:v>1.151</c:v>
                </c:pt>
                <c:pt idx="1">
                  <c:v>0.497</c:v>
                </c:pt>
                <c:pt idx="2">
                  <c:v>0.997</c:v>
                </c:pt>
                <c:pt idx="3">
                  <c:v>0.42599999999999999</c:v>
                </c:pt>
                <c:pt idx="4">
                  <c:v>0.55700000000000005</c:v>
                </c:pt>
                <c:pt idx="5">
                  <c:v>0.76100000000000001</c:v>
                </c:pt>
                <c:pt idx="6">
                  <c:v>0.624</c:v>
                </c:pt>
                <c:pt idx="7">
                  <c:v>2.1640000000000001</c:v>
                </c:pt>
              </c:numCache>
            </c:numRef>
          </c:yVal>
          <c:bubbleSize>
            <c:numRef>
              <c:f>Sheet1!$C$2:$C$9</c:f>
              <c:numCache>
                <c:formatCode>General</c:formatCode>
                <c:ptCount val="8"/>
                <c:pt idx="0">
                  <c:v>745644</c:v>
                </c:pt>
                <c:pt idx="1">
                  <c:v>32706</c:v>
                </c:pt>
                <c:pt idx="2">
                  <c:v>31092</c:v>
                </c:pt>
                <c:pt idx="3">
                  <c:v>28798</c:v>
                </c:pt>
                <c:pt idx="4">
                  <c:v>24142</c:v>
                </c:pt>
                <c:pt idx="5">
                  <c:v>22349</c:v>
                </c:pt>
                <c:pt idx="6">
                  <c:v>14915</c:v>
                </c:pt>
                <c:pt idx="7">
                  <c:v>12815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Perrier Jouet</c:v>
                  </c:pt>
                  <c:pt idx="3">
                    <c:v>Malard</c:v>
                  </c:pt>
                  <c:pt idx="4">
                    <c:v>Henriot</c:v>
                  </c:pt>
                  <c:pt idx="5">
                    <c:v>Besserat De Bellefon</c:v>
                  </c:pt>
                  <c:pt idx="6">
                    <c:v>Delamotte</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3"/>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64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BE5EFC4-BBBB-4A26-993B-522EB198F6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509267-CB95-4E10-8401-CFE852BD22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5401C25-AAAC-4CE3-8044-ED7CEFE76C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CAA1ED4-AE94-4082-8C47-A161AC157F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C989FEF-31ED-4935-9224-55113A0776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63700A9-2089-4BF0-9100-52BEE77276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C0A417B-B870-4306-9827-B49FEBD569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020E785-31EB-4B55-A7CA-2C2B0E37C1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92.375500000000002</c:v>
                </c:pt>
                <c:pt idx="1">
                  <c:v>42.073</c:v>
                </c:pt>
                <c:pt idx="2">
                  <c:v>35.363399999999999</c:v>
                </c:pt>
                <c:pt idx="3">
                  <c:v>60.463999999999999</c:v>
                </c:pt>
                <c:pt idx="4">
                  <c:v>78.006</c:v>
                </c:pt>
                <c:pt idx="5">
                  <c:v>183.55930000000001</c:v>
                </c:pt>
                <c:pt idx="6">
                  <c:v>72.110299999999995</c:v>
                </c:pt>
                <c:pt idx="7">
                  <c:v>48.165100000000002</c:v>
                </c:pt>
              </c:numCache>
            </c:numRef>
          </c:xVal>
          <c:yVal>
            <c:numRef>
              <c:f>Sheet1!$B$2:$B$9</c:f>
              <c:numCache>
                <c:formatCode>General</c:formatCode>
                <c:ptCount val="8"/>
                <c:pt idx="0">
                  <c:v>1.23</c:v>
                </c:pt>
                <c:pt idx="1">
                  <c:v>0.52600000000000002</c:v>
                </c:pt>
                <c:pt idx="2">
                  <c:v>0.44400000000000001</c:v>
                </c:pt>
                <c:pt idx="3">
                  <c:v>0.80200000000000005</c:v>
                </c:pt>
                <c:pt idx="4">
                  <c:v>0.94399999999999995</c:v>
                </c:pt>
                <c:pt idx="5">
                  <c:v>2.2999999999999998</c:v>
                </c:pt>
                <c:pt idx="6">
                  <c:v>0.85</c:v>
                </c:pt>
                <c:pt idx="7">
                  <c:v>0.58499999999999996</c:v>
                </c:pt>
              </c:numCache>
            </c:numRef>
          </c:yVal>
          <c:bubbleSize>
            <c:numRef>
              <c:f>Sheet1!$C$2:$C$9</c:f>
              <c:numCache>
                <c:formatCode>General</c:formatCode>
                <c:ptCount val="8"/>
                <c:pt idx="0">
                  <c:v>432687</c:v>
                </c:pt>
                <c:pt idx="1">
                  <c:v>27095</c:v>
                </c:pt>
                <c:pt idx="2">
                  <c:v>25497</c:v>
                </c:pt>
                <c:pt idx="3">
                  <c:v>16809</c:v>
                </c:pt>
                <c:pt idx="4">
                  <c:v>13027</c:v>
                </c:pt>
                <c:pt idx="5">
                  <c:v>10830</c:v>
                </c:pt>
                <c:pt idx="6">
                  <c:v>10456</c:v>
                </c:pt>
                <c:pt idx="7">
                  <c:v>10211</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Ayala</c:v>
                  </c:pt>
                  <c:pt idx="5">
                    <c:v>Deutz</c:v>
                  </c:pt>
                  <c:pt idx="6">
                    <c:v>De Venoge</c:v>
                  </c:pt>
                  <c:pt idx="7">
                    <c:v>Henriot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0"/>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2A02A1CD-4C58-4AE4-AD2C-BD24228E69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E0755E84-C2F3-4B6D-9861-D7886EFBD0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FD6430C-4A9A-4721-B32D-FC068CFBFD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3B52E8B-63D4-496D-8DEA-C353FFF1F7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0D64CE4-EF87-4978-B1CF-1DBED117AB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065CEBC0-14A0-4654-9A6D-5984DD3E1F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12EEFDA0-290E-4739-A8D3-1BB9B87104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909C37D4-E517-4C08-B215-5C3BDD2171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11.425599999999999</c:v>
                </c:pt>
                <c:pt idx="1">
                  <c:v>13.021599999999999</c:v>
                </c:pt>
                <c:pt idx="2">
                  <c:v>17.555099999999999</c:v>
                </c:pt>
                <c:pt idx="3">
                  <c:v>9.1058000000000003</c:v>
                </c:pt>
                <c:pt idx="4">
                  <c:v>11.366099999999999</c:v>
                </c:pt>
                <c:pt idx="5">
                  <c:v>11.7385</c:v>
                </c:pt>
                <c:pt idx="6">
                  <c:v>13.419700000000001</c:v>
                </c:pt>
                <c:pt idx="7">
                  <c:v>11.3514</c:v>
                </c:pt>
              </c:numCache>
            </c:numRef>
          </c:xVal>
          <c:yVal>
            <c:numRef>
              <c:f>Sheet1!$B$2:$B$9</c:f>
              <c:numCache>
                <c:formatCode>General</c:formatCode>
                <c:ptCount val="8"/>
                <c:pt idx="0">
                  <c:v>1.0529999999999999</c:v>
                </c:pt>
                <c:pt idx="1">
                  <c:v>1.2030000000000001</c:v>
                </c:pt>
                <c:pt idx="2">
                  <c:v>1.6679999999999999</c:v>
                </c:pt>
                <c:pt idx="3">
                  <c:v>0.84</c:v>
                </c:pt>
                <c:pt idx="4">
                  <c:v>1.0469999999999999</c:v>
                </c:pt>
                <c:pt idx="5">
                  <c:v>1.036</c:v>
                </c:pt>
                <c:pt idx="6">
                  <c:v>1.238</c:v>
                </c:pt>
                <c:pt idx="7">
                  <c:v>0.89</c:v>
                </c:pt>
              </c:numCache>
            </c:numRef>
          </c:yVal>
          <c:bubbleSize>
            <c:numRef>
              <c:f>Sheet1!$C$2:$C$9</c:f>
              <c:numCache>
                <c:formatCode>General</c:formatCode>
                <c:ptCount val="8"/>
                <c:pt idx="0">
                  <c:v>75203</c:v>
                </c:pt>
                <c:pt idx="1">
                  <c:v>56722</c:v>
                </c:pt>
                <c:pt idx="2">
                  <c:v>51331</c:v>
                </c:pt>
                <c:pt idx="3">
                  <c:v>40348</c:v>
                </c:pt>
                <c:pt idx="4">
                  <c:v>30427</c:v>
                </c:pt>
                <c:pt idx="5">
                  <c:v>22620</c:v>
                </c:pt>
                <c:pt idx="6">
                  <c:v>18895</c:v>
                </c:pt>
                <c:pt idx="7">
                  <c:v>9206</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E02E089-B637-468F-A3B7-3C8372BDBC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053F43-12D6-47CD-8451-906B8F0129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CCE070-86B4-4A5C-BEC7-49500F180A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86BEEB0-EEF1-470B-908A-2E09FC2D26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F40BF58-23CB-45A2-95BE-476C649AF6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555CD07-9F2D-4567-BC98-E493BEB960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FC1D83C-8785-4040-BA02-DCAC6E1095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549A6C-C30E-40A0-9739-3258B6D311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97.277500000000003</c:v>
                </c:pt>
                <c:pt idx="1">
                  <c:v>39.03</c:v>
                </c:pt>
                <c:pt idx="2">
                  <c:v>35.237200000000001</c:v>
                </c:pt>
                <c:pt idx="3">
                  <c:v>58.893099999999997</c:v>
                </c:pt>
                <c:pt idx="4">
                  <c:v>46.434600000000003</c:v>
                </c:pt>
                <c:pt idx="5">
                  <c:v>52.797199999999997</c:v>
                </c:pt>
                <c:pt idx="6">
                  <c:v>37.828899999999997</c:v>
                </c:pt>
                <c:pt idx="7">
                  <c:v>75.531400000000005</c:v>
                </c:pt>
              </c:numCache>
            </c:numRef>
          </c:xVal>
          <c:yVal>
            <c:numRef>
              <c:f>Sheet1!$B$2:$B$9</c:f>
              <c:numCache>
                <c:formatCode>General</c:formatCode>
                <c:ptCount val="8"/>
                <c:pt idx="0">
                  <c:v>1.3140000000000001</c:v>
                </c:pt>
                <c:pt idx="1">
                  <c:v>0.54800000000000004</c:v>
                </c:pt>
                <c:pt idx="2">
                  <c:v>0.47499999999999998</c:v>
                </c:pt>
                <c:pt idx="3">
                  <c:v>0.82</c:v>
                </c:pt>
                <c:pt idx="4">
                  <c:v>0.626</c:v>
                </c:pt>
                <c:pt idx="5">
                  <c:v>0.70899999999999996</c:v>
                </c:pt>
                <c:pt idx="6">
                  <c:v>0.51</c:v>
                </c:pt>
                <c:pt idx="7">
                  <c:v>1.016</c:v>
                </c:pt>
              </c:numCache>
            </c:numRef>
          </c:yVal>
          <c:bubbleSize>
            <c:numRef>
              <c:f>Sheet1!$C$2:$C$9</c:f>
              <c:numCache>
                <c:formatCode>General</c:formatCode>
                <c:ptCount val="8"/>
                <c:pt idx="0">
                  <c:v>3647322</c:v>
                </c:pt>
                <c:pt idx="1">
                  <c:v>359310</c:v>
                </c:pt>
                <c:pt idx="2">
                  <c:v>311285</c:v>
                </c:pt>
                <c:pt idx="3">
                  <c:v>215961</c:v>
                </c:pt>
                <c:pt idx="4">
                  <c:v>195397</c:v>
                </c:pt>
                <c:pt idx="5">
                  <c:v>139279</c:v>
                </c:pt>
                <c:pt idx="6">
                  <c:v>115643</c:v>
                </c:pt>
                <c:pt idx="7">
                  <c:v>102194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8AEBD8-C7C3-4D57-99E2-F0E6A6BE07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F5010DB-6DA5-49A8-A717-9E12158F6F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94D46A9-717D-420C-B503-0C98C876C2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D76649B-731C-4736-967B-C938A9CA7E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00E6B45-C99E-4797-AB14-7249C61FC2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EE4741-31F0-43B2-BDF0-AA32CD7BDA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79E1195-00CC-4492-9D78-4B9ABE38DC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D5D6D2-7F8E-4FB2-932C-C83EEDDC91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99.729699999999994</c:v>
                </c:pt>
                <c:pt idx="1">
                  <c:v>39.805500000000002</c:v>
                </c:pt>
                <c:pt idx="2">
                  <c:v>35.273699999999998</c:v>
                </c:pt>
                <c:pt idx="3">
                  <c:v>60.255800000000001</c:v>
                </c:pt>
                <c:pt idx="4">
                  <c:v>38.656100000000002</c:v>
                </c:pt>
                <c:pt idx="5">
                  <c:v>47.862200000000001</c:v>
                </c:pt>
                <c:pt idx="6">
                  <c:v>235.16220000000001</c:v>
                </c:pt>
                <c:pt idx="7">
                  <c:v>54.452500000000001</c:v>
                </c:pt>
              </c:numCache>
            </c:numRef>
          </c:xVal>
          <c:yVal>
            <c:numRef>
              <c:f>Sheet1!$B$2:$B$9</c:f>
              <c:numCache>
                <c:formatCode>General</c:formatCode>
                <c:ptCount val="8"/>
                <c:pt idx="0">
                  <c:v>1.224</c:v>
                </c:pt>
                <c:pt idx="1">
                  <c:v>0.52300000000000002</c:v>
                </c:pt>
                <c:pt idx="2">
                  <c:v>0.443</c:v>
                </c:pt>
                <c:pt idx="3">
                  <c:v>0.77400000000000002</c:v>
                </c:pt>
                <c:pt idx="4">
                  <c:v>0.48399999999999999</c:v>
                </c:pt>
                <c:pt idx="5">
                  <c:v>0.59299999999999997</c:v>
                </c:pt>
                <c:pt idx="6">
                  <c:v>2.629</c:v>
                </c:pt>
                <c:pt idx="7">
                  <c:v>0.66600000000000004</c:v>
                </c:pt>
              </c:numCache>
            </c:numRef>
          </c:yVal>
          <c:bubbleSize>
            <c:numRef>
              <c:f>Sheet1!$C$2:$C$9</c:f>
              <c:numCache>
                <c:formatCode>General</c:formatCode>
                <c:ptCount val="8"/>
                <c:pt idx="0">
                  <c:v>704092</c:v>
                </c:pt>
                <c:pt idx="1">
                  <c:v>60584</c:v>
                </c:pt>
                <c:pt idx="2">
                  <c:v>33122</c:v>
                </c:pt>
                <c:pt idx="3">
                  <c:v>28742</c:v>
                </c:pt>
                <c:pt idx="4">
                  <c:v>18323</c:v>
                </c:pt>
                <c:pt idx="5">
                  <c:v>17709</c:v>
                </c:pt>
                <c:pt idx="6">
                  <c:v>17402</c:v>
                </c:pt>
                <c:pt idx="7">
                  <c:v>17207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De Bligny</c:v>
                  </c:pt>
                  <c:pt idx="5">
                    <c:v>Henriot</c:v>
                  </c:pt>
                  <c:pt idx="6">
                    <c:v>Taittinger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2"/>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829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AAC4ED-7455-41E0-9864-4D5E041BF9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CBBB84-268F-422B-948D-4818E6AE53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10C0F4-3939-4CA2-8BD2-09BDA02236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AFCA5F-B2F3-4D34-9DB2-108EA77F6A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06D5AB6-76C2-40E2-89C7-E873014343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A725A37-D012-48A5-AD03-9799AAD820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7C3787E-86A1-4E72-ABB5-DA251ED135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E0819BD-258C-4DC4-B301-2F3CEEE435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101.1712</c:v>
                </c:pt>
                <c:pt idx="1">
                  <c:v>35.475900000000003</c:v>
                </c:pt>
                <c:pt idx="2">
                  <c:v>43.171999999999997</c:v>
                </c:pt>
                <c:pt idx="3">
                  <c:v>57.229799999999997</c:v>
                </c:pt>
                <c:pt idx="4">
                  <c:v>47.451099999999997</c:v>
                </c:pt>
                <c:pt idx="5">
                  <c:v>77.934200000000004</c:v>
                </c:pt>
                <c:pt idx="6">
                  <c:v>38.840800000000002</c:v>
                </c:pt>
                <c:pt idx="7">
                  <c:v>55.2742</c:v>
                </c:pt>
              </c:numCache>
            </c:numRef>
          </c:xVal>
          <c:yVal>
            <c:numRef>
              <c:f>Sheet1!$B$2:$B$9</c:f>
              <c:numCache>
                <c:formatCode>General</c:formatCode>
                <c:ptCount val="8"/>
                <c:pt idx="0">
                  <c:v>1.341</c:v>
                </c:pt>
                <c:pt idx="1">
                  <c:v>0.47599999999999998</c:v>
                </c:pt>
                <c:pt idx="2">
                  <c:v>0.58799999999999997</c:v>
                </c:pt>
                <c:pt idx="3">
                  <c:v>0.86</c:v>
                </c:pt>
                <c:pt idx="4">
                  <c:v>0.626</c:v>
                </c:pt>
                <c:pt idx="5">
                  <c:v>0.99099999999999999</c:v>
                </c:pt>
                <c:pt idx="6">
                  <c:v>0.50700000000000001</c:v>
                </c:pt>
                <c:pt idx="7">
                  <c:v>0.69799999999999995</c:v>
                </c:pt>
              </c:numCache>
            </c:numRef>
          </c:yVal>
          <c:bubbleSize>
            <c:numRef>
              <c:f>Sheet1!$C$2:$C$9</c:f>
              <c:numCache>
                <c:formatCode>General</c:formatCode>
                <c:ptCount val="8"/>
                <c:pt idx="0">
                  <c:v>286011</c:v>
                </c:pt>
                <c:pt idx="1">
                  <c:v>30119</c:v>
                </c:pt>
                <c:pt idx="2">
                  <c:v>27112</c:v>
                </c:pt>
                <c:pt idx="3">
                  <c:v>17684</c:v>
                </c:pt>
                <c:pt idx="4">
                  <c:v>12622</c:v>
                </c:pt>
                <c:pt idx="5">
                  <c:v>11846</c:v>
                </c:pt>
                <c:pt idx="6">
                  <c:v>11225</c:v>
                </c:pt>
                <c:pt idx="7">
                  <c:v>10281</c:v>
                </c:pt>
              </c:numCache>
            </c:numRef>
          </c:bubbleSize>
          <c:bubble3D val="0"/>
          <c:extLst>
            <c:ext xmlns:c15="http://schemas.microsoft.com/office/drawing/2012/chart" uri="{02D57815-91ED-43cb-92C2-25804820EDAC}">
              <c15:datalabelsRange>
                <c15:f>Sheet1!$E$2:$E$10</c15:f>
                <c15:dlblRangeCache>
                  <c:ptCount val="9"/>
                  <c:pt idx="0">
                    <c:v>Ruinart</c:v>
                  </c:pt>
                  <c:pt idx="1">
                    <c:v>Malard</c:v>
                  </c:pt>
                  <c:pt idx="2">
                    <c:v>Nicolas</c:v>
                  </c:pt>
                  <c:pt idx="3">
                    <c:v>Besserat De Bellefon</c:v>
                  </c:pt>
                  <c:pt idx="4">
                    <c:v>Henriot</c:v>
                  </c:pt>
                  <c:pt idx="5">
                    <c:v>Ayala</c:v>
                  </c:pt>
                  <c:pt idx="6">
                    <c:v>De Bligny</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1"/>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B51630-AA8E-4380-86E8-7D8067A36A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A9B9D2-7E41-4E3D-9388-1516C00520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6253469-3601-4A2D-88B0-703CB215EB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E5F248A-8BC8-411A-B41E-F1E36855D8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85ADB5-D8B3-49BB-973B-6FB4E886AD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A1F94AF-3276-4D54-80D1-D94B148F63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3F34EC8-569F-449E-93E8-1291CA6A06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2CB38CB-3404-4BDD-86E0-3F56DB6224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99.508700000000005</c:v>
                </c:pt>
                <c:pt idx="1">
                  <c:v>60.156500000000001</c:v>
                </c:pt>
                <c:pt idx="2">
                  <c:v>35.562199999999997</c:v>
                </c:pt>
                <c:pt idx="3">
                  <c:v>41.855200000000004</c:v>
                </c:pt>
                <c:pt idx="4">
                  <c:v>48.439599999999999</c:v>
                </c:pt>
                <c:pt idx="5">
                  <c:v>55.195900000000002</c:v>
                </c:pt>
                <c:pt idx="6">
                  <c:v>82.162800000000004</c:v>
                </c:pt>
                <c:pt idx="7">
                  <c:v>37.318800000000003</c:v>
                </c:pt>
              </c:numCache>
            </c:numRef>
          </c:xVal>
          <c:yVal>
            <c:numRef>
              <c:f>Sheet1!$B$2:$B$9</c:f>
              <c:numCache>
                <c:formatCode>General</c:formatCode>
                <c:ptCount val="8"/>
                <c:pt idx="0">
                  <c:v>1.413</c:v>
                </c:pt>
                <c:pt idx="1">
                  <c:v>0.91100000000000003</c:v>
                </c:pt>
                <c:pt idx="2">
                  <c:v>0.50600000000000001</c:v>
                </c:pt>
                <c:pt idx="3">
                  <c:v>0.59899999999999998</c:v>
                </c:pt>
                <c:pt idx="4">
                  <c:v>0.66100000000000003</c:v>
                </c:pt>
                <c:pt idx="5">
                  <c:v>0.77400000000000002</c:v>
                </c:pt>
                <c:pt idx="6">
                  <c:v>1.0449999999999999</c:v>
                </c:pt>
                <c:pt idx="7">
                  <c:v>0.50800000000000001</c:v>
                </c:pt>
              </c:numCache>
            </c:numRef>
          </c:yVal>
          <c:bubbleSize>
            <c:numRef>
              <c:f>Sheet1!$C$2:$C$9</c:f>
              <c:numCache>
                <c:formatCode>General</c:formatCode>
                <c:ptCount val="8"/>
                <c:pt idx="0">
                  <c:v>113838</c:v>
                </c:pt>
                <c:pt idx="1">
                  <c:v>13836</c:v>
                </c:pt>
                <c:pt idx="2">
                  <c:v>13727</c:v>
                </c:pt>
                <c:pt idx="3">
                  <c:v>12431</c:v>
                </c:pt>
                <c:pt idx="4">
                  <c:v>8816</c:v>
                </c:pt>
                <c:pt idx="5">
                  <c:v>8169</c:v>
                </c:pt>
                <c:pt idx="6">
                  <c:v>7066</c:v>
                </c:pt>
                <c:pt idx="7">
                  <c:v>5971</c:v>
                </c:pt>
              </c:numCache>
            </c:numRef>
          </c:bubbleSize>
          <c:bubble3D val="0"/>
          <c:extLst>
            <c:ext xmlns:c15="http://schemas.microsoft.com/office/drawing/2012/chart" uri="{02D57815-91ED-43cb-92C2-25804820EDAC}">
              <c15:datalabelsRange>
                <c15:f>Sheet1!$E$2:$E$10</c15:f>
                <c15:dlblRangeCache>
                  <c:ptCount val="9"/>
                  <c:pt idx="0">
                    <c:v>Ruinart</c:v>
                  </c:pt>
                  <c:pt idx="1">
                    <c:v>Besserat De Bellefon</c:v>
                  </c:pt>
                  <c:pt idx="2">
                    <c:v>Malard</c:v>
                  </c:pt>
                  <c:pt idx="3">
                    <c:v>Nicolas</c:v>
                  </c:pt>
                  <c:pt idx="4">
                    <c:v>Henriot</c:v>
                  </c:pt>
                  <c:pt idx="5">
                    <c:v>Delamotte</c:v>
                  </c:pt>
                  <c:pt idx="6">
                    <c:v>Ayala</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0102F7F-E063-46A3-A230-A83138D2A1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AA70EDF-0712-492E-9555-6B83295EDF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C1CB979-9995-4460-B059-1127BCBD48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4E1733F-8B80-407A-8E1A-09A7966282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54AAE49-E125-413A-AE65-BA215FA412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B4452DE-F03A-4BA1-B22B-1282823066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04976F6-8B19-4512-AA0E-51BE083434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29138A-6732-4EBF-81E2-EDAF5F27E1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102.6083</c:v>
                </c:pt>
                <c:pt idx="1">
                  <c:v>40.554200000000002</c:v>
                </c:pt>
                <c:pt idx="2">
                  <c:v>35.214300000000001</c:v>
                </c:pt>
                <c:pt idx="3">
                  <c:v>77.7453</c:v>
                </c:pt>
                <c:pt idx="4">
                  <c:v>56.062899999999999</c:v>
                </c:pt>
                <c:pt idx="5">
                  <c:v>48.319699999999997</c:v>
                </c:pt>
                <c:pt idx="6">
                  <c:v>40.115099999999998</c:v>
                </c:pt>
                <c:pt idx="7">
                  <c:v>72.929599999999994</c:v>
                </c:pt>
              </c:numCache>
            </c:numRef>
          </c:xVal>
          <c:yVal>
            <c:numRef>
              <c:f>Sheet1!$B$2:$B$9</c:f>
              <c:numCache>
                <c:formatCode>General</c:formatCode>
                <c:ptCount val="8"/>
                <c:pt idx="0">
                  <c:v>2.0590000000000002</c:v>
                </c:pt>
                <c:pt idx="1">
                  <c:v>0.89200000000000002</c:v>
                </c:pt>
                <c:pt idx="2">
                  <c:v>0.74399999999999999</c:v>
                </c:pt>
                <c:pt idx="3">
                  <c:v>1.4770000000000001</c:v>
                </c:pt>
                <c:pt idx="4">
                  <c:v>1.0329999999999999</c:v>
                </c:pt>
                <c:pt idx="5">
                  <c:v>0.90100000000000002</c:v>
                </c:pt>
                <c:pt idx="6">
                  <c:v>0.78300000000000003</c:v>
                </c:pt>
                <c:pt idx="7">
                  <c:v>1.3240000000000001</c:v>
                </c:pt>
              </c:numCache>
            </c:numRef>
          </c:yVal>
          <c:bubbleSize>
            <c:numRef>
              <c:f>Sheet1!$C$2:$C$9</c:f>
              <c:numCache>
                <c:formatCode>General</c:formatCode>
                <c:ptCount val="8"/>
                <c:pt idx="0">
                  <c:v>81984</c:v>
                </c:pt>
                <c:pt idx="1">
                  <c:v>13099</c:v>
                </c:pt>
                <c:pt idx="2">
                  <c:v>8874</c:v>
                </c:pt>
                <c:pt idx="3">
                  <c:v>8241</c:v>
                </c:pt>
                <c:pt idx="4">
                  <c:v>8017</c:v>
                </c:pt>
                <c:pt idx="5">
                  <c:v>5895</c:v>
                </c:pt>
                <c:pt idx="6">
                  <c:v>5576</c:v>
                </c:pt>
                <c:pt idx="7">
                  <c:v>5178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Ayala</c:v>
                  </c:pt>
                  <c:pt idx="4">
                    <c:v>Delamotte</c:v>
                  </c:pt>
                  <c:pt idx="5">
                    <c:v>Henriot</c:v>
                  </c:pt>
                  <c:pt idx="6">
                    <c:v>De Bligny</c:v>
                  </c:pt>
                  <c:pt idx="7">
                    <c:v>De Venoge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3"/>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592EA97-5262-421E-873A-0CD143CB4F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995FABC-4F7E-4C4D-9BAD-07E454C34F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AA06C6D-5D58-422F-828B-A087137347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CF720F6-A099-4ACE-99A1-0F226BE1F1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12D7955-79E0-4D69-BF95-616C94753C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35C77F8-9C00-4137-92B3-25DFE9B139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E9525CA-C7FC-4C3C-A557-DBF58DD2E5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5B67F3E-3DDF-4151-B427-B3C762A6B6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96.792599999999993</c:v>
                </c:pt>
                <c:pt idx="1">
                  <c:v>39.543100000000003</c:v>
                </c:pt>
                <c:pt idx="2">
                  <c:v>35.273200000000003</c:v>
                </c:pt>
                <c:pt idx="3">
                  <c:v>59.5274</c:v>
                </c:pt>
                <c:pt idx="4">
                  <c:v>84.996300000000005</c:v>
                </c:pt>
                <c:pt idx="5">
                  <c:v>46.717700000000001</c:v>
                </c:pt>
                <c:pt idx="6">
                  <c:v>53.284199999999998</c:v>
                </c:pt>
                <c:pt idx="7">
                  <c:v>203.2747</c:v>
                </c:pt>
              </c:numCache>
            </c:numRef>
          </c:xVal>
          <c:yVal>
            <c:numRef>
              <c:f>Sheet1!$B$2:$B$9</c:f>
              <c:numCache>
                <c:formatCode>General</c:formatCode>
                <c:ptCount val="8"/>
                <c:pt idx="0">
                  <c:v>1.272</c:v>
                </c:pt>
                <c:pt idx="1">
                  <c:v>0.52700000000000002</c:v>
                </c:pt>
                <c:pt idx="2">
                  <c:v>0.45400000000000001</c:v>
                </c:pt>
                <c:pt idx="3">
                  <c:v>0.79</c:v>
                </c:pt>
                <c:pt idx="4">
                  <c:v>1.091</c:v>
                </c:pt>
                <c:pt idx="5">
                  <c:v>0.60199999999999998</c:v>
                </c:pt>
                <c:pt idx="6">
                  <c:v>0.68</c:v>
                </c:pt>
                <c:pt idx="7">
                  <c:v>2.66</c:v>
                </c:pt>
              </c:numCache>
            </c:numRef>
          </c:yVal>
          <c:bubbleSize>
            <c:numRef>
              <c:f>Sheet1!$C$2:$C$9</c:f>
              <c:numCache>
                <c:formatCode>General</c:formatCode>
                <c:ptCount val="8"/>
                <c:pt idx="0">
                  <c:v>1886198</c:v>
                </c:pt>
                <c:pt idx="1">
                  <c:v>146191</c:v>
                </c:pt>
                <c:pt idx="2">
                  <c:v>116472</c:v>
                </c:pt>
                <c:pt idx="3">
                  <c:v>76076</c:v>
                </c:pt>
                <c:pt idx="4">
                  <c:v>67997</c:v>
                </c:pt>
                <c:pt idx="5">
                  <c:v>66853</c:v>
                </c:pt>
                <c:pt idx="6">
                  <c:v>61490</c:v>
                </c:pt>
                <c:pt idx="7">
                  <c:v>47363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Perrier Jouet</c:v>
                  </c:pt>
                  <c:pt idx="5">
                    <c:v>Henriot</c:v>
                  </c:pt>
                  <c:pt idx="6">
                    <c:v>Delamotte</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4"/>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860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C2F9FF-73B4-4D69-A7E3-21061EC255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51A2F46-031D-4D4E-B376-55151809A2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0EB98FC-3E70-4FF3-A094-186886310E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8EB8596-1477-4A8E-B30A-045131CFE1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275C295-C144-4510-904D-5DDBFD65E6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56E02D8-98FF-4940-A7DB-3D00CC8F3E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954A57A-CCF6-4142-B3AC-B02A0E58E6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444E87F-83FB-4E3F-B944-780BF4F95C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98.354299999999995</c:v>
                </c:pt>
                <c:pt idx="1">
                  <c:v>40.190100000000001</c:v>
                </c:pt>
                <c:pt idx="2">
                  <c:v>35.284500000000001</c:v>
                </c:pt>
                <c:pt idx="3">
                  <c:v>58.968699999999998</c:v>
                </c:pt>
                <c:pt idx="4">
                  <c:v>46.8782</c:v>
                </c:pt>
                <c:pt idx="5">
                  <c:v>53.136400000000002</c:v>
                </c:pt>
                <c:pt idx="6">
                  <c:v>37.7256</c:v>
                </c:pt>
                <c:pt idx="7">
                  <c:v>76.505700000000004</c:v>
                </c:pt>
              </c:numCache>
            </c:numRef>
          </c:xVal>
          <c:yVal>
            <c:numRef>
              <c:f>Sheet1!$B$2:$B$9</c:f>
              <c:numCache>
                <c:formatCode>General</c:formatCode>
                <c:ptCount val="8"/>
                <c:pt idx="0">
                  <c:v>1.347</c:v>
                </c:pt>
                <c:pt idx="1">
                  <c:v>0.56200000000000006</c:v>
                </c:pt>
                <c:pt idx="2">
                  <c:v>0.48899999999999999</c:v>
                </c:pt>
                <c:pt idx="3">
                  <c:v>0.85199999999999998</c:v>
                </c:pt>
                <c:pt idx="4">
                  <c:v>0.64400000000000002</c:v>
                </c:pt>
                <c:pt idx="5">
                  <c:v>0.72799999999999998</c:v>
                </c:pt>
                <c:pt idx="6">
                  <c:v>0.52500000000000002</c:v>
                </c:pt>
                <c:pt idx="7">
                  <c:v>1.0209999999999999</c:v>
                </c:pt>
              </c:numCache>
            </c:numRef>
          </c:yVal>
          <c:bubbleSize>
            <c:numRef>
              <c:f>Sheet1!$C$2:$C$9</c:f>
              <c:numCache>
                <c:formatCode>General</c:formatCode>
                <c:ptCount val="8"/>
                <c:pt idx="0">
                  <c:v>638221</c:v>
                </c:pt>
                <c:pt idx="1">
                  <c:v>73588</c:v>
                </c:pt>
                <c:pt idx="2">
                  <c:v>60513</c:v>
                </c:pt>
                <c:pt idx="3">
                  <c:v>45170</c:v>
                </c:pt>
                <c:pt idx="4">
                  <c:v>36940</c:v>
                </c:pt>
                <c:pt idx="5">
                  <c:v>32732</c:v>
                </c:pt>
                <c:pt idx="6">
                  <c:v>20485</c:v>
                </c:pt>
                <c:pt idx="7">
                  <c:v>20274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AAF4DD-5402-479A-B4E5-52AE49D22C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D554AEC-BB2C-4495-9945-BDB8FE7B49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B62920-F6F4-42CC-B96E-2C355D627C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4CB5752-3E5F-4854-B759-BF94C4FC09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7A9DFF-8F2B-43EC-99ED-864A67C339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2A89B8-44AB-41C7-85C8-BFB7ED60FA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2FA32CF-8D82-4F48-9F9E-59E3E31209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4CEDB04-2AC6-429F-B587-C41E6E0CED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98.499899999999997</c:v>
                </c:pt>
                <c:pt idx="1">
                  <c:v>39.097499999999997</c:v>
                </c:pt>
                <c:pt idx="2">
                  <c:v>35.116300000000003</c:v>
                </c:pt>
                <c:pt idx="3">
                  <c:v>59.410200000000003</c:v>
                </c:pt>
                <c:pt idx="4">
                  <c:v>46.718200000000003</c:v>
                </c:pt>
                <c:pt idx="5">
                  <c:v>37.393700000000003</c:v>
                </c:pt>
                <c:pt idx="6">
                  <c:v>53.1616</c:v>
                </c:pt>
                <c:pt idx="7">
                  <c:v>75.871099999999998</c:v>
                </c:pt>
              </c:numCache>
            </c:numRef>
          </c:xVal>
          <c:yVal>
            <c:numRef>
              <c:f>Sheet1!$B$2:$B$9</c:f>
              <c:numCache>
                <c:formatCode>General</c:formatCode>
                <c:ptCount val="8"/>
                <c:pt idx="0">
                  <c:v>1.365</c:v>
                </c:pt>
                <c:pt idx="1">
                  <c:v>0.58299999999999996</c:v>
                </c:pt>
                <c:pt idx="2">
                  <c:v>0.49399999999999999</c:v>
                </c:pt>
                <c:pt idx="3">
                  <c:v>0.86299999999999999</c:v>
                </c:pt>
                <c:pt idx="4">
                  <c:v>0.65500000000000003</c:v>
                </c:pt>
                <c:pt idx="5">
                  <c:v>0.52600000000000002</c:v>
                </c:pt>
                <c:pt idx="6">
                  <c:v>0.73699999999999999</c:v>
                </c:pt>
                <c:pt idx="7">
                  <c:v>1.0549999999999999</c:v>
                </c:pt>
              </c:numCache>
            </c:numRef>
          </c:yVal>
          <c:bubbleSize>
            <c:numRef>
              <c:f>Sheet1!$C$2:$C$9</c:f>
              <c:numCache>
                <c:formatCode>General</c:formatCode>
                <c:ptCount val="8"/>
                <c:pt idx="0">
                  <c:v>1109404</c:v>
                </c:pt>
                <c:pt idx="1">
                  <c:v>118739</c:v>
                </c:pt>
                <c:pt idx="2">
                  <c:v>108439</c:v>
                </c:pt>
                <c:pt idx="3">
                  <c:v>72421</c:v>
                </c:pt>
                <c:pt idx="4">
                  <c:v>62509</c:v>
                </c:pt>
                <c:pt idx="5">
                  <c:v>38179</c:v>
                </c:pt>
                <c:pt idx="6">
                  <c:v>38170</c:v>
                </c:pt>
                <c:pt idx="7">
                  <c:v>36494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F955BB3-4CB0-4225-952F-7AFEBB6CF8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79F7FED-DE1A-49C4-A3F6-F3006E5384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EA4B96-93F3-4DD8-B730-1C1E6BE1D2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C1E1CAB-DEA1-4C87-886A-2A1811463C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B97F854-CD1D-4447-8AAB-E3C012D202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39EB406-6D5F-4D6B-9879-86CEE312B0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02780E6-1F5C-450B-99B5-D465687347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0936408-03D4-4123-A54C-B3F7CE660B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99.423199999999994</c:v>
                </c:pt>
                <c:pt idx="1">
                  <c:v>39.362900000000003</c:v>
                </c:pt>
                <c:pt idx="2">
                  <c:v>35.230899999999998</c:v>
                </c:pt>
                <c:pt idx="3">
                  <c:v>58.4313</c:v>
                </c:pt>
                <c:pt idx="4">
                  <c:v>46.652500000000003</c:v>
                </c:pt>
                <c:pt idx="5">
                  <c:v>37.884399999999999</c:v>
                </c:pt>
                <c:pt idx="6">
                  <c:v>52.983499999999999</c:v>
                </c:pt>
                <c:pt idx="7">
                  <c:v>76.6631</c:v>
                </c:pt>
              </c:numCache>
            </c:numRef>
          </c:xVal>
          <c:yVal>
            <c:numRef>
              <c:f>Sheet1!$B$2:$B$9</c:f>
              <c:numCache>
                <c:formatCode>General</c:formatCode>
                <c:ptCount val="8"/>
                <c:pt idx="0">
                  <c:v>1.347</c:v>
                </c:pt>
                <c:pt idx="1">
                  <c:v>0.56899999999999995</c:v>
                </c:pt>
                <c:pt idx="2">
                  <c:v>0.49</c:v>
                </c:pt>
                <c:pt idx="3">
                  <c:v>0.85399999999999998</c:v>
                </c:pt>
                <c:pt idx="4">
                  <c:v>0.64200000000000002</c:v>
                </c:pt>
                <c:pt idx="5">
                  <c:v>0.52600000000000002</c:v>
                </c:pt>
                <c:pt idx="6">
                  <c:v>0.72799999999999998</c:v>
                </c:pt>
                <c:pt idx="7">
                  <c:v>1.0449999999999999</c:v>
                </c:pt>
              </c:numCache>
            </c:numRef>
          </c:yVal>
          <c:bubbleSize>
            <c:numRef>
              <c:f>Sheet1!$C$2:$C$9</c:f>
              <c:numCache>
                <c:formatCode>General</c:formatCode>
                <c:ptCount val="8"/>
                <c:pt idx="0">
                  <c:v>910915</c:v>
                </c:pt>
                <c:pt idx="1">
                  <c:v>87307</c:v>
                </c:pt>
                <c:pt idx="2">
                  <c:v>80714</c:v>
                </c:pt>
                <c:pt idx="3">
                  <c:v>60827</c:v>
                </c:pt>
                <c:pt idx="4">
                  <c:v>55050</c:v>
                </c:pt>
                <c:pt idx="5">
                  <c:v>38983</c:v>
                </c:pt>
                <c:pt idx="6">
                  <c:v>35234</c:v>
                </c:pt>
                <c:pt idx="7">
                  <c:v>28672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51F06F4-2A98-425E-BCB1-0B4F02397E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FA5BDF-95B9-4C9C-A070-D7DF3F5D94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09B5A28-9E2A-4380-918E-FC8C39180D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FF35CBD-91C4-4A8D-B587-4C124D3BBF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0074F93-991E-4935-9CCB-86CA08A871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E5CD04D-C695-4254-9A35-220AB3A330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3E74A26-90D8-40D8-93FC-3753C121BD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0762A50-CD2B-4FCB-B2C9-8E9E00CAD7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99.013999999999996</c:v>
                </c:pt>
                <c:pt idx="1">
                  <c:v>40.125500000000002</c:v>
                </c:pt>
                <c:pt idx="2">
                  <c:v>35.324399999999997</c:v>
                </c:pt>
                <c:pt idx="3">
                  <c:v>58.5242</c:v>
                </c:pt>
                <c:pt idx="4">
                  <c:v>37.983400000000003</c:v>
                </c:pt>
                <c:pt idx="5">
                  <c:v>47.084000000000003</c:v>
                </c:pt>
                <c:pt idx="6">
                  <c:v>53.462699999999998</c:v>
                </c:pt>
                <c:pt idx="7">
                  <c:v>75.419600000000003</c:v>
                </c:pt>
              </c:numCache>
            </c:numRef>
          </c:xVal>
          <c:yVal>
            <c:numRef>
              <c:f>Sheet1!$B$2:$B$9</c:f>
              <c:numCache>
                <c:formatCode>General</c:formatCode>
                <c:ptCount val="8"/>
                <c:pt idx="0">
                  <c:v>1.411</c:v>
                </c:pt>
                <c:pt idx="1">
                  <c:v>0.59699999999999998</c:v>
                </c:pt>
                <c:pt idx="2">
                  <c:v>0.51300000000000001</c:v>
                </c:pt>
                <c:pt idx="3">
                  <c:v>0.90300000000000002</c:v>
                </c:pt>
                <c:pt idx="4">
                  <c:v>0.55300000000000005</c:v>
                </c:pt>
                <c:pt idx="5">
                  <c:v>0.68100000000000005</c:v>
                </c:pt>
                <c:pt idx="6">
                  <c:v>0.76900000000000002</c:v>
                </c:pt>
                <c:pt idx="7">
                  <c:v>1.0760000000000001</c:v>
                </c:pt>
              </c:numCache>
            </c:numRef>
          </c:yVal>
          <c:bubbleSize>
            <c:numRef>
              <c:f>Sheet1!$C$2:$C$9</c:f>
              <c:numCache>
                <c:formatCode>General</c:formatCode>
                <c:ptCount val="8"/>
                <c:pt idx="0">
                  <c:v>763497</c:v>
                </c:pt>
                <c:pt idx="1">
                  <c:v>108419</c:v>
                </c:pt>
                <c:pt idx="2">
                  <c:v>84390</c:v>
                </c:pt>
                <c:pt idx="3">
                  <c:v>56944</c:v>
                </c:pt>
                <c:pt idx="4">
                  <c:v>47935</c:v>
                </c:pt>
                <c:pt idx="5">
                  <c:v>45954</c:v>
                </c:pt>
                <c:pt idx="6">
                  <c:v>30848</c:v>
                </c:pt>
                <c:pt idx="7">
                  <c:v>30017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De Bligny</c:v>
                  </c:pt>
                  <c:pt idx="5">
                    <c:v>Henriot</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109AE08E-341A-44B7-840F-A07206F7F1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C05AF407-5FFC-42D9-9189-A4EAA0BD3C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DF4AE137-7DAE-4036-B1B4-9CD36C4D13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5CB21BC-037A-443B-9989-692C832FBA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A338F7F-378C-4D71-9316-2FC91C262D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DD8E06D-2065-49C5-81BB-CF626FE948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644C0A7-1A4A-4A26-9F63-9CA6881BD3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CBF5ABFC-70DE-4DC8-8567-7D3D347D53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29.1313</c:v>
                </c:pt>
                <c:pt idx="1">
                  <c:v>11.426500000000001</c:v>
                </c:pt>
              </c:numCache>
            </c:numRef>
          </c:xVal>
          <c:yVal>
            <c:numRef>
              <c:f>Sheet1!$B$2:$B$3</c:f>
              <c:numCache>
                <c:formatCode>General</c:formatCode>
                <c:ptCount val="2"/>
                <c:pt idx="0">
                  <c:v>1.613</c:v>
                </c:pt>
                <c:pt idx="1">
                  <c:v>0.63400000000000001</c:v>
                </c:pt>
              </c:numCache>
            </c:numRef>
          </c:yVal>
          <c:bubbleSize>
            <c:numRef>
              <c:f>Sheet1!$C$2:$C$3</c:f>
              <c:numCache>
                <c:formatCode>General</c:formatCode>
                <c:ptCount val="2"/>
                <c:pt idx="0">
                  <c:v>33268</c:v>
                </c:pt>
                <c:pt idx="1">
                  <c:v>19288</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C39B96C-9D3E-4C86-BAE8-6855B9F5C0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87D11CC-86F9-42AC-93E3-1FCA4A931F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02344A-71AE-4C0A-B61C-C457293CAE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F18097-48A1-438E-A2C1-B1D7838F83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794F4E5-09E7-4392-A3CE-6CBAAEC17E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F2BC71A-389E-4162-8E7C-C0BE089188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A01BB79-22C1-4846-91B1-6DD93759F4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5F0CA45-024A-4B01-8D8C-F4DEEB56BB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24.785499999999999</c:v>
                </c:pt>
                <c:pt idx="1">
                  <c:v>30.786100000000001</c:v>
                </c:pt>
                <c:pt idx="2">
                  <c:v>18.6905</c:v>
                </c:pt>
                <c:pt idx="3">
                  <c:v>25.835599999999999</c:v>
                </c:pt>
                <c:pt idx="4">
                  <c:v>24.3565</c:v>
                </c:pt>
                <c:pt idx="5">
                  <c:v>40.955100000000002</c:v>
                </c:pt>
                <c:pt idx="6">
                  <c:v>58.941899999999997</c:v>
                </c:pt>
                <c:pt idx="7">
                  <c:v>22.180499999999999</c:v>
                </c:pt>
              </c:numCache>
            </c:numRef>
          </c:xVal>
          <c:yVal>
            <c:numRef>
              <c:f>Sheet1!$B$2:$B$9</c:f>
              <c:numCache>
                <c:formatCode>General</c:formatCode>
                <c:ptCount val="8"/>
                <c:pt idx="0">
                  <c:v>1.042</c:v>
                </c:pt>
                <c:pt idx="1">
                  <c:v>1.4850000000000001</c:v>
                </c:pt>
                <c:pt idx="2">
                  <c:v>0.30399999999999999</c:v>
                </c:pt>
                <c:pt idx="3">
                  <c:v>1.222</c:v>
                </c:pt>
                <c:pt idx="4">
                  <c:v>1.109</c:v>
                </c:pt>
                <c:pt idx="5">
                  <c:v>1.952</c:v>
                </c:pt>
                <c:pt idx="6">
                  <c:v>2.8620000000000001</c:v>
                </c:pt>
                <c:pt idx="7">
                  <c:v>1.1200000000000001</c:v>
                </c:pt>
              </c:numCache>
            </c:numRef>
          </c:yVal>
          <c:bubbleSize>
            <c:numRef>
              <c:f>Sheet1!$C$2:$C$9</c:f>
              <c:numCache>
                <c:formatCode>General</c:formatCode>
                <c:ptCount val="8"/>
                <c:pt idx="0">
                  <c:v>63941275</c:v>
                </c:pt>
                <c:pt idx="1">
                  <c:v>37787787</c:v>
                </c:pt>
                <c:pt idx="2">
                  <c:v>26748672</c:v>
                </c:pt>
                <c:pt idx="3">
                  <c:v>24364022</c:v>
                </c:pt>
                <c:pt idx="4">
                  <c:v>23515927</c:v>
                </c:pt>
                <c:pt idx="5">
                  <c:v>20957933</c:v>
                </c:pt>
                <c:pt idx="6">
                  <c:v>15468822</c:v>
                </c:pt>
                <c:pt idx="7">
                  <c:v>4641984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Charles Lafitte</c:v>
                  </c:pt>
                  <c:pt idx="3">
                    <c:v>Canard Duchêne</c:v>
                  </c:pt>
                  <c:pt idx="4">
                    <c:v>Alfred De Rothschild</c:v>
                  </c:pt>
                  <c:pt idx="5">
                    <c:v>Moët &amp; Chandon</c:v>
                  </c:pt>
                  <c:pt idx="6">
                    <c:v>Ruinart</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
          <c:min val="1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06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9A930D-E9A3-4C19-8FD7-954AFED675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618E2A1-1810-423F-81FF-39C12C61DF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7F4DEC6-8A0D-4D23-A1DD-62CEFAA280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840E4DB-7947-4537-BF80-295AC8C86D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361379A-E08A-4285-A177-50AD97094A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0704808-EE80-4DEC-B0D1-EF89957165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EBD04E4-40A8-479C-A6E6-7EE05E1E47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A36771B-61B0-440F-90A5-29C486AA71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57.5593</c:v>
                </c:pt>
                <c:pt idx="1">
                  <c:v>22.207599999999999</c:v>
                </c:pt>
                <c:pt idx="2">
                  <c:v>48.483199999999997</c:v>
                </c:pt>
                <c:pt idx="3">
                  <c:v>49.057299999999998</c:v>
                </c:pt>
                <c:pt idx="4">
                  <c:v>29.282399999999999</c:v>
                </c:pt>
                <c:pt idx="5">
                  <c:v>37.173099999999998</c:v>
                </c:pt>
                <c:pt idx="6">
                  <c:v>30.305599999999998</c:v>
                </c:pt>
                <c:pt idx="7">
                  <c:v>52.314700000000002</c:v>
                </c:pt>
              </c:numCache>
            </c:numRef>
          </c:xVal>
          <c:yVal>
            <c:numRef>
              <c:f>Sheet1!$B$2:$B$9</c:f>
              <c:numCache>
                <c:formatCode>General</c:formatCode>
                <c:ptCount val="8"/>
                <c:pt idx="0">
                  <c:v>1.4390000000000001</c:v>
                </c:pt>
                <c:pt idx="1">
                  <c:v>0.56299999999999994</c:v>
                </c:pt>
                <c:pt idx="2">
                  <c:v>1.1859999999999999</c:v>
                </c:pt>
                <c:pt idx="3">
                  <c:v>1.0980000000000001</c:v>
                </c:pt>
                <c:pt idx="4">
                  <c:v>0.74399999999999999</c:v>
                </c:pt>
                <c:pt idx="5">
                  <c:v>0.94499999999999995</c:v>
                </c:pt>
                <c:pt idx="6">
                  <c:v>0.79200000000000004</c:v>
                </c:pt>
                <c:pt idx="7">
                  <c:v>1.1599999999999999</c:v>
                </c:pt>
              </c:numCache>
            </c:numRef>
          </c:yVal>
          <c:bubbleSize>
            <c:numRef>
              <c:f>Sheet1!$C$2:$C$9</c:f>
              <c:numCache>
                <c:formatCode>General</c:formatCode>
                <c:ptCount val="8"/>
                <c:pt idx="0">
                  <c:v>8876227</c:v>
                </c:pt>
                <c:pt idx="1">
                  <c:v>4648693</c:v>
                </c:pt>
                <c:pt idx="2">
                  <c:v>4269285</c:v>
                </c:pt>
                <c:pt idx="3">
                  <c:v>2622261</c:v>
                </c:pt>
                <c:pt idx="4">
                  <c:v>2092464</c:v>
                </c:pt>
                <c:pt idx="5">
                  <c:v>1761075</c:v>
                </c:pt>
                <c:pt idx="6">
                  <c:v>1729845</c:v>
                </c:pt>
                <c:pt idx="7">
                  <c:v>1639753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3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4F5C87-828B-45AA-A89C-DACB0E0F4E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89238D3-A193-4BFF-9EC1-1CAB693AAB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97E826E-0E59-4F5F-B63A-FABFC8235E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887AF5F-9A58-4ED2-9E3A-01446A91C5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FC3ADA-2244-446F-BCE7-643FEA8169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358822E-DC64-440A-9D6D-24B4DB0030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3441C0-C6AF-499D-A20E-81DF97E2F7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778130-DA82-481C-817F-313B71B82E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24.740400000000001</c:v>
                </c:pt>
                <c:pt idx="1">
                  <c:v>30.786100000000001</c:v>
                </c:pt>
                <c:pt idx="2">
                  <c:v>18.6905</c:v>
                </c:pt>
                <c:pt idx="3">
                  <c:v>24.3565</c:v>
                </c:pt>
                <c:pt idx="4">
                  <c:v>25.5548</c:v>
                </c:pt>
                <c:pt idx="5">
                  <c:v>40.8125</c:v>
                </c:pt>
                <c:pt idx="6">
                  <c:v>28.447700000000001</c:v>
                </c:pt>
                <c:pt idx="7">
                  <c:v>28.562000000000001</c:v>
                </c:pt>
              </c:numCache>
            </c:numRef>
          </c:xVal>
          <c:yVal>
            <c:numRef>
              <c:f>Sheet1!$B$2:$B$9</c:f>
              <c:numCache>
                <c:formatCode>General</c:formatCode>
                <c:ptCount val="8"/>
                <c:pt idx="0">
                  <c:v>1.0900000000000001</c:v>
                </c:pt>
                <c:pt idx="1">
                  <c:v>1.5569999999999999</c:v>
                </c:pt>
                <c:pt idx="2">
                  <c:v>0.318</c:v>
                </c:pt>
                <c:pt idx="3">
                  <c:v>1.163</c:v>
                </c:pt>
                <c:pt idx="4">
                  <c:v>1.2589999999999999</c:v>
                </c:pt>
                <c:pt idx="5">
                  <c:v>2.036</c:v>
                </c:pt>
                <c:pt idx="6">
                  <c:v>1.4910000000000001</c:v>
                </c:pt>
                <c:pt idx="7">
                  <c:v>1.4219999999999999</c:v>
                </c:pt>
              </c:numCache>
            </c:numRef>
          </c:yVal>
          <c:bubbleSize>
            <c:numRef>
              <c:f>Sheet1!$C$2:$C$9</c:f>
              <c:numCache>
                <c:formatCode>General</c:formatCode>
                <c:ptCount val="8"/>
                <c:pt idx="0">
                  <c:v>63676794</c:v>
                </c:pt>
                <c:pt idx="1">
                  <c:v>37787787</c:v>
                </c:pt>
                <c:pt idx="2">
                  <c:v>26748672</c:v>
                </c:pt>
                <c:pt idx="3">
                  <c:v>23515927</c:v>
                </c:pt>
                <c:pt idx="4">
                  <c:v>22638139</c:v>
                </c:pt>
                <c:pt idx="5">
                  <c:v>20372762</c:v>
                </c:pt>
                <c:pt idx="6">
                  <c:v>14686683</c:v>
                </c:pt>
                <c:pt idx="7">
                  <c:v>13593084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Charles Lafitte</c:v>
                  </c:pt>
                  <c:pt idx="3">
                    <c:v>Alfred De Rothschild</c:v>
                  </c:pt>
                  <c:pt idx="4">
                    <c:v>Canard Duchêne</c:v>
                  </c:pt>
                  <c:pt idx="5">
                    <c:v>Moët &amp; Chandon</c:v>
                  </c:pt>
                  <c:pt idx="6">
                    <c:v>Tsarine</c:v>
                  </c:pt>
                  <c:pt idx="7">
                    <c:v>Demoiselle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
          <c:min val="1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36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E7CC79-07BD-4595-B9CC-335E5467EA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155A324-6850-4DCB-82E5-835C77F656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05019B9-BF2A-471F-96D8-9D2453D1D6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0265A32-531E-4C18-B189-E66465B6CF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3DE49CD-9DB0-4835-BE3D-A8FD8C8920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22A4040-7AE0-4ADB-B718-C94243910B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8EB845-B7CD-40E4-8AEE-0E15B1064D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E91068-AA1F-4F62-8F91-BF7BD3EB93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56.943199999999997</c:v>
                </c:pt>
                <c:pt idx="1">
                  <c:v>22.2364</c:v>
                </c:pt>
                <c:pt idx="2">
                  <c:v>47.675199999999997</c:v>
                </c:pt>
                <c:pt idx="3">
                  <c:v>48.289099999999998</c:v>
                </c:pt>
                <c:pt idx="4">
                  <c:v>29.328600000000002</c:v>
                </c:pt>
                <c:pt idx="5">
                  <c:v>37.176900000000003</c:v>
                </c:pt>
                <c:pt idx="6">
                  <c:v>29.502600000000001</c:v>
                </c:pt>
                <c:pt idx="7">
                  <c:v>51.646000000000001</c:v>
                </c:pt>
              </c:numCache>
            </c:numRef>
          </c:xVal>
          <c:yVal>
            <c:numRef>
              <c:f>Sheet1!$B$2:$B$9</c:f>
              <c:numCache>
                <c:formatCode>General</c:formatCode>
                <c:ptCount val="8"/>
                <c:pt idx="0">
                  <c:v>1.4419999999999999</c:v>
                </c:pt>
                <c:pt idx="1">
                  <c:v>0.56899999999999995</c:v>
                </c:pt>
                <c:pt idx="2">
                  <c:v>1.1950000000000001</c:v>
                </c:pt>
                <c:pt idx="3">
                  <c:v>1.101</c:v>
                </c:pt>
                <c:pt idx="4">
                  <c:v>0.751</c:v>
                </c:pt>
                <c:pt idx="5">
                  <c:v>0.95199999999999996</c:v>
                </c:pt>
                <c:pt idx="6">
                  <c:v>0.79200000000000004</c:v>
                </c:pt>
                <c:pt idx="7">
                  <c:v>1.1659999999999999</c:v>
                </c:pt>
              </c:numCache>
            </c:numRef>
          </c:yVal>
          <c:bubbleSize>
            <c:numRef>
              <c:f>Sheet1!$C$2:$C$9</c:f>
              <c:numCache>
                <c:formatCode>General</c:formatCode>
                <c:ptCount val="8"/>
                <c:pt idx="0">
                  <c:v>3709394</c:v>
                </c:pt>
                <c:pt idx="1">
                  <c:v>2057383</c:v>
                </c:pt>
                <c:pt idx="2">
                  <c:v>1951631</c:v>
                </c:pt>
                <c:pt idx="3">
                  <c:v>1194382</c:v>
                </c:pt>
                <c:pt idx="4">
                  <c:v>1029785</c:v>
                </c:pt>
                <c:pt idx="5">
                  <c:v>867115</c:v>
                </c:pt>
                <c:pt idx="6">
                  <c:v>771759</c:v>
                </c:pt>
                <c:pt idx="7">
                  <c:v>726195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4E9386B-B6B3-4102-A2B1-2007434013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08B688B-C6E9-4669-B6E5-B8DAE31FB7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5E9100-B3D3-4FB5-8B2D-EF301646C3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2A79CA2-7AFE-40EB-B207-C8A51465F8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F41B576-790A-4198-8A7E-E2EBE174A4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E999872-AD73-47E3-ABE7-89AED0A5C6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976ADC4-185D-48B8-B4B4-1103E7B69D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D2DAFAC-D84D-4B29-A906-5D9BB87B5B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57.2087</c:v>
                </c:pt>
                <c:pt idx="1">
                  <c:v>22.116199999999999</c:v>
                </c:pt>
                <c:pt idx="2">
                  <c:v>49.142000000000003</c:v>
                </c:pt>
                <c:pt idx="3">
                  <c:v>30.440999999999999</c:v>
                </c:pt>
                <c:pt idx="4">
                  <c:v>49.253999999999998</c:v>
                </c:pt>
                <c:pt idx="5">
                  <c:v>29.9451</c:v>
                </c:pt>
                <c:pt idx="6">
                  <c:v>29.143899999999999</c:v>
                </c:pt>
                <c:pt idx="7">
                  <c:v>36.717700000000001</c:v>
                </c:pt>
              </c:numCache>
            </c:numRef>
          </c:xVal>
          <c:yVal>
            <c:numRef>
              <c:f>Sheet1!$B$2:$B$9</c:f>
              <c:numCache>
                <c:formatCode>General</c:formatCode>
                <c:ptCount val="8"/>
                <c:pt idx="0">
                  <c:v>1.476</c:v>
                </c:pt>
                <c:pt idx="1">
                  <c:v>0.57899999999999996</c:v>
                </c:pt>
                <c:pt idx="2">
                  <c:v>1.218</c:v>
                </c:pt>
                <c:pt idx="3">
                  <c:v>0.81299999999999994</c:v>
                </c:pt>
                <c:pt idx="4">
                  <c:v>1.1200000000000001</c:v>
                </c:pt>
                <c:pt idx="5">
                  <c:v>0.78600000000000003</c:v>
                </c:pt>
                <c:pt idx="6">
                  <c:v>0.76500000000000001</c:v>
                </c:pt>
                <c:pt idx="7">
                  <c:v>0.96299999999999997</c:v>
                </c:pt>
              </c:numCache>
            </c:numRef>
          </c:yVal>
          <c:bubbleSize>
            <c:numRef>
              <c:f>Sheet1!$C$2:$C$9</c:f>
              <c:numCache>
                <c:formatCode>General</c:formatCode>
                <c:ptCount val="8"/>
                <c:pt idx="0">
                  <c:v>1769295</c:v>
                </c:pt>
                <c:pt idx="1">
                  <c:v>999807</c:v>
                </c:pt>
                <c:pt idx="2">
                  <c:v>720274</c:v>
                </c:pt>
                <c:pt idx="3">
                  <c:v>406966</c:v>
                </c:pt>
                <c:pt idx="4">
                  <c:v>402750</c:v>
                </c:pt>
                <c:pt idx="5">
                  <c:v>375092</c:v>
                </c:pt>
                <c:pt idx="6">
                  <c:v>369078</c:v>
                </c:pt>
                <c:pt idx="7">
                  <c:v>323336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Canard Duchêne</c:v>
                  </c:pt>
                  <c:pt idx="4">
                    <c:v>Laurent Perrier</c:v>
                  </c:pt>
                  <c:pt idx="5">
                    <c:v>De Bligny</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7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FA6989-83AF-490D-8A72-20766C5C85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3D60AF-73F7-4082-BEC4-D265519E38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D0993E8-030A-46F1-80E0-9BA66C6B44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CE3D5F4-0A33-40DE-8BB4-2F3D1EE18C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0F383E9-4B12-499B-81F1-D059C2CEF0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A4872E1-D331-4332-BE1D-04AC1FA48D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ECCA3D6-1751-4FB8-AA6F-DDEA7D7C59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DCCA050-A41B-4062-80D8-A18E9CDE6B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57.624000000000002</c:v>
                </c:pt>
                <c:pt idx="1">
                  <c:v>22.2852</c:v>
                </c:pt>
                <c:pt idx="2">
                  <c:v>48.426400000000001</c:v>
                </c:pt>
                <c:pt idx="3">
                  <c:v>48.895400000000002</c:v>
                </c:pt>
                <c:pt idx="4">
                  <c:v>51.158700000000003</c:v>
                </c:pt>
                <c:pt idx="5">
                  <c:v>65.263099999999994</c:v>
                </c:pt>
                <c:pt idx="6">
                  <c:v>37.579000000000001</c:v>
                </c:pt>
                <c:pt idx="7">
                  <c:v>29.287099999999999</c:v>
                </c:pt>
              </c:numCache>
            </c:numRef>
          </c:xVal>
          <c:yVal>
            <c:numRef>
              <c:f>Sheet1!$B$2:$B$9</c:f>
              <c:numCache>
                <c:formatCode>General</c:formatCode>
                <c:ptCount val="8"/>
                <c:pt idx="0">
                  <c:v>1.4039999999999999</c:v>
                </c:pt>
                <c:pt idx="1">
                  <c:v>0.54900000000000004</c:v>
                </c:pt>
                <c:pt idx="2">
                  <c:v>1.1619999999999999</c:v>
                </c:pt>
                <c:pt idx="3">
                  <c:v>1.075</c:v>
                </c:pt>
                <c:pt idx="4">
                  <c:v>1.135</c:v>
                </c:pt>
                <c:pt idx="5">
                  <c:v>1.486</c:v>
                </c:pt>
                <c:pt idx="6">
                  <c:v>0.92600000000000005</c:v>
                </c:pt>
                <c:pt idx="7">
                  <c:v>0.72099999999999997</c:v>
                </c:pt>
              </c:numCache>
            </c:numRef>
          </c:yVal>
          <c:bubbleSize>
            <c:numRef>
              <c:f>Sheet1!$C$2:$C$9</c:f>
              <c:numCache>
                <c:formatCode>General</c:formatCode>
                <c:ptCount val="8"/>
                <c:pt idx="0">
                  <c:v>1009342</c:v>
                </c:pt>
                <c:pt idx="1">
                  <c:v>510510</c:v>
                </c:pt>
                <c:pt idx="2">
                  <c:v>492690</c:v>
                </c:pt>
                <c:pt idx="3">
                  <c:v>389207</c:v>
                </c:pt>
                <c:pt idx="4">
                  <c:v>213690</c:v>
                </c:pt>
                <c:pt idx="5">
                  <c:v>205122</c:v>
                </c:pt>
                <c:pt idx="6">
                  <c:v>198718</c:v>
                </c:pt>
                <c:pt idx="7">
                  <c:v>194847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Taittinger</c:v>
                  </c:pt>
                  <c:pt idx="5">
                    <c:v>Bollinger</c:v>
                  </c:pt>
                  <c:pt idx="6">
                    <c:v>Ayala</c:v>
                  </c:pt>
                  <c:pt idx="7">
                    <c:v>Heidsieck &amp; Co Monopole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8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6821093-9C7C-438A-85D3-35D117EE9D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E729DA7-9744-44D7-8AE1-7D9E6BD163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21FF3BB-4C6E-4FAB-A51C-5A422F24FA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CA85B63-F025-40FB-B1EC-9D180DED74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07FCD41-3409-4540-8833-4AB723B460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24F6B0B-E2AE-429F-8680-C9A6D62D06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EB7A3EA-9AA6-46A8-B727-B150DF8E4A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137E881-6BB1-464A-899A-02A0527EAB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58.607399999999998</c:v>
                </c:pt>
                <c:pt idx="1">
                  <c:v>48.682899999999997</c:v>
                </c:pt>
                <c:pt idx="2">
                  <c:v>49.257599999999996</c:v>
                </c:pt>
                <c:pt idx="3">
                  <c:v>22.162800000000001</c:v>
                </c:pt>
                <c:pt idx="4">
                  <c:v>52.6676</c:v>
                </c:pt>
                <c:pt idx="5">
                  <c:v>37.256599999999999</c:v>
                </c:pt>
                <c:pt idx="6">
                  <c:v>29.456499999999998</c:v>
                </c:pt>
                <c:pt idx="7">
                  <c:v>52.234499999999997</c:v>
                </c:pt>
              </c:numCache>
            </c:numRef>
          </c:xVal>
          <c:yVal>
            <c:numRef>
              <c:f>Sheet1!$B$2:$B$9</c:f>
              <c:numCache>
                <c:formatCode>General</c:formatCode>
                <c:ptCount val="8"/>
                <c:pt idx="0">
                  <c:v>1.3660000000000001</c:v>
                </c:pt>
                <c:pt idx="1">
                  <c:v>1.1140000000000001</c:v>
                </c:pt>
                <c:pt idx="2">
                  <c:v>1.042</c:v>
                </c:pt>
                <c:pt idx="3">
                  <c:v>0.52800000000000002</c:v>
                </c:pt>
                <c:pt idx="4">
                  <c:v>1.2549999999999999</c:v>
                </c:pt>
                <c:pt idx="5">
                  <c:v>0.88700000000000001</c:v>
                </c:pt>
                <c:pt idx="6">
                  <c:v>0.70199999999999996</c:v>
                </c:pt>
                <c:pt idx="7">
                  <c:v>1.089</c:v>
                </c:pt>
              </c:numCache>
            </c:numRef>
          </c:yVal>
          <c:bubbleSize>
            <c:numRef>
              <c:f>Sheet1!$C$2:$C$9</c:f>
              <c:numCache>
                <c:formatCode>General</c:formatCode>
                <c:ptCount val="8"/>
                <c:pt idx="0">
                  <c:v>711670</c:v>
                </c:pt>
                <c:pt idx="1">
                  <c:v>373933</c:v>
                </c:pt>
                <c:pt idx="2">
                  <c:v>288354</c:v>
                </c:pt>
                <c:pt idx="3">
                  <c:v>275838</c:v>
                </c:pt>
                <c:pt idx="4">
                  <c:v>157792</c:v>
                </c:pt>
                <c:pt idx="5">
                  <c:v>136061</c:v>
                </c:pt>
                <c:pt idx="6">
                  <c:v>133821</c:v>
                </c:pt>
                <c:pt idx="7">
                  <c:v>133198</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Veuve Clicquot</c:v>
                  </c:pt>
                  <c:pt idx="5">
                    <c:v>Ayala</c:v>
                  </c:pt>
                  <c:pt idx="6">
                    <c:v>Heidsieck &amp; Co Monopole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6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66E6094-F31B-4B09-9DA0-57D4643103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9DA075-2E3A-4C71-B8B1-ACCF401075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19361B-375F-4D39-9366-F884AF5E41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8223970-FBE8-4E68-9FEE-F6DF76C16A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E8DDE27-5F61-4A42-AC2B-13F3D0B6D1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0995801-611F-481B-9F96-120CF6E7C6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676F599-6025-477E-B143-47ABCF0B3F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11BA6CB-2B1E-4029-A528-B16A86D363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59.397500000000001</c:v>
                </c:pt>
                <c:pt idx="1">
                  <c:v>22.198699999999999</c:v>
                </c:pt>
                <c:pt idx="2">
                  <c:v>50.509</c:v>
                </c:pt>
                <c:pt idx="3">
                  <c:v>51.907299999999999</c:v>
                </c:pt>
                <c:pt idx="4">
                  <c:v>55.335500000000003</c:v>
                </c:pt>
                <c:pt idx="5">
                  <c:v>33.5107</c:v>
                </c:pt>
                <c:pt idx="6">
                  <c:v>29.222100000000001</c:v>
                </c:pt>
                <c:pt idx="7">
                  <c:v>29.836300000000001</c:v>
                </c:pt>
              </c:numCache>
            </c:numRef>
          </c:xVal>
          <c:yVal>
            <c:numRef>
              <c:f>Sheet1!$B$2:$B$9</c:f>
              <c:numCache>
                <c:formatCode>General</c:formatCode>
                <c:ptCount val="8"/>
                <c:pt idx="0">
                  <c:v>1.4079999999999999</c:v>
                </c:pt>
                <c:pt idx="1">
                  <c:v>0.53800000000000003</c:v>
                </c:pt>
                <c:pt idx="2">
                  <c:v>1.1399999999999999</c:v>
                </c:pt>
                <c:pt idx="3">
                  <c:v>1.056</c:v>
                </c:pt>
                <c:pt idx="4">
                  <c:v>1.1160000000000001</c:v>
                </c:pt>
                <c:pt idx="5">
                  <c:v>0.78300000000000003</c:v>
                </c:pt>
                <c:pt idx="6">
                  <c:v>0.71599999999999997</c:v>
                </c:pt>
                <c:pt idx="7">
                  <c:v>0.73</c:v>
                </c:pt>
              </c:numCache>
            </c:numRef>
          </c:yVal>
          <c:bubbleSize>
            <c:numRef>
              <c:f>Sheet1!$C$2:$C$9</c:f>
              <c:numCache>
                <c:formatCode>General</c:formatCode>
                <c:ptCount val="8"/>
                <c:pt idx="0">
                  <c:v>556970</c:v>
                </c:pt>
                <c:pt idx="1">
                  <c:v>195127</c:v>
                </c:pt>
                <c:pt idx="2">
                  <c:v>188853</c:v>
                </c:pt>
                <c:pt idx="3">
                  <c:v>95146</c:v>
                </c:pt>
                <c:pt idx="4">
                  <c:v>92687</c:v>
                </c:pt>
                <c:pt idx="5">
                  <c:v>91015</c:v>
                </c:pt>
                <c:pt idx="6">
                  <c:v>83429</c:v>
                </c:pt>
                <c:pt idx="7">
                  <c:v>74531</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Taittinger</c:v>
                  </c:pt>
                  <c:pt idx="5">
                    <c:v>Canard Duchêne</c:v>
                  </c:pt>
                  <c:pt idx="6">
                    <c:v>Heidsieck &amp; Co Monopole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0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13EE64-44EC-4E6B-A4A9-E8D1EB3FE8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24F878-41CE-43B6-9062-059C357ED1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5934246-3A77-4EB8-A9E4-B9D3353B86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7AEC6EB-0DBC-47D0-944B-8FD40F7FE3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E82B01E-B195-4FDC-86CD-BCF1D3B893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A7B0282-27C0-433F-8331-7CA9D0CE4B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310A991-4B9A-4C34-8620-B5D2268E81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95C021B-C01D-43B2-8240-FD38DD0BEB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57.156300000000002</c:v>
                </c:pt>
                <c:pt idx="1">
                  <c:v>22.1584</c:v>
                </c:pt>
                <c:pt idx="2">
                  <c:v>47.828200000000002</c:v>
                </c:pt>
                <c:pt idx="3">
                  <c:v>48.481099999999998</c:v>
                </c:pt>
                <c:pt idx="4">
                  <c:v>29.301100000000002</c:v>
                </c:pt>
                <c:pt idx="5">
                  <c:v>37.0914</c:v>
                </c:pt>
                <c:pt idx="6">
                  <c:v>51.601100000000002</c:v>
                </c:pt>
                <c:pt idx="7">
                  <c:v>29.787600000000001</c:v>
                </c:pt>
              </c:numCache>
            </c:numRef>
          </c:xVal>
          <c:yVal>
            <c:numRef>
              <c:f>Sheet1!$B$2:$B$9</c:f>
              <c:numCache>
                <c:formatCode>General</c:formatCode>
                <c:ptCount val="8"/>
                <c:pt idx="0">
                  <c:v>1.4279999999999999</c:v>
                </c:pt>
                <c:pt idx="1">
                  <c:v>0.56100000000000005</c:v>
                </c:pt>
                <c:pt idx="2">
                  <c:v>1.179</c:v>
                </c:pt>
                <c:pt idx="3">
                  <c:v>1.0920000000000001</c:v>
                </c:pt>
                <c:pt idx="4">
                  <c:v>0.74</c:v>
                </c:pt>
                <c:pt idx="5">
                  <c:v>0.93700000000000006</c:v>
                </c:pt>
                <c:pt idx="6">
                  <c:v>1.151</c:v>
                </c:pt>
                <c:pt idx="7">
                  <c:v>0.78400000000000003</c:v>
                </c:pt>
              </c:numCache>
            </c:numRef>
          </c:yVal>
          <c:bubbleSize>
            <c:numRef>
              <c:f>Sheet1!$C$2:$C$9</c:f>
              <c:numCache>
                <c:formatCode>General</c:formatCode>
                <c:ptCount val="8"/>
                <c:pt idx="0">
                  <c:v>6106691</c:v>
                </c:pt>
                <c:pt idx="1">
                  <c:v>3088765</c:v>
                </c:pt>
                <c:pt idx="2">
                  <c:v>2973050</c:v>
                </c:pt>
                <c:pt idx="3">
                  <c:v>1954226</c:v>
                </c:pt>
                <c:pt idx="4">
                  <c:v>1391478</c:v>
                </c:pt>
                <c:pt idx="5">
                  <c:v>1230508</c:v>
                </c:pt>
                <c:pt idx="6">
                  <c:v>1142706</c:v>
                </c:pt>
                <c:pt idx="7">
                  <c:v>1141224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Taittinger</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2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6B8AF2-5B49-4FBF-9ABA-6D992A97C0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440313D-E9CE-4427-859E-8C72C275D0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83BF93-B774-4286-B919-29E02B9311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7437D79-4BDE-477D-9180-216BC852DB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772D6EA-4A1E-4F8D-B678-8E06609D82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866D125-7BB7-4366-AAD2-C56035369A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329B3A6-3BB5-4AC8-B87F-8B104CD3B3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8E5A1E0-5C70-468B-A8E9-5424A18064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59.297699999999999</c:v>
                </c:pt>
                <c:pt idx="1">
                  <c:v>22.195399999999999</c:v>
                </c:pt>
                <c:pt idx="2">
                  <c:v>49.484299999999998</c:v>
                </c:pt>
                <c:pt idx="3">
                  <c:v>49.416499999999999</c:v>
                </c:pt>
                <c:pt idx="4">
                  <c:v>29.332599999999999</c:v>
                </c:pt>
                <c:pt idx="5">
                  <c:v>53.543199999999999</c:v>
                </c:pt>
                <c:pt idx="6">
                  <c:v>64.374799999999993</c:v>
                </c:pt>
                <c:pt idx="7">
                  <c:v>30.589300000000001</c:v>
                </c:pt>
              </c:numCache>
            </c:numRef>
          </c:xVal>
          <c:yVal>
            <c:numRef>
              <c:f>Sheet1!$B$2:$B$9</c:f>
              <c:numCache>
                <c:formatCode>General</c:formatCode>
                <c:ptCount val="8"/>
                <c:pt idx="0">
                  <c:v>1.4419999999999999</c:v>
                </c:pt>
                <c:pt idx="1">
                  <c:v>0.55400000000000005</c:v>
                </c:pt>
                <c:pt idx="2">
                  <c:v>1.1679999999999999</c:v>
                </c:pt>
                <c:pt idx="3">
                  <c:v>1.0960000000000001</c:v>
                </c:pt>
                <c:pt idx="4">
                  <c:v>0.73799999999999999</c:v>
                </c:pt>
                <c:pt idx="5">
                  <c:v>1.151</c:v>
                </c:pt>
                <c:pt idx="6">
                  <c:v>1.504</c:v>
                </c:pt>
                <c:pt idx="7">
                  <c:v>0.79700000000000004</c:v>
                </c:pt>
              </c:numCache>
            </c:numRef>
          </c:yVal>
          <c:bubbleSize>
            <c:numRef>
              <c:f>Sheet1!$C$2:$C$9</c:f>
              <c:numCache>
                <c:formatCode>General</c:formatCode>
                <c:ptCount val="8"/>
                <c:pt idx="0">
                  <c:v>1010136</c:v>
                </c:pt>
                <c:pt idx="1">
                  <c:v>516597</c:v>
                </c:pt>
                <c:pt idx="2">
                  <c:v>416905</c:v>
                </c:pt>
                <c:pt idx="3">
                  <c:v>259140</c:v>
                </c:pt>
                <c:pt idx="4">
                  <c:v>217736</c:v>
                </c:pt>
                <c:pt idx="5">
                  <c:v>163039</c:v>
                </c:pt>
                <c:pt idx="6">
                  <c:v>152697</c:v>
                </c:pt>
                <c:pt idx="7">
                  <c:v>141139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Taittinger</c:v>
                  </c:pt>
                  <c:pt idx="6">
                    <c:v>Roederer</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rPr lang="de-DE"/>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3605EE-CA15-4306-A01D-CAAE64C974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D94AFDF-6B52-444F-9E48-3FF29CA4EE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3EA7CB2-85E1-4B2C-9F67-5A82C96A92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5C7A16-8F1A-4931-8446-06AC816BF0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66D09C8-8857-4BA2-A82B-8D172E75F7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500C8FC-80D7-4602-B927-39B98D05B7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FA616C3-6687-4BDF-9FCA-5057FD550A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C7F8C6F-5D9C-42AD-8436-58F9F4D411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74.606999999999999</c:v>
                </c:pt>
                <c:pt idx="1">
                  <c:v>50.238399999999999</c:v>
                </c:pt>
                <c:pt idx="2">
                  <c:v>52.996000000000002</c:v>
                </c:pt>
                <c:pt idx="3">
                  <c:v>23.661899999999999</c:v>
                </c:pt>
                <c:pt idx="4">
                  <c:v>95.832400000000007</c:v>
                </c:pt>
                <c:pt idx="5">
                  <c:v>31.808399999999999</c:v>
                </c:pt>
                <c:pt idx="6">
                  <c:v>32.778799999999997</c:v>
                </c:pt>
                <c:pt idx="7">
                  <c:v>287.9796</c:v>
                </c:pt>
              </c:numCache>
            </c:numRef>
          </c:xVal>
          <c:yVal>
            <c:numRef>
              <c:f>Sheet1!$B$2:$B$9</c:f>
              <c:numCache>
                <c:formatCode>General</c:formatCode>
                <c:ptCount val="8"/>
                <c:pt idx="0">
                  <c:v>1.5149999999999999</c:v>
                </c:pt>
                <c:pt idx="1">
                  <c:v>1.006</c:v>
                </c:pt>
                <c:pt idx="2">
                  <c:v>0.98</c:v>
                </c:pt>
                <c:pt idx="3">
                  <c:v>0.48899999999999999</c:v>
                </c:pt>
                <c:pt idx="4">
                  <c:v>1.9430000000000001</c:v>
                </c:pt>
                <c:pt idx="5">
                  <c:v>0.65300000000000002</c:v>
                </c:pt>
                <c:pt idx="6">
                  <c:v>0.65900000000000003</c:v>
                </c:pt>
                <c:pt idx="7">
                  <c:v>5.758</c:v>
                </c:pt>
              </c:numCache>
            </c:numRef>
          </c:yVal>
          <c:bubbleSize>
            <c:numRef>
              <c:f>Sheet1!$C$2:$C$9</c:f>
              <c:numCache>
                <c:formatCode>General</c:formatCode>
                <c:ptCount val="8"/>
                <c:pt idx="0">
                  <c:v>1590547</c:v>
                </c:pt>
                <c:pt idx="1">
                  <c:v>430995</c:v>
                </c:pt>
                <c:pt idx="2">
                  <c:v>366626</c:v>
                </c:pt>
                <c:pt idx="3">
                  <c:v>343168</c:v>
                </c:pt>
                <c:pt idx="4">
                  <c:v>228081</c:v>
                </c:pt>
                <c:pt idx="5">
                  <c:v>210031</c:v>
                </c:pt>
                <c:pt idx="6">
                  <c:v>199000</c:v>
                </c:pt>
                <c:pt idx="7">
                  <c:v>183155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Roederer</c:v>
                  </c:pt>
                  <c:pt idx="5">
                    <c:v>Malard</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6"/>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3EFE8F4-28F8-4885-A390-1C98CF47FA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FE0CF7B-095B-4423-9964-7B86D3C4A5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8CA0096-9091-4508-BC51-045021C04D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799AD05-7A92-473C-984D-4972A68B4A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30FDEB0-AECB-4C26-87A4-1FF0272C93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4345FB3-8AE1-471B-8057-8B0808AE61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4CFD69A-CB30-4FDF-B935-B51AF99DB6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AEA8D4D-A6ED-4E02-A4BD-EA5F291596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57.992800000000003</c:v>
                </c:pt>
                <c:pt idx="1">
                  <c:v>50.215800000000002</c:v>
                </c:pt>
                <c:pt idx="2">
                  <c:v>22.9695</c:v>
                </c:pt>
                <c:pt idx="3">
                  <c:v>29.235499999999998</c:v>
                </c:pt>
                <c:pt idx="4">
                  <c:v>51.685499999999998</c:v>
                </c:pt>
                <c:pt idx="5">
                  <c:v>55.038899999999998</c:v>
                </c:pt>
                <c:pt idx="6">
                  <c:v>31.77</c:v>
                </c:pt>
                <c:pt idx="7">
                  <c:v>37.607300000000002</c:v>
                </c:pt>
              </c:numCache>
            </c:numRef>
          </c:xVal>
          <c:yVal>
            <c:numRef>
              <c:f>Sheet1!$B$2:$B$9</c:f>
              <c:numCache>
                <c:formatCode>General</c:formatCode>
                <c:ptCount val="8"/>
                <c:pt idx="0">
                  <c:v>1.411</c:v>
                </c:pt>
                <c:pt idx="1">
                  <c:v>1.163</c:v>
                </c:pt>
                <c:pt idx="2">
                  <c:v>0.56299999999999994</c:v>
                </c:pt>
                <c:pt idx="3">
                  <c:v>0.72599999999999998</c:v>
                </c:pt>
                <c:pt idx="4">
                  <c:v>1.0629999999999999</c:v>
                </c:pt>
                <c:pt idx="5">
                  <c:v>1.145</c:v>
                </c:pt>
                <c:pt idx="6">
                  <c:v>0.78400000000000003</c:v>
                </c:pt>
                <c:pt idx="7">
                  <c:v>0.93400000000000005</c:v>
                </c:pt>
              </c:numCache>
            </c:numRef>
          </c:yVal>
          <c:bubbleSize>
            <c:numRef>
              <c:f>Sheet1!$C$2:$C$9</c:f>
              <c:numCache>
                <c:formatCode>General</c:formatCode>
                <c:ptCount val="8"/>
                <c:pt idx="0">
                  <c:v>496882</c:v>
                </c:pt>
                <c:pt idx="1">
                  <c:v>276940</c:v>
                </c:pt>
                <c:pt idx="2">
                  <c:v>218187</c:v>
                </c:pt>
                <c:pt idx="3">
                  <c:v>125888</c:v>
                </c:pt>
                <c:pt idx="4">
                  <c:v>121616</c:v>
                </c:pt>
                <c:pt idx="5">
                  <c:v>118719</c:v>
                </c:pt>
                <c:pt idx="6">
                  <c:v>117962</c:v>
                </c:pt>
                <c:pt idx="7">
                  <c:v>105639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Heidsieck &amp; Co Monopole</c:v>
                  </c:pt>
                  <c:pt idx="4">
                    <c:v>Laurent Perrier</c:v>
                  </c:pt>
                  <c:pt idx="5">
                    <c:v>Taittinger</c:v>
                  </c:pt>
                  <c:pt idx="6">
                    <c:v>Canard Duchêne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2AE7E7F-0CEE-4304-AAD2-127A96B1CC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B07A6D-4780-41CD-91AA-4B3FA6C3DE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4BE9949-ED09-4753-BAF0-1F95268B26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3D33FF3-B5F5-4C9B-99D3-FF5BA0D665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86EEAC0-39F4-47B3-81A6-9965422BED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9F2B085-5CCB-486B-AEA6-09B0110658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7FFD3D2-7C81-4589-B069-1708C93948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7545B1A-9736-41FF-A972-88FDB3EAF4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58.182699999999997</c:v>
                </c:pt>
                <c:pt idx="1">
                  <c:v>22.021899999999999</c:v>
                </c:pt>
                <c:pt idx="2">
                  <c:v>49.603200000000001</c:v>
                </c:pt>
                <c:pt idx="3">
                  <c:v>29.059000000000001</c:v>
                </c:pt>
                <c:pt idx="4">
                  <c:v>37.816699999999997</c:v>
                </c:pt>
                <c:pt idx="5">
                  <c:v>30.0596</c:v>
                </c:pt>
                <c:pt idx="6">
                  <c:v>31.234200000000001</c:v>
                </c:pt>
                <c:pt idx="7">
                  <c:v>53.264400000000002</c:v>
                </c:pt>
              </c:numCache>
            </c:numRef>
          </c:xVal>
          <c:yVal>
            <c:numRef>
              <c:f>Sheet1!$B$2:$B$9</c:f>
              <c:numCache>
                <c:formatCode>General</c:formatCode>
                <c:ptCount val="8"/>
                <c:pt idx="0">
                  <c:v>1.5169999999999999</c:v>
                </c:pt>
                <c:pt idx="1">
                  <c:v>0.58699999999999997</c:v>
                </c:pt>
                <c:pt idx="2">
                  <c:v>1.2549999999999999</c:v>
                </c:pt>
                <c:pt idx="3">
                  <c:v>0.78</c:v>
                </c:pt>
                <c:pt idx="4">
                  <c:v>1.012</c:v>
                </c:pt>
                <c:pt idx="5">
                  <c:v>0.80500000000000005</c:v>
                </c:pt>
                <c:pt idx="6">
                  <c:v>0.82099999999999995</c:v>
                </c:pt>
                <c:pt idx="7">
                  <c:v>1.173</c:v>
                </c:pt>
              </c:numCache>
            </c:numRef>
          </c:yVal>
          <c:bubbleSize>
            <c:numRef>
              <c:f>Sheet1!$C$2:$C$9</c:f>
              <c:numCache>
                <c:formatCode>General</c:formatCode>
                <c:ptCount val="8"/>
                <c:pt idx="0">
                  <c:v>235698</c:v>
                </c:pt>
                <c:pt idx="1">
                  <c:v>185733</c:v>
                </c:pt>
                <c:pt idx="2">
                  <c:v>144147</c:v>
                </c:pt>
                <c:pt idx="3">
                  <c:v>91042</c:v>
                </c:pt>
                <c:pt idx="4">
                  <c:v>66217</c:v>
                </c:pt>
                <c:pt idx="5">
                  <c:v>65109</c:v>
                </c:pt>
                <c:pt idx="6">
                  <c:v>54691</c:v>
                </c:pt>
                <c:pt idx="7">
                  <c:v>50974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Heidsieck &amp; Co Monopole</c:v>
                  </c:pt>
                  <c:pt idx="4">
                    <c:v>Ayala</c:v>
                  </c:pt>
                  <c:pt idx="5">
                    <c:v>De Bligny</c:v>
                  </c:pt>
                  <c:pt idx="6">
                    <c:v>Canard Duchêne</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4234FC-5D02-4D46-B93C-EC35CF6D23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214CD73-FFD2-4DA5-B122-EC5829FAE3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BDF0845-E4F3-47AD-9DE2-3EDB6150E4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9379BE-FAE5-4908-A862-193BA0EF2D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CE60DE8-6C52-474B-A874-3843517C0E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2ABE61-F770-4BA9-A311-2569CCEDF5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DF22996-AD2E-4A84-85CD-C017CD2B61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7618FE-C516-478C-9D94-6DAEA334C5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58.734200000000001</c:v>
                </c:pt>
                <c:pt idx="1">
                  <c:v>21.622299999999999</c:v>
                </c:pt>
                <c:pt idx="2">
                  <c:v>48.889699999999998</c:v>
                </c:pt>
                <c:pt idx="3">
                  <c:v>51.144300000000001</c:v>
                </c:pt>
                <c:pt idx="4">
                  <c:v>33.765999999999998</c:v>
                </c:pt>
                <c:pt idx="5">
                  <c:v>63.582700000000003</c:v>
                </c:pt>
                <c:pt idx="6">
                  <c:v>37.339100000000002</c:v>
                </c:pt>
                <c:pt idx="7">
                  <c:v>54.231400000000001</c:v>
                </c:pt>
              </c:numCache>
            </c:numRef>
          </c:xVal>
          <c:yVal>
            <c:numRef>
              <c:f>Sheet1!$B$2:$B$9</c:f>
              <c:numCache>
                <c:formatCode>General</c:formatCode>
                <c:ptCount val="8"/>
                <c:pt idx="0">
                  <c:v>1.528</c:v>
                </c:pt>
                <c:pt idx="1">
                  <c:v>0.57299999999999995</c:v>
                </c:pt>
                <c:pt idx="2">
                  <c:v>1.2290000000000001</c:v>
                </c:pt>
                <c:pt idx="3">
                  <c:v>1.153</c:v>
                </c:pt>
                <c:pt idx="4">
                  <c:v>0.90600000000000003</c:v>
                </c:pt>
                <c:pt idx="5">
                  <c:v>1.5640000000000001</c:v>
                </c:pt>
                <c:pt idx="6">
                  <c:v>0.997</c:v>
                </c:pt>
                <c:pt idx="7">
                  <c:v>1.2030000000000001</c:v>
                </c:pt>
              </c:numCache>
            </c:numRef>
          </c:yVal>
          <c:bubbleSize>
            <c:numRef>
              <c:f>Sheet1!$C$2:$C$9</c:f>
              <c:numCache>
                <c:formatCode>General</c:formatCode>
                <c:ptCount val="8"/>
                <c:pt idx="0">
                  <c:v>184954</c:v>
                </c:pt>
                <c:pt idx="1">
                  <c:v>116501</c:v>
                </c:pt>
                <c:pt idx="2">
                  <c:v>77588</c:v>
                </c:pt>
                <c:pt idx="3">
                  <c:v>49252</c:v>
                </c:pt>
                <c:pt idx="4">
                  <c:v>47610</c:v>
                </c:pt>
                <c:pt idx="5">
                  <c:v>41901</c:v>
                </c:pt>
                <c:pt idx="6">
                  <c:v>41185</c:v>
                </c:pt>
                <c:pt idx="7">
                  <c:v>34220</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Canard Duchêne</c:v>
                  </c:pt>
                  <c:pt idx="5">
                    <c:v>Bollinger</c:v>
                  </c:pt>
                  <c:pt idx="6">
                    <c:v>Ayala</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
          <c:min val="1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B102868-689A-4540-9BA5-957F50B336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933D5EE-ECA7-4C7A-BEFA-345ECB3E70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5278D95-7770-490E-8E03-A7443D7A23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E266D66-9808-41C8-86D9-F8AF2E5910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62DF35-C43A-41ED-B941-C33C6CDDF3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FE8A164-794F-4AC4-B8C0-086731B318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ADB59B0-39EF-41C6-9ECB-7E7F6C8F6D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AD6607F-D66C-449E-B065-8B783662F3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58.299700000000001</c:v>
                </c:pt>
                <c:pt idx="1">
                  <c:v>22.172899999999998</c:v>
                </c:pt>
                <c:pt idx="2">
                  <c:v>48.503</c:v>
                </c:pt>
                <c:pt idx="3">
                  <c:v>49.451500000000003</c:v>
                </c:pt>
                <c:pt idx="4">
                  <c:v>29.2928</c:v>
                </c:pt>
                <c:pt idx="5">
                  <c:v>52.2971</c:v>
                </c:pt>
                <c:pt idx="6">
                  <c:v>36.934699999999999</c:v>
                </c:pt>
                <c:pt idx="7">
                  <c:v>63.779800000000002</c:v>
                </c:pt>
              </c:numCache>
            </c:numRef>
          </c:xVal>
          <c:yVal>
            <c:numRef>
              <c:f>Sheet1!$B$2:$B$9</c:f>
              <c:numCache>
                <c:formatCode>General</c:formatCode>
                <c:ptCount val="8"/>
                <c:pt idx="0">
                  <c:v>1.4139999999999999</c:v>
                </c:pt>
                <c:pt idx="1">
                  <c:v>0.54800000000000004</c:v>
                </c:pt>
                <c:pt idx="2">
                  <c:v>1.1579999999999999</c:v>
                </c:pt>
                <c:pt idx="3">
                  <c:v>1.0820000000000001</c:v>
                </c:pt>
                <c:pt idx="4">
                  <c:v>0.72599999999999998</c:v>
                </c:pt>
                <c:pt idx="5">
                  <c:v>1.1299999999999999</c:v>
                </c:pt>
                <c:pt idx="6">
                  <c:v>0.91600000000000004</c:v>
                </c:pt>
                <c:pt idx="7">
                  <c:v>1.468</c:v>
                </c:pt>
              </c:numCache>
            </c:numRef>
          </c:yVal>
          <c:bubbleSize>
            <c:numRef>
              <c:f>Sheet1!$C$2:$C$9</c:f>
              <c:numCache>
                <c:formatCode>General</c:formatCode>
                <c:ptCount val="8"/>
                <c:pt idx="0">
                  <c:v>2563614</c:v>
                </c:pt>
                <c:pt idx="1">
                  <c:v>1187314</c:v>
                </c:pt>
                <c:pt idx="2">
                  <c:v>1173967</c:v>
                </c:pt>
                <c:pt idx="3">
                  <c:v>855759</c:v>
                </c:pt>
                <c:pt idx="4">
                  <c:v>546545</c:v>
                </c:pt>
                <c:pt idx="5">
                  <c:v>490285</c:v>
                </c:pt>
                <c:pt idx="6">
                  <c:v>464971</c:v>
                </c:pt>
                <c:pt idx="7">
                  <c:v>434404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Taittinger</c:v>
                  </c:pt>
                  <c:pt idx="6">
                    <c:v>Ayala</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6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84968E-879C-48B7-A34E-4E582C331F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E3C2652-27F6-4122-8D26-40DA65EA4D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6DF00A1-35A6-4789-A7A9-4F187A4867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D0F2BF5-DAAA-4617-93B6-5FD130ED1D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D200A9E-537E-49DF-AA13-608877DCEE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0A1CD01-5F01-4214-8391-FD9C9BFE92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5BA8C1-1118-4DC3-845D-D006755E89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D32108D-13DD-48B8-A216-1F60D8A302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57.3232</c:v>
                </c:pt>
                <c:pt idx="1">
                  <c:v>22.019500000000001</c:v>
                </c:pt>
                <c:pt idx="2">
                  <c:v>47.583399999999997</c:v>
                </c:pt>
                <c:pt idx="3">
                  <c:v>47.922400000000003</c:v>
                </c:pt>
                <c:pt idx="4">
                  <c:v>29.2836</c:v>
                </c:pt>
                <c:pt idx="5">
                  <c:v>29.9375</c:v>
                </c:pt>
                <c:pt idx="6">
                  <c:v>36.992400000000004</c:v>
                </c:pt>
                <c:pt idx="7">
                  <c:v>52.214700000000001</c:v>
                </c:pt>
              </c:numCache>
            </c:numRef>
          </c:xVal>
          <c:yVal>
            <c:numRef>
              <c:f>Sheet1!$B$2:$B$9</c:f>
              <c:numCache>
                <c:formatCode>General</c:formatCode>
                <c:ptCount val="8"/>
                <c:pt idx="0">
                  <c:v>1.4430000000000001</c:v>
                </c:pt>
                <c:pt idx="1">
                  <c:v>0.56299999999999994</c:v>
                </c:pt>
                <c:pt idx="2">
                  <c:v>1.181</c:v>
                </c:pt>
                <c:pt idx="3">
                  <c:v>1.0880000000000001</c:v>
                </c:pt>
                <c:pt idx="4">
                  <c:v>0.747</c:v>
                </c:pt>
                <c:pt idx="5">
                  <c:v>0.79200000000000004</c:v>
                </c:pt>
                <c:pt idx="6">
                  <c:v>0.94399999999999995</c:v>
                </c:pt>
                <c:pt idx="7">
                  <c:v>1.167</c:v>
                </c:pt>
              </c:numCache>
            </c:numRef>
          </c:yVal>
          <c:bubbleSize>
            <c:numRef>
              <c:f>Sheet1!$C$2:$C$9</c:f>
              <c:numCache>
                <c:formatCode>General</c:formatCode>
                <c:ptCount val="8"/>
                <c:pt idx="0">
                  <c:v>1311612</c:v>
                </c:pt>
                <c:pt idx="1">
                  <c:v>702400</c:v>
                </c:pt>
                <c:pt idx="2">
                  <c:v>658792</c:v>
                </c:pt>
                <c:pt idx="3">
                  <c:v>424928</c:v>
                </c:pt>
                <c:pt idx="4">
                  <c:v>304491</c:v>
                </c:pt>
                <c:pt idx="5">
                  <c:v>254439</c:v>
                </c:pt>
                <c:pt idx="6">
                  <c:v>251881</c:v>
                </c:pt>
                <c:pt idx="7">
                  <c:v>222748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Canard Duchêne</c:v>
                  </c:pt>
                  <c:pt idx="6">
                    <c:v>Ayala</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51C63D-644B-4DFB-9C67-FD97199D73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040870-90E1-44BD-9AB0-FDE2AFA15B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560E1CD-8B80-4375-89DD-15AB94A6A5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028BF25-CF17-4FA8-8E8F-6D90A63DF0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105FB8-9032-45A2-BCF9-E94599E5FF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F4AE115-3085-4E68-98B2-603D23D200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6977B49-9D00-499D-9155-F11AB24E78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FCFD4DF-A926-42C7-8753-0C1A1403DD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57.5045</c:v>
                </c:pt>
                <c:pt idx="1">
                  <c:v>22.205500000000001</c:v>
                </c:pt>
                <c:pt idx="2">
                  <c:v>48.715699999999998</c:v>
                </c:pt>
                <c:pt idx="3">
                  <c:v>48.909500000000001</c:v>
                </c:pt>
                <c:pt idx="4">
                  <c:v>29.253399999999999</c:v>
                </c:pt>
                <c:pt idx="5">
                  <c:v>37.168799999999997</c:v>
                </c:pt>
                <c:pt idx="6">
                  <c:v>30.1663</c:v>
                </c:pt>
                <c:pt idx="7">
                  <c:v>30.159199999999998</c:v>
                </c:pt>
              </c:numCache>
            </c:numRef>
          </c:xVal>
          <c:yVal>
            <c:numRef>
              <c:f>Sheet1!$B$2:$B$9</c:f>
              <c:numCache>
                <c:formatCode>General</c:formatCode>
                <c:ptCount val="8"/>
                <c:pt idx="0">
                  <c:v>1.452</c:v>
                </c:pt>
                <c:pt idx="1">
                  <c:v>0.56899999999999995</c:v>
                </c:pt>
                <c:pt idx="2">
                  <c:v>1.202</c:v>
                </c:pt>
                <c:pt idx="3">
                  <c:v>1.1060000000000001</c:v>
                </c:pt>
                <c:pt idx="4">
                  <c:v>0.751</c:v>
                </c:pt>
                <c:pt idx="5">
                  <c:v>0.95499999999999996</c:v>
                </c:pt>
                <c:pt idx="6">
                  <c:v>0.79700000000000004</c:v>
                </c:pt>
                <c:pt idx="7">
                  <c:v>0.77400000000000002</c:v>
                </c:pt>
              </c:numCache>
            </c:numRef>
          </c:yVal>
          <c:bubbleSize>
            <c:numRef>
              <c:f>Sheet1!$C$2:$C$9</c:f>
              <c:numCache>
                <c:formatCode>General</c:formatCode>
                <c:ptCount val="8"/>
                <c:pt idx="0">
                  <c:v>2006389</c:v>
                </c:pt>
                <c:pt idx="1">
                  <c:v>1080677</c:v>
                </c:pt>
                <c:pt idx="2">
                  <c:v>937826</c:v>
                </c:pt>
                <c:pt idx="3">
                  <c:v>550525</c:v>
                </c:pt>
                <c:pt idx="4">
                  <c:v>468611</c:v>
                </c:pt>
                <c:pt idx="5">
                  <c:v>431232</c:v>
                </c:pt>
                <c:pt idx="6">
                  <c:v>414756</c:v>
                </c:pt>
                <c:pt idx="7">
                  <c:v>402293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5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23A2870-DADF-4A71-9BB4-1433B0D8B3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591B97-2094-49AC-AC9F-079E577B68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CC18429-6487-4603-A1B0-2453231EC1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BE50ACC-9F87-452A-B998-398F968478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C7E36DA-195A-4257-A3DE-F5D1A0FC9F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DF07D12-EE6B-4627-B136-7DFB0DA924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A6D2243-0F5B-4CEB-8F68-7FE64C2490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C83E343-5D15-41C0-B4AE-592B75C0C5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57.110700000000001</c:v>
                </c:pt>
                <c:pt idx="1">
                  <c:v>22.341100000000001</c:v>
                </c:pt>
                <c:pt idx="2">
                  <c:v>48.279400000000003</c:v>
                </c:pt>
                <c:pt idx="3">
                  <c:v>49.332900000000002</c:v>
                </c:pt>
                <c:pt idx="4">
                  <c:v>29.312200000000001</c:v>
                </c:pt>
                <c:pt idx="5">
                  <c:v>30.2136</c:v>
                </c:pt>
                <c:pt idx="6">
                  <c:v>30.749199999999998</c:v>
                </c:pt>
                <c:pt idx="7">
                  <c:v>37.334899999999998</c:v>
                </c:pt>
              </c:numCache>
            </c:numRef>
          </c:xVal>
          <c:yVal>
            <c:numRef>
              <c:f>Sheet1!$B$2:$B$9</c:f>
              <c:numCache>
                <c:formatCode>General</c:formatCode>
                <c:ptCount val="8"/>
                <c:pt idx="0">
                  <c:v>1.4410000000000001</c:v>
                </c:pt>
                <c:pt idx="1">
                  <c:v>0.57099999999999995</c:v>
                </c:pt>
                <c:pt idx="2">
                  <c:v>1.1919999999999999</c:v>
                </c:pt>
                <c:pt idx="3">
                  <c:v>1.099</c:v>
                </c:pt>
                <c:pt idx="4">
                  <c:v>0.75</c:v>
                </c:pt>
                <c:pt idx="5">
                  <c:v>0.77400000000000002</c:v>
                </c:pt>
                <c:pt idx="6">
                  <c:v>0.81</c:v>
                </c:pt>
                <c:pt idx="7">
                  <c:v>0.95499999999999996</c:v>
                </c:pt>
              </c:numCache>
            </c:numRef>
          </c:yVal>
          <c:bubbleSize>
            <c:numRef>
              <c:f>Sheet1!$C$2:$C$9</c:f>
              <c:numCache>
                <c:formatCode>General</c:formatCode>
                <c:ptCount val="8"/>
                <c:pt idx="0">
                  <c:v>1553868</c:v>
                </c:pt>
                <c:pt idx="1">
                  <c:v>834864</c:v>
                </c:pt>
                <c:pt idx="2">
                  <c:v>799265</c:v>
                </c:pt>
                <c:pt idx="3">
                  <c:v>423079</c:v>
                </c:pt>
                <c:pt idx="4">
                  <c:v>405270</c:v>
                </c:pt>
                <c:pt idx="5">
                  <c:v>333890</c:v>
                </c:pt>
                <c:pt idx="6">
                  <c:v>316901</c:v>
                </c:pt>
                <c:pt idx="7">
                  <c:v>305997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De Bligny</c:v>
                  </c:pt>
                  <c:pt idx="6">
                    <c:v>Canard Duchêne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007639-06E7-41F8-833C-5CCE51A99A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05E9E88-4AC0-46C4-AC9C-2D5F896DBE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0EEB92-D971-4355-A779-82E6A52035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93A1E1-9E93-4B49-B34B-94EEDF7BF5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412A08F-7332-4373-BD9E-1BBFAE12A7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45B7F58-AD7D-43B9-9D97-D01E78E8CA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6DB6156-08B4-4FC0-B94E-48AD3F0400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2FE9C74-1FA2-4F14-A7F0-7F1E7197DD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56.8733</c:v>
                </c:pt>
                <c:pt idx="1">
                  <c:v>22.2439</c:v>
                </c:pt>
                <c:pt idx="2">
                  <c:v>49.049300000000002</c:v>
                </c:pt>
                <c:pt idx="3">
                  <c:v>49.148099999999999</c:v>
                </c:pt>
                <c:pt idx="4">
                  <c:v>29.232500000000002</c:v>
                </c:pt>
                <c:pt idx="5">
                  <c:v>30.978899999999999</c:v>
                </c:pt>
                <c:pt idx="6">
                  <c:v>37.4146</c:v>
                </c:pt>
                <c:pt idx="7">
                  <c:v>30.294499999999999</c:v>
                </c:pt>
              </c:numCache>
            </c:numRef>
          </c:xVal>
          <c:yVal>
            <c:numRef>
              <c:f>Sheet1!$B$2:$B$9</c:f>
              <c:numCache>
                <c:formatCode>General</c:formatCode>
                <c:ptCount val="8"/>
                <c:pt idx="0">
                  <c:v>1.4530000000000001</c:v>
                </c:pt>
                <c:pt idx="1">
                  <c:v>0.57399999999999995</c:v>
                </c:pt>
                <c:pt idx="2">
                  <c:v>1.208</c:v>
                </c:pt>
                <c:pt idx="3">
                  <c:v>1.115</c:v>
                </c:pt>
                <c:pt idx="4">
                  <c:v>0.75600000000000001</c:v>
                </c:pt>
                <c:pt idx="5">
                  <c:v>0.82499999999999996</c:v>
                </c:pt>
                <c:pt idx="6">
                  <c:v>0.96799999999999997</c:v>
                </c:pt>
                <c:pt idx="7">
                  <c:v>0.78300000000000003</c:v>
                </c:pt>
              </c:numCache>
            </c:numRef>
          </c:yVal>
          <c:bubbleSize>
            <c:numRef>
              <c:f>Sheet1!$C$2:$C$9</c:f>
              <c:numCache>
                <c:formatCode>General</c:formatCode>
                <c:ptCount val="8"/>
                <c:pt idx="0">
                  <c:v>1440828</c:v>
                </c:pt>
                <c:pt idx="1">
                  <c:v>843512</c:v>
                </c:pt>
                <c:pt idx="2">
                  <c:v>699492</c:v>
                </c:pt>
                <c:pt idx="3">
                  <c:v>368021</c:v>
                </c:pt>
                <c:pt idx="4">
                  <c:v>367569</c:v>
                </c:pt>
                <c:pt idx="5">
                  <c:v>320291</c:v>
                </c:pt>
                <c:pt idx="6">
                  <c:v>307024</c:v>
                </c:pt>
                <c:pt idx="7">
                  <c:v>302794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Canard Duchêne</c:v>
                  </c:pt>
                  <c:pt idx="6">
                    <c:v>Ayala</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5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EA8E3C-8550-440D-B617-C76D401DB0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A24768-7137-4465-9670-B302A408DF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E36D3A4-C137-4247-8471-F5E4D9C06B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3AF490A-4925-4595-8FCD-A4E407BDB8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FFA4A6A-5DC4-4750-8B01-2A760235FB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6826707-7AC9-44B5-8874-B1A8E77AEC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CE71886-B1CE-4DCB-9F87-CA55964034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8A63950-7BA5-4B6E-B008-56CE913BB1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29.5609</c:v>
                </c:pt>
                <c:pt idx="1">
                  <c:v>30.4114</c:v>
                </c:pt>
                <c:pt idx="2">
                  <c:v>31.256699999999999</c:v>
                </c:pt>
                <c:pt idx="3">
                  <c:v>34.277999999999999</c:v>
                </c:pt>
              </c:numCache>
            </c:numRef>
          </c:xVal>
          <c:yVal>
            <c:numRef>
              <c:f>Sheet1!$B$2:$B$5</c:f>
              <c:numCache>
                <c:formatCode>General</c:formatCode>
                <c:ptCount val="4"/>
                <c:pt idx="0">
                  <c:v>0.98699999999999999</c:v>
                </c:pt>
                <c:pt idx="1">
                  <c:v>1.016</c:v>
                </c:pt>
                <c:pt idx="2">
                  <c:v>1.0429999999999999</c:v>
                </c:pt>
                <c:pt idx="3">
                  <c:v>1.0940000000000001</c:v>
                </c:pt>
              </c:numCache>
            </c:numRef>
          </c:yVal>
          <c:bubbleSize>
            <c:numRef>
              <c:f>Sheet1!$C$2:$C$5</c:f>
              <c:numCache>
                <c:formatCode>General</c:formatCode>
                <c:ptCount val="4"/>
                <c:pt idx="0">
                  <c:v>2004646</c:v>
                </c:pt>
                <c:pt idx="1">
                  <c:v>529675</c:v>
                </c:pt>
                <c:pt idx="2">
                  <c:v>278560</c:v>
                </c:pt>
                <c:pt idx="3">
                  <c:v>67699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FF296AE-BA10-4958-A564-29C7F1922E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93FF3E-F507-4857-80EF-D68868B279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D854D3B-B137-4970-B2C4-F62F638828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886628-C088-49D6-8B4C-23E54B49D9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E2D9731-B774-4A95-B42E-AAEB9145B3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90C7F05-78E0-4E05-A090-BA58DD5103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31927E7-8EF8-4674-BEEE-735A382E49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13DEE3D-2C4A-4A01-BA81-E3C657E347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29.6005</c:v>
                </c:pt>
                <c:pt idx="1">
                  <c:v>30.4802</c:v>
                </c:pt>
                <c:pt idx="2">
                  <c:v>31.5137</c:v>
                </c:pt>
                <c:pt idx="3">
                  <c:v>35.524299999999997</c:v>
                </c:pt>
              </c:numCache>
            </c:numRef>
          </c:xVal>
          <c:yVal>
            <c:numRef>
              <c:f>Sheet1!$B$2:$B$5</c:f>
              <c:numCache>
                <c:formatCode>General</c:formatCode>
                <c:ptCount val="4"/>
                <c:pt idx="0">
                  <c:v>0.98699999999999999</c:v>
                </c:pt>
                <c:pt idx="1">
                  <c:v>1.0149999999999999</c:v>
                </c:pt>
                <c:pt idx="2">
                  <c:v>1.0469999999999999</c:v>
                </c:pt>
                <c:pt idx="3">
                  <c:v>1.077</c:v>
                </c:pt>
              </c:numCache>
            </c:numRef>
          </c:yVal>
          <c:bubbleSize>
            <c:numRef>
              <c:f>Sheet1!$C$2:$C$5</c:f>
              <c:numCache>
                <c:formatCode>General</c:formatCode>
                <c:ptCount val="4"/>
                <c:pt idx="0">
                  <c:v>2007386</c:v>
                </c:pt>
                <c:pt idx="1">
                  <c:v>530203</c:v>
                </c:pt>
                <c:pt idx="2">
                  <c:v>279022</c:v>
                </c:pt>
                <c:pt idx="3">
                  <c:v>70054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D523FB8-3BDF-43BF-A2B4-113172149A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4F06385-05F0-45A3-AE56-9595194A26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88BDFF30-D57D-4A1A-AF2B-A5DF205942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B95D820F-26A9-4C60-981C-8A6066409E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2E4114B-DB13-427F-9B2A-56BBDE456D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2283DEE-B471-45B8-9DDF-6B1DBC2438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2041569-367D-4C9D-B7E5-9644CD11DA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58E0F2A-7601-4845-A5CE-9FAAEFFD19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11.524699999999999</c:v>
                </c:pt>
                <c:pt idx="1">
                  <c:v>12.857200000000001</c:v>
                </c:pt>
                <c:pt idx="2">
                  <c:v>11.817299999999999</c:v>
                </c:pt>
                <c:pt idx="3">
                  <c:v>9.1434999999999995</c:v>
                </c:pt>
                <c:pt idx="4">
                  <c:v>17.4514</c:v>
                </c:pt>
                <c:pt idx="5">
                  <c:v>11.5405</c:v>
                </c:pt>
                <c:pt idx="6">
                  <c:v>13.3918</c:v>
                </c:pt>
                <c:pt idx="7">
                  <c:v>11.5547</c:v>
                </c:pt>
              </c:numCache>
            </c:numRef>
          </c:xVal>
          <c:yVal>
            <c:numRef>
              <c:f>Sheet1!$B$2:$B$9</c:f>
              <c:numCache>
                <c:formatCode>General</c:formatCode>
                <c:ptCount val="8"/>
                <c:pt idx="0">
                  <c:v>1.0760000000000001</c:v>
                </c:pt>
                <c:pt idx="1">
                  <c:v>1.206</c:v>
                </c:pt>
                <c:pt idx="2">
                  <c:v>1.0589999999999999</c:v>
                </c:pt>
                <c:pt idx="3">
                  <c:v>0.85699999999999998</c:v>
                </c:pt>
                <c:pt idx="4">
                  <c:v>1.63</c:v>
                </c:pt>
                <c:pt idx="5">
                  <c:v>1.0820000000000001</c:v>
                </c:pt>
                <c:pt idx="6">
                  <c:v>1.2450000000000001</c:v>
                </c:pt>
                <c:pt idx="7">
                  <c:v>0.90700000000000003</c:v>
                </c:pt>
              </c:numCache>
            </c:numRef>
          </c:yVal>
          <c:bubbleSize>
            <c:numRef>
              <c:f>Sheet1!$C$2:$C$9</c:f>
              <c:numCache>
                <c:formatCode>General</c:formatCode>
                <c:ptCount val="8"/>
                <c:pt idx="0">
                  <c:v>34574</c:v>
                </c:pt>
                <c:pt idx="1">
                  <c:v>24043</c:v>
                </c:pt>
                <c:pt idx="2">
                  <c:v>20314</c:v>
                </c:pt>
                <c:pt idx="3">
                  <c:v>19558</c:v>
                </c:pt>
                <c:pt idx="4">
                  <c:v>16893</c:v>
                </c:pt>
                <c:pt idx="5">
                  <c:v>16376</c:v>
                </c:pt>
                <c:pt idx="6">
                  <c:v>5571</c:v>
                </c:pt>
                <c:pt idx="7">
                  <c:v>4437</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Bouvet-Ladubay</c:v>
                  </c:pt>
                  <c:pt idx="3">
                    <c:v>Savian</c:v>
                  </c:pt>
                  <c:pt idx="4">
                    <c:v>Mure</c:v>
                  </c:pt>
                  <c:pt idx="5">
                    <c:v>Chateau Moncontour</c:v>
                  </c:pt>
                  <c:pt idx="6">
                    <c:v>De Chanceny</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B36B1F-3F79-454E-98BF-8143B9663A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FD2522C-FEC4-457C-9CA6-72D2E09367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3A4B218-BE21-4D52-9830-09FDEF2D75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DAFD3A9-4ACD-4E99-8610-511C5BB74A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990FC33-2F92-4612-8961-46EEDD5E89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041858B-84D9-4021-9B9C-A95BA4008B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F6C9C14-057D-42BE-81CF-3F28C6F6E0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22C24A2-3D2C-45AF-8B8B-07BDDDAF2E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29.6553</c:v>
                </c:pt>
                <c:pt idx="1">
                  <c:v>30.398399999999999</c:v>
                </c:pt>
                <c:pt idx="2">
                  <c:v>31.399699999999999</c:v>
                </c:pt>
                <c:pt idx="3">
                  <c:v>35.377000000000002</c:v>
                </c:pt>
              </c:numCache>
            </c:numRef>
          </c:xVal>
          <c:yVal>
            <c:numRef>
              <c:f>Sheet1!$B$2:$B$5</c:f>
              <c:numCache>
                <c:formatCode>General</c:formatCode>
                <c:ptCount val="4"/>
                <c:pt idx="0">
                  <c:v>0.98799999999999999</c:v>
                </c:pt>
                <c:pt idx="1">
                  <c:v>1.012</c:v>
                </c:pt>
                <c:pt idx="2">
                  <c:v>1.0469999999999999</c:v>
                </c:pt>
                <c:pt idx="3">
                  <c:v>1.0880000000000001</c:v>
                </c:pt>
              </c:numCache>
            </c:numRef>
          </c:yVal>
          <c:bubbleSize>
            <c:numRef>
              <c:f>Sheet1!$C$2:$C$5</c:f>
              <c:numCache>
                <c:formatCode>General</c:formatCode>
                <c:ptCount val="4"/>
                <c:pt idx="0">
                  <c:v>1002232</c:v>
                </c:pt>
                <c:pt idx="1">
                  <c:v>253340</c:v>
                </c:pt>
                <c:pt idx="2">
                  <c:v>140074</c:v>
                </c:pt>
                <c:pt idx="3">
                  <c:v>28903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F01427E-60FF-41A8-A12E-784B221F4C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BA8921-CEED-4C32-BAD8-BA6087E26A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F880C9D-C66C-4EA6-83F5-9BB78BF1CF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7190F3F-9A5A-4D71-80CE-79E00797C8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F73A57F-9688-42AA-AC4A-A7CCE25F2C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A8C5443-8521-4EF5-924A-B5BE7870F1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82679A9-FA78-4A1E-BECB-F09BB08CE8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481EC30-5676-487F-A3B8-32C544798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29.4084</c:v>
                </c:pt>
                <c:pt idx="1">
                  <c:v>30.382000000000001</c:v>
                </c:pt>
                <c:pt idx="2">
                  <c:v>31.254200000000001</c:v>
                </c:pt>
                <c:pt idx="3">
                  <c:v>34.145899999999997</c:v>
                </c:pt>
              </c:numCache>
            </c:numRef>
          </c:xVal>
          <c:yVal>
            <c:numRef>
              <c:f>Sheet1!$B$2:$B$5</c:f>
              <c:numCache>
                <c:formatCode>General</c:formatCode>
                <c:ptCount val="4"/>
                <c:pt idx="0">
                  <c:v>0.98699999999999999</c:v>
                </c:pt>
                <c:pt idx="1">
                  <c:v>1.02</c:v>
                </c:pt>
                <c:pt idx="2">
                  <c:v>1.044</c:v>
                </c:pt>
                <c:pt idx="3">
                  <c:v>1.0760000000000001</c:v>
                </c:pt>
              </c:numCache>
            </c:numRef>
          </c:yVal>
          <c:bubbleSize>
            <c:numRef>
              <c:f>Sheet1!$C$2:$C$5</c:f>
              <c:numCache>
                <c:formatCode>General</c:formatCode>
                <c:ptCount val="4"/>
                <c:pt idx="0">
                  <c:v>383838</c:v>
                </c:pt>
                <c:pt idx="1">
                  <c:v>108160</c:v>
                </c:pt>
                <c:pt idx="2">
                  <c:v>42412</c:v>
                </c:pt>
                <c:pt idx="3">
                  <c:v>17790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A61369B-69CF-48D3-89F0-EC1023A55D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55E7739-3E83-4E1E-8338-5A0944BC3D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9E416B3-6618-4690-8039-586566D51E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3BCE40D-7F9A-4C81-9EF5-A82CD10EB3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B54ADD-1490-45A7-8876-8993F7EC4D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E696CB1-B5E1-4A51-AE81-2C17DFC46B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6906F92-A570-4114-A347-B79E8E9D4C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1E5EE62-413A-425D-890D-56ECB597E9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29.729199999999999</c:v>
                </c:pt>
                <c:pt idx="1">
                  <c:v>30.648199999999999</c:v>
                </c:pt>
                <c:pt idx="2">
                  <c:v>31.512</c:v>
                </c:pt>
                <c:pt idx="3">
                  <c:v>35.926099999999998</c:v>
                </c:pt>
              </c:numCache>
            </c:numRef>
          </c:xVal>
          <c:yVal>
            <c:numRef>
              <c:f>Sheet1!$B$2:$B$5</c:f>
              <c:numCache>
                <c:formatCode>General</c:formatCode>
                <c:ptCount val="4"/>
                <c:pt idx="0">
                  <c:v>0.98499999999999999</c:v>
                </c:pt>
                <c:pt idx="1">
                  <c:v>1.0129999999999999</c:v>
                </c:pt>
                <c:pt idx="2">
                  <c:v>1.044</c:v>
                </c:pt>
                <c:pt idx="3">
                  <c:v>1.0720000000000001</c:v>
                </c:pt>
              </c:numCache>
            </c:numRef>
          </c:yVal>
          <c:bubbleSize>
            <c:numRef>
              <c:f>Sheet1!$C$2:$C$5</c:f>
              <c:numCache>
                <c:formatCode>General</c:formatCode>
                <c:ptCount val="4"/>
                <c:pt idx="0">
                  <c:v>224277</c:v>
                </c:pt>
                <c:pt idx="1">
                  <c:v>77540</c:v>
                </c:pt>
                <c:pt idx="2">
                  <c:v>41974</c:v>
                </c:pt>
                <c:pt idx="3">
                  <c:v>7293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894D96-33A4-4D01-A2E6-5E30B0670E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1124BC2-9507-4D3A-92DB-D3A0C8635D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552F21A-EB04-4921-89C5-96FAC596F0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DA733A5-1195-48D2-A00D-883896B5B7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DA58583-30E8-499A-B6BD-96276003EF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295DC93-1447-44C0-9775-2D148DBFAF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FA02BBC-CF1A-4481-ADE2-327C6DDC5E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10CF1FB-DF34-4D35-ADDE-5F227A7F4D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29.914100000000001</c:v>
                </c:pt>
                <c:pt idx="1">
                  <c:v>30.693300000000001</c:v>
                </c:pt>
                <c:pt idx="2">
                  <c:v>31.7714</c:v>
                </c:pt>
                <c:pt idx="3">
                  <c:v>36.119399999999999</c:v>
                </c:pt>
              </c:numCache>
            </c:numRef>
          </c:xVal>
          <c:yVal>
            <c:numRef>
              <c:f>Sheet1!$B$2:$B$5</c:f>
              <c:numCache>
                <c:formatCode>General</c:formatCode>
                <c:ptCount val="4"/>
                <c:pt idx="0">
                  <c:v>0.99</c:v>
                </c:pt>
                <c:pt idx="1">
                  <c:v>1.012</c:v>
                </c:pt>
                <c:pt idx="2">
                  <c:v>1.048</c:v>
                </c:pt>
                <c:pt idx="3">
                  <c:v>1.0640000000000001</c:v>
                </c:pt>
              </c:numCache>
            </c:numRef>
          </c:yVal>
          <c:bubbleSize>
            <c:numRef>
              <c:f>Sheet1!$C$2:$C$5</c:f>
              <c:numCache>
                <c:formatCode>General</c:formatCode>
                <c:ptCount val="4"/>
                <c:pt idx="0">
                  <c:v>133357</c:v>
                </c:pt>
                <c:pt idx="1">
                  <c:v>22314</c:v>
                </c:pt>
                <c:pt idx="2">
                  <c:v>15981</c:v>
                </c:pt>
                <c:pt idx="3">
                  <c:v>4840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45059A7-55E0-4F94-9929-05616F3D89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EF98F43-2164-472D-B7C2-263BFC464D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4CC69F-7BBB-4AA1-A0A2-83A7445CF2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48D4B96-F2CF-45C5-9497-3D0F79CC6B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6909029-5EF9-4FB6-9A4E-6322854BA7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3DB0C5F-233A-4491-ADA1-C98F2DA02A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E09C307-28E4-4439-AEEA-1271C9802C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3340713-C133-4BA6-AFA4-39F6C0344E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29.4651</c:v>
                </c:pt>
                <c:pt idx="1">
                  <c:v>30.619399999999999</c:v>
                </c:pt>
                <c:pt idx="2">
                  <c:v>32.537999999999997</c:v>
                </c:pt>
                <c:pt idx="3">
                  <c:v>38.537300000000002</c:v>
                </c:pt>
              </c:numCache>
            </c:numRef>
          </c:xVal>
          <c:yVal>
            <c:numRef>
              <c:f>Sheet1!$B$2:$B$5</c:f>
              <c:numCache>
                <c:formatCode>General</c:formatCode>
                <c:ptCount val="4"/>
                <c:pt idx="0">
                  <c:v>0.98799999999999999</c:v>
                </c:pt>
                <c:pt idx="1">
                  <c:v>1.028</c:v>
                </c:pt>
                <c:pt idx="2">
                  <c:v>1.044</c:v>
                </c:pt>
                <c:pt idx="3">
                  <c:v>1.03</c:v>
                </c:pt>
              </c:numCache>
            </c:numRef>
          </c:yVal>
          <c:bubbleSize>
            <c:numRef>
              <c:f>Sheet1!$C$2:$C$5</c:f>
              <c:numCache>
                <c:formatCode>General</c:formatCode>
                <c:ptCount val="4"/>
                <c:pt idx="0">
                  <c:v>74193</c:v>
                </c:pt>
                <c:pt idx="1">
                  <c:v>21158</c:v>
                </c:pt>
                <c:pt idx="2">
                  <c:v>5564</c:v>
                </c:pt>
                <c:pt idx="3">
                  <c:v>2582</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A48BF2D-DAE3-4F73-853E-97BD929EE0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53BDECE-B658-49BD-AC15-17D65D06F4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CF9CB13-9118-46FD-A46F-A7C9D7E72D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CD5D22-CA08-4396-99E8-F3B7821970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D71BB89-F776-4FBB-B316-35221F664D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49E933D-3CD3-4279-9428-611BD34806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ED497CE-56BB-40CD-B46E-322AFB0B06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A20B206-C621-494D-B267-454F14E6FA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29.6662</c:v>
                </c:pt>
                <c:pt idx="1">
                  <c:v>30.448499999999999</c:v>
                </c:pt>
                <c:pt idx="2">
                  <c:v>31.352499999999999</c:v>
                </c:pt>
                <c:pt idx="3">
                  <c:v>34.601999999999997</c:v>
                </c:pt>
              </c:numCache>
            </c:numRef>
          </c:xVal>
          <c:yVal>
            <c:numRef>
              <c:f>Sheet1!$B$2:$B$5</c:f>
              <c:numCache>
                <c:formatCode>General</c:formatCode>
                <c:ptCount val="4"/>
                <c:pt idx="0">
                  <c:v>0.98799999999999999</c:v>
                </c:pt>
                <c:pt idx="1">
                  <c:v>1.014</c:v>
                </c:pt>
                <c:pt idx="2">
                  <c:v>1.044</c:v>
                </c:pt>
                <c:pt idx="3">
                  <c:v>1.097</c:v>
                </c:pt>
              </c:numCache>
            </c:numRef>
          </c:yVal>
          <c:bubbleSize>
            <c:numRef>
              <c:f>Sheet1!$C$2:$C$5</c:f>
              <c:numCache>
                <c:formatCode>General</c:formatCode>
                <c:ptCount val="4"/>
                <c:pt idx="0">
                  <c:v>1479719</c:v>
                </c:pt>
                <c:pt idx="1">
                  <c:v>386635</c:v>
                </c:pt>
                <c:pt idx="2">
                  <c:v>205547</c:v>
                </c:pt>
                <c:pt idx="3">
                  <c:v>45640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97A9226-0239-41A6-8829-7F4FD90526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C0F7C4-6967-482C-9C43-A4EBC02449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098AB5B-772E-4A7C-9D87-4265B1ADE2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6986F50-4EBB-4084-B5C7-1ECF125302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DA18906-9E99-4E59-8F7B-E1148720F6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4981243-7B78-4D0B-BE03-62E48A8124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808A3EB-1534-4FD3-8BCA-B0843983F6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FF3EB67-F1FC-46AA-B827-4008BECEB7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29.3569</c:v>
                </c:pt>
                <c:pt idx="1">
                  <c:v>30.4191</c:v>
                </c:pt>
                <c:pt idx="2">
                  <c:v>31.601700000000001</c:v>
                </c:pt>
                <c:pt idx="3">
                  <c:v>35.307699999999997</c:v>
                </c:pt>
              </c:numCache>
            </c:numRef>
          </c:xVal>
          <c:yVal>
            <c:numRef>
              <c:f>Sheet1!$B$2:$B$5</c:f>
              <c:numCache>
                <c:formatCode>General</c:formatCode>
                <c:ptCount val="4"/>
                <c:pt idx="0">
                  <c:v>0.98099999999999998</c:v>
                </c:pt>
                <c:pt idx="1">
                  <c:v>1.0189999999999999</c:v>
                </c:pt>
                <c:pt idx="2">
                  <c:v>1.048</c:v>
                </c:pt>
                <c:pt idx="3">
                  <c:v>1.0780000000000001</c:v>
                </c:pt>
              </c:numCache>
            </c:numRef>
          </c:yVal>
          <c:bubbleSize>
            <c:numRef>
              <c:f>Sheet1!$C$2:$C$5</c:f>
              <c:numCache>
                <c:formatCode>General</c:formatCode>
                <c:ptCount val="4"/>
                <c:pt idx="0">
                  <c:v>130785</c:v>
                </c:pt>
                <c:pt idx="1">
                  <c:v>29324</c:v>
                </c:pt>
                <c:pt idx="2">
                  <c:v>14600</c:v>
                </c:pt>
                <c:pt idx="3">
                  <c:v>6885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A24C0D3-A7EB-4071-A750-707D690627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EFA5D99-E7CD-460C-B37F-F474A00A78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A53ADA-9A93-4EA9-985A-A709887887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FACF337-D1C0-4DD1-88B1-A02203C072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02326D8-FBB6-486B-B3A0-9440B3CBD0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FB962A8-E65F-4AD7-A36B-13B702FE11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E205B8-7279-4B6E-8E3A-DC1EEF0C9F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F2BDE0E-DB8C-4D90-A26C-37649F0EDA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29.557700000000001</c:v>
                </c:pt>
                <c:pt idx="1">
                  <c:v>30.572399999999998</c:v>
                </c:pt>
                <c:pt idx="2">
                  <c:v>32.226799999999997</c:v>
                </c:pt>
                <c:pt idx="3">
                  <c:v>37.310899999999997</c:v>
                </c:pt>
              </c:numCache>
            </c:numRef>
          </c:xVal>
          <c:yVal>
            <c:numRef>
              <c:f>Sheet1!$B$2:$B$5</c:f>
              <c:numCache>
                <c:formatCode>General</c:formatCode>
                <c:ptCount val="4"/>
                <c:pt idx="0">
                  <c:v>0.98599999999999999</c:v>
                </c:pt>
                <c:pt idx="1">
                  <c:v>1.022</c:v>
                </c:pt>
                <c:pt idx="2">
                  <c:v>1.0620000000000001</c:v>
                </c:pt>
                <c:pt idx="3">
                  <c:v>1.1220000000000001</c:v>
                </c:pt>
              </c:numCache>
            </c:numRef>
          </c:yVal>
          <c:bubbleSize>
            <c:numRef>
              <c:f>Sheet1!$C$2:$C$5</c:f>
              <c:numCache>
                <c:formatCode>General</c:formatCode>
                <c:ptCount val="4"/>
                <c:pt idx="0">
                  <c:v>105787</c:v>
                </c:pt>
                <c:pt idx="1">
                  <c:v>23663</c:v>
                </c:pt>
                <c:pt idx="2">
                  <c:v>9378</c:v>
                </c:pt>
                <c:pt idx="3">
                  <c:v>4440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5"/>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2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FC84B13-2B2B-43E3-999A-24B57D6C1F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BC5AB59-86CC-4490-AE1C-A8E0883A4F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75D271-3F33-49D7-9802-CDD0942D85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2F5F09-E8DB-45AB-8DD5-69857466BB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BBAF970-E81C-4C4F-B280-997900FA08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82D5FEF-8834-45EA-BCF5-E08B16D82C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2BD5F68-EC4C-4E44-BAA3-A5334E5380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57902AA-4CFA-4947-9240-30BE640A73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29.436900000000001</c:v>
                </c:pt>
                <c:pt idx="1">
                  <c:v>31.312200000000001</c:v>
                </c:pt>
                <c:pt idx="2">
                  <c:v>30.658899999999999</c:v>
                </c:pt>
                <c:pt idx="3">
                  <c:v>40.5139</c:v>
                </c:pt>
              </c:numCache>
            </c:numRef>
          </c:xVal>
          <c:yVal>
            <c:numRef>
              <c:f>Sheet1!$B$2:$B$5</c:f>
              <c:numCache>
                <c:formatCode>General</c:formatCode>
                <c:ptCount val="4"/>
                <c:pt idx="0">
                  <c:v>0.98</c:v>
                </c:pt>
                <c:pt idx="1">
                  <c:v>1.0369999999999999</c:v>
                </c:pt>
                <c:pt idx="2">
                  <c:v>1.0249999999999999</c:v>
                </c:pt>
                <c:pt idx="3">
                  <c:v>1.085</c:v>
                </c:pt>
              </c:numCache>
            </c:numRef>
          </c:yVal>
          <c:bubbleSize>
            <c:numRef>
              <c:f>Sheet1!$C$2:$C$5</c:f>
              <c:numCache>
                <c:formatCode>General</c:formatCode>
                <c:ptCount val="4"/>
                <c:pt idx="0">
                  <c:v>59698</c:v>
                </c:pt>
                <c:pt idx="1">
                  <c:v>19257</c:v>
                </c:pt>
                <c:pt idx="2">
                  <c:v>13122</c:v>
                </c:pt>
                <c:pt idx="3">
                  <c:v>2917</c:v>
                </c:pt>
              </c:numCache>
            </c:numRef>
          </c:bubbleSize>
          <c:bubble3D val="0"/>
          <c:extLst>
            <c:ext xmlns:c15="http://schemas.microsoft.com/office/drawing/2012/chart" uri="{02D57815-91ED-43cb-92C2-25804820EDAC}">
              <c15:datalabelsRange>
                <c15:f>Sheet1!$E$2:$E$10</c15:f>
                <c15:dlblRangeCache>
                  <c:ptCount val="9"/>
                  <c:pt idx="0">
                    <c:v>Malard</c:v>
                  </c:pt>
                  <c:pt idx="1">
                    <c:v>Louis Martin</c:v>
                  </c:pt>
                  <c:pt idx="2">
                    <c:v>Vesselle</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214FFCA-0111-4291-8E58-B7B7F7940A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22F9BC4-0420-4B5C-9CC7-9801437D67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588E9A2-3465-470D-A13E-3C86C0792A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1EEBB34-5752-4AED-96D6-0EEA47DE07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0DCA146-2971-482F-967D-C5017FD9AA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1F73C63-1D26-4055-8674-B2437AF869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06CB7C6-B35D-430E-B6B5-BE24C04308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FC055C1-3CD3-427F-8588-28C0C88799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29.215199999999999</c:v>
                </c:pt>
                <c:pt idx="1">
                  <c:v>30.151700000000002</c:v>
                </c:pt>
                <c:pt idx="2">
                  <c:v>31.995200000000001</c:v>
                </c:pt>
                <c:pt idx="3">
                  <c:v>39.242400000000004</c:v>
                </c:pt>
              </c:numCache>
            </c:numRef>
          </c:xVal>
          <c:yVal>
            <c:numRef>
              <c:f>Sheet1!$B$2:$B$5</c:f>
              <c:numCache>
                <c:formatCode>General</c:formatCode>
                <c:ptCount val="4"/>
                <c:pt idx="0">
                  <c:v>0.98599999999999999</c:v>
                </c:pt>
                <c:pt idx="1">
                  <c:v>1.0049999999999999</c:v>
                </c:pt>
                <c:pt idx="2">
                  <c:v>1.0469999999999999</c:v>
                </c:pt>
                <c:pt idx="3">
                  <c:v>1.0920000000000001</c:v>
                </c:pt>
              </c:numCache>
            </c:numRef>
          </c:yVal>
          <c:bubbleSize>
            <c:numRef>
              <c:f>Sheet1!$C$2:$C$5</c:f>
              <c:numCache>
                <c:formatCode>General</c:formatCode>
                <c:ptCount val="4"/>
                <c:pt idx="0">
                  <c:v>32984</c:v>
                </c:pt>
                <c:pt idx="1">
                  <c:v>11729</c:v>
                </c:pt>
                <c:pt idx="2">
                  <c:v>6623</c:v>
                </c:pt>
                <c:pt idx="3">
                  <c:v>1295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
          <c:min val="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951BE1F-1459-4065-9BFB-A0C1249702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3D5AF737-33AB-4CA2-A0BB-5983E309CB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21349965-5EAB-4DB6-998A-291F638642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E285274-68A8-4406-8D41-10BB543BCA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8659AB35-3727-49FD-BA13-7F828FE52E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24339381-28BC-4B28-BEC8-E306D7D916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1826A47C-4704-453A-9DF6-9D30A28981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D9ED701-1E51-444B-ABE8-0C5333DB11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29.110499999999998</c:v>
                </c:pt>
                <c:pt idx="1">
                  <c:v>11.432700000000001</c:v>
                </c:pt>
              </c:numCache>
            </c:numRef>
          </c:xVal>
          <c:yVal>
            <c:numRef>
              <c:f>Sheet1!$B$2:$B$3</c:f>
              <c:numCache>
                <c:formatCode>General</c:formatCode>
                <c:ptCount val="2"/>
                <c:pt idx="0">
                  <c:v>1.42</c:v>
                </c:pt>
                <c:pt idx="1">
                  <c:v>0.55900000000000005</c:v>
                </c:pt>
              </c:numCache>
            </c:numRef>
          </c:yVal>
          <c:bubbleSize>
            <c:numRef>
              <c:f>Sheet1!$C$2:$C$3</c:f>
              <c:numCache>
                <c:formatCode>General</c:formatCode>
                <c:ptCount val="2"/>
                <c:pt idx="0">
                  <c:v>30304</c:v>
                </c:pt>
                <c:pt idx="1">
                  <c:v>11387</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42ADB07-3500-433C-93BC-87588EBF31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58E8D97-0D16-49FB-95E3-CD00913AF8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08ADE5A-3A57-40CD-9661-D07BB3DF54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9E3A1D-C071-4D44-8E7C-616DFA8B33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38266C9-A700-42C5-933A-42FDB4993C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8D8EF32-04B2-4CD7-BE3D-A7A68BD422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FD476F0-92CA-4955-B8CB-B25ECA9527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2E9A61E-7013-4539-89B0-15E5F73C2F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29.531199999999998</c:v>
                </c:pt>
                <c:pt idx="1">
                  <c:v>30.371099999999998</c:v>
                </c:pt>
                <c:pt idx="2">
                  <c:v>31.214400000000001</c:v>
                </c:pt>
                <c:pt idx="3">
                  <c:v>36.494700000000002</c:v>
                </c:pt>
              </c:numCache>
            </c:numRef>
          </c:xVal>
          <c:yVal>
            <c:numRef>
              <c:f>Sheet1!$B$2:$B$5</c:f>
              <c:numCache>
                <c:formatCode>General</c:formatCode>
                <c:ptCount val="4"/>
                <c:pt idx="0">
                  <c:v>0.98599999999999999</c:v>
                </c:pt>
                <c:pt idx="1">
                  <c:v>1.014</c:v>
                </c:pt>
                <c:pt idx="2">
                  <c:v>1.0409999999999999</c:v>
                </c:pt>
                <c:pt idx="3">
                  <c:v>1.101</c:v>
                </c:pt>
              </c:numCache>
            </c:numRef>
          </c:yVal>
          <c:bubbleSize>
            <c:numRef>
              <c:f>Sheet1!$C$2:$C$5</c:f>
              <c:numCache>
                <c:formatCode>General</c:formatCode>
                <c:ptCount val="4"/>
                <c:pt idx="0">
                  <c:v>508084</c:v>
                </c:pt>
                <c:pt idx="1">
                  <c:v>137581</c:v>
                </c:pt>
                <c:pt idx="2">
                  <c:v>98575</c:v>
                </c:pt>
                <c:pt idx="3">
                  <c:v>10328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4"/>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0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894389-B3FA-4A35-B189-7032A30B54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84CBFC-ABDC-49FA-BF33-A9BAD6F5D1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A7654B7-F508-482F-873E-40FC58C924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98FE228-C540-4E74-9C78-AFF2D95700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8607CC5-BD36-429D-B223-DF9B82DCE8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E8CAE73-85A9-4BD0-8A33-B6CF41D237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E67271E-0911-48C3-8A7A-C2D9112E91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7316252-E15D-4B50-8BC8-56F6F1A1EA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29.617699999999999</c:v>
                </c:pt>
                <c:pt idx="1">
                  <c:v>30.427199999999999</c:v>
                </c:pt>
                <c:pt idx="2">
                  <c:v>31.374600000000001</c:v>
                </c:pt>
                <c:pt idx="3">
                  <c:v>35.311599999999999</c:v>
                </c:pt>
              </c:numCache>
            </c:numRef>
          </c:xVal>
          <c:yVal>
            <c:numRef>
              <c:f>Sheet1!$B$2:$B$5</c:f>
              <c:numCache>
                <c:formatCode>General</c:formatCode>
                <c:ptCount val="4"/>
                <c:pt idx="0">
                  <c:v>0.98699999999999999</c:v>
                </c:pt>
                <c:pt idx="1">
                  <c:v>1.016</c:v>
                </c:pt>
                <c:pt idx="2">
                  <c:v>1.042</c:v>
                </c:pt>
                <c:pt idx="3">
                  <c:v>1.0920000000000001</c:v>
                </c:pt>
              </c:numCache>
            </c:numRef>
          </c:yVal>
          <c:bubbleSize>
            <c:numRef>
              <c:f>Sheet1!$C$2:$C$5</c:f>
              <c:numCache>
                <c:formatCode>General</c:formatCode>
                <c:ptCount val="4"/>
                <c:pt idx="0">
                  <c:v>294104</c:v>
                </c:pt>
                <c:pt idx="1">
                  <c:v>80845</c:v>
                </c:pt>
                <c:pt idx="2">
                  <c:v>39281</c:v>
                </c:pt>
                <c:pt idx="3">
                  <c:v>10311</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4BA6158-27B4-4706-93A7-2BC20DC2F2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F6BAD93-57A4-4744-A548-543F183062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C0C2C29-53C8-4D79-8C77-2D4471637C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B37097B-539B-4237-8531-CE31D04CEE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7B6B30A-0A0F-4E44-A919-F938B7F17F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3261F04-900D-4E0C-A4EE-FDB332C9E9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364ABC8-D1D3-43C0-9168-78CA097FB0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5A80A0B-4D50-4BF5-BEDC-94BFE91CDE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29.588699999999999</c:v>
                </c:pt>
                <c:pt idx="1">
                  <c:v>30.354199999999999</c:v>
                </c:pt>
                <c:pt idx="2">
                  <c:v>31.344000000000001</c:v>
                </c:pt>
                <c:pt idx="3">
                  <c:v>35.375900000000001</c:v>
                </c:pt>
              </c:numCache>
            </c:numRef>
          </c:xVal>
          <c:yVal>
            <c:numRef>
              <c:f>Sheet1!$B$2:$B$5</c:f>
              <c:numCache>
                <c:formatCode>General</c:formatCode>
                <c:ptCount val="4"/>
                <c:pt idx="0">
                  <c:v>0.98799999999999999</c:v>
                </c:pt>
                <c:pt idx="1">
                  <c:v>1.014</c:v>
                </c:pt>
                <c:pt idx="2">
                  <c:v>1.044</c:v>
                </c:pt>
                <c:pt idx="3">
                  <c:v>1.095</c:v>
                </c:pt>
              </c:numCache>
            </c:numRef>
          </c:yVal>
          <c:bubbleSize>
            <c:numRef>
              <c:f>Sheet1!$C$2:$C$5</c:f>
              <c:numCache>
                <c:formatCode>General</c:formatCode>
                <c:ptCount val="4"/>
                <c:pt idx="0">
                  <c:v>452589</c:v>
                </c:pt>
                <c:pt idx="1">
                  <c:v>112098</c:v>
                </c:pt>
                <c:pt idx="2">
                  <c:v>59585</c:v>
                </c:pt>
                <c:pt idx="3">
                  <c:v>14398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B0737E6-A34E-4E18-83C2-BC20E00A52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33F6001-1CD4-404A-BDFD-E72FBBB29C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745FA61-3475-4BC0-8039-1F85A088F8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A5C56B6-62D9-4756-9807-7D99D08C04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82FBBDA-C4E0-4C32-8764-E1F9510718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6265658-BD8C-4AAC-B8A6-A2CC087A0A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153235A-549C-4B6B-83B6-5E3F2B4C98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CE3B697-CEBA-4691-B973-5484EF7E0C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29.644600000000001</c:v>
                </c:pt>
                <c:pt idx="1">
                  <c:v>30.648399999999999</c:v>
                </c:pt>
                <c:pt idx="2">
                  <c:v>31.499199999999998</c:v>
                </c:pt>
                <c:pt idx="3">
                  <c:v>35.204099999999997</c:v>
                </c:pt>
              </c:numCache>
            </c:numRef>
          </c:xVal>
          <c:yVal>
            <c:numRef>
              <c:f>Sheet1!$B$2:$B$5</c:f>
              <c:numCache>
                <c:formatCode>General</c:formatCode>
                <c:ptCount val="4"/>
                <c:pt idx="0">
                  <c:v>0.98699999999999999</c:v>
                </c:pt>
                <c:pt idx="1">
                  <c:v>1.02</c:v>
                </c:pt>
                <c:pt idx="2">
                  <c:v>1.0489999999999999</c:v>
                </c:pt>
                <c:pt idx="3">
                  <c:v>1.0669999999999999</c:v>
                </c:pt>
              </c:numCache>
            </c:numRef>
          </c:yVal>
          <c:bubbleSize>
            <c:numRef>
              <c:f>Sheet1!$C$2:$C$5</c:f>
              <c:numCache>
                <c:formatCode>General</c:formatCode>
                <c:ptCount val="4"/>
                <c:pt idx="0">
                  <c:v>397653</c:v>
                </c:pt>
                <c:pt idx="1">
                  <c:v>109231</c:v>
                </c:pt>
                <c:pt idx="2">
                  <c:v>41012</c:v>
                </c:pt>
                <c:pt idx="3">
                  <c:v>15349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68D422-2FAC-4FCB-9E8A-443CD19895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834FA29-474E-4EF6-8676-0D92301A22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F40F1FB-5758-4421-A969-F5D3A635F2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0AF1CA-8B95-4BB9-AB27-89D9ECA5CB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7AD9ED9-2D68-4D04-80F5-038F71A8FF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3D41391-C964-4C25-8AB4-E087AAD5C6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741D373-AF81-4B94-9201-64251A7450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D92DAD7-9B11-4BD9-B4C5-BEDA591F3A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29.6189</c:v>
                </c:pt>
                <c:pt idx="1">
                  <c:v>30.450399999999998</c:v>
                </c:pt>
                <c:pt idx="2">
                  <c:v>31.941800000000001</c:v>
                </c:pt>
                <c:pt idx="3">
                  <c:v>34.472900000000003</c:v>
                </c:pt>
              </c:numCache>
            </c:numRef>
          </c:xVal>
          <c:yVal>
            <c:numRef>
              <c:f>Sheet1!$B$2:$B$5</c:f>
              <c:numCache>
                <c:formatCode>General</c:formatCode>
                <c:ptCount val="4"/>
                <c:pt idx="0">
                  <c:v>0.98599999999999999</c:v>
                </c:pt>
                <c:pt idx="1">
                  <c:v>1.016</c:v>
                </c:pt>
                <c:pt idx="2">
                  <c:v>1.0640000000000001</c:v>
                </c:pt>
                <c:pt idx="3">
                  <c:v>1.06</c:v>
                </c:pt>
              </c:numCache>
            </c:numRef>
          </c:yVal>
          <c:bubbleSize>
            <c:numRef>
              <c:f>Sheet1!$C$2:$C$5</c:f>
              <c:numCache>
                <c:formatCode>General</c:formatCode>
                <c:ptCount val="4"/>
                <c:pt idx="0">
                  <c:v>354983</c:v>
                </c:pt>
                <c:pt idx="1">
                  <c:v>90468</c:v>
                </c:pt>
                <c:pt idx="2">
                  <c:v>40598</c:v>
                </c:pt>
                <c:pt idx="3">
                  <c:v>19684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8BBF917-55DB-47AF-B0A0-A7AF6FB7FC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C3C9BB-D6DB-4998-BFA6-A2FD3CEB9D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2BEC56-7811-4A54-9215-E0315EFEB3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F6E5976-8DA2-4EEC-91D9-3A09B63D2F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7735CE3-3620-4EE8-BBD1-72074CF07C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A491E1F-31AB-4B7A-8E97-4DBAC2136F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F95EE64-5553-449E-8303-DA4D055092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206556E-0366-49FB-B55C-D8A1978BE5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30.164100000000001</c:v>
                </c:pt>
                <c:pt idx="1">
                  <c:v>31.168800000000001</c:v>
                </c:pt>
                <c:pt idx="2">
                  <c:v>43.229799999999997</c:v>
                </c:pt>
              </c:numCache>
            </c:numRef>
          </c:xVal>
          <c:yVal>
            <c:numRef>
              <c:f>Sheet1!$B$2:$B$4</c:f>
              <c:numCache>
                <c:formatCode>General</c:formatCode>
                <c:ptCount val="3"/>
                <c:pt idx="0">
                  <c:v>0.95399999999999996</c:v>
                </c:pt>
                <c:pt idx="1">
                  <c:v>0.98599999999999999</c:v>
                </c:pt>
                <c:pt idx="2">
                  <c:v>1.369</c:v>
                </c:pt>
              </c:numCache>
            </c:numRef>
          </c:yVal>
          <c:bubbleSize>
            <c:numRef>
              <c:f>Sheet1!$C$2:$C$4</c:f>
              <c:numCache>
                <c:formatCode>General</c:formatCode>
                <c:ptCount val="3"/>
                <c:pt idx="0">
                  <c:v>2201675</c:v>
                </c:pt>
                <c:pt idx="1">
                  <c:v>1768174</c:v>
                </c:pt>
                <c:pt idx="2">
                  <c:v>478122</c:v>
                </c:pt>
              </c:numCache>
            </c:numRef>
          </c:bubbleSize>
          <c:bubble3D val="0"/>
          <c:extLst>
            <c:ext xmlns:c15="http://schemas.microsoft.com/office/drawing/2012/chart" uri="{02D57815-91ED-43cb-92C2-25804820EDAC}">
              <c15:datalabelsRange>
                <c15:f>Sheet1!$E$2:$E$10</c15:f>
                <c15:dlblRangeCache>
                  <c:ptCount val="9"/>
                  <c:pt idx="0">
                    <c:v>Canard Duchêne</c:v>
                  </c:pt>
                  <c:pt idx="1">
                    <c:v>Nicolas Feuillatte</c:v>
                  </c:pt>
                  <c:pt idx="2">
                    <c:v>Moët &amp; Chandon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4CB50D-EF71-4476-B296-AE6D48686E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E2B710-3DA4-46BA-8B85-890CCE56DE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D25870D-9972-4FEF-BD06-A918DA3C50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FD5A9B1-ACD6-4DCC-A77A-78AACB1090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E576B60-626F-4D83-BF1E-AD93D91CBC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D982C98-EC38-4DBD-AA31-CB69E4CA12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DE8A758-3C29-41B9-901A-33E7EE7172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4F38FC3-186A-491B-B715-BC87C6E85D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31.206</c:v>
                </c:pt>
                <c:pt idx="1">
                  <c:v>43.504300000000001</c:v>
                </c:pt>
                <c:pt idx="2">
                  <c:v>39.130899999999997</c:v>
                </c:pt>
              </c:numCache>
            </c:numRef>
          </c:xVal>
          <c:yVal>
            <c:numRef>
              <c:f>Sheet1!$B$2:$B$4</c:f>
              <c:numCache>
                <c:formatCode>General</c:formatCode>
                <c:ptCount val="3"/>
                <c:pt idx="0">
                  <c:v>0.93700000000000006</c:v>
                </c:pt>
                <c:pt idx="1">
                  <c:v>1.3069999999999999</c:v>
                </c:pt>
                <c:pt idx="2">
                  <c:v>1.1140000000000001</c:v>
                </c:pt>
              </c:numCache>
            </c:numRef>
          </c:yVal>
          <c:bubbleSize>
            <c:numRef>
              <c:f>Sheet1!$C$2:$C$4</c:f>
              <c:numCache>
                <c:formatCode>General</c:formatCode>
                <c:ptCount val="3"/>
                <c:pt idx="0">
                  <c:v>1767506</c:v>
                </c:pt>
                <c:pt idx="1">
                  <c:v>484768</c:v>
                </c:pt>
                <c:pt idx="2">
                  <c:v>30796</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361478-FDF3-440C-B630-6610CF7561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463E3180-969C-4910-9313-F9829C50E2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326AE8B-25A7-47DC-9DA9-303DCCCC19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4FEFDAA-C34E-4023-83F4-04D3464BC5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861F159-7FE3-4E32-9A65-30F20028B3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61E73A8-149B-498A-95DC-968EFA4619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AC8AE77-4AD0-42F2-A2BA-0A1C0EE32B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4FB1916-2C59-4871-BCB0-19A14073AA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30.0794</c:v>
                </c:pt>
              </c:numCache>
            </c:numRef>
          </c:xVal>
          <c:yVal>
            <c:numRef>
              <c:f>Sheet1!$B$2:$B$2</c:f>
              <c:numCache>
                <c:formatCode>General</c:formatCode>
                <c:ptCount val="1"/>
                <c:pt idx="0">
                  <c:v>1</c:v>
                </c:pt>
              </c:numCache>
            </c:numRef>
          </c:yVal>
          <c:bubbleSize>
            <c:numRef>
              <c:f>Sheet1!$C$2:$C$2</c:f>
              <c:numCache>
                <c:formatCode>General</c:formatCode>
                <c:ptCount val="1"/>
                <c:pt idx="0">
                  <c:v>2170979</c:v>
                </c:pt>
              </c:numCache>
            </c:numRef>
          </c:bubbleSize>
          <c:bubble3D val="0"/>
          <c:extLst>
            <c:ext xmlns:c15="http://schemas.microsoft.com/office/drawing/2012/chart" uri="{02D57815-91ED-43cb-92C2-25804820EDAC}">
              <c15:datalabelsRange>
                <c15:f>Sheet1!$E$2:$E$10</c15:f>
                <c15:dlblRangeCache>
                  <c:ptCount val="9"/>
                  <c:pt idx="0">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A60246B-E0F0-4922-BEEF-377FEEA82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0ACD96E-0480-40A2-AEE3-278718F19B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3BDFE29-3C7E-4EFF-B6A6-262EEB78BF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7A094D6-A17D-4614-A17D-130B6FD265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E4D10A2-B7DC-4DD0-9D39-928E02BA07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28C6788-3EBF-4995-B2A8-ADB7ECEFF4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5F63B22-2B39-4675-9C62-5D48A3B93A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EB8E8A-CAC2-46D4-8E71-B332F58E1E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31.183</c:v>
                </c:pt>
                <c:pt idx="1">
                  <c:v>43.559199999999997</c:v>
                </c:pt>
                <c:pt idx="2">
                  <c:v>38.469000000000001</c:v>
                </c:pt>
              </c:numCache>
            </c:numRef>
          </c:xVal>
          <c:yVal>
            <c:numRef>
              <c:f>Sheet1!$B$2:$B$4</c:f>
              <c:numCache>
                <c:formatCode>General</c:formatCode>
                <c:ptCount val="3"/>
                <c:pt idx="0">
                  <c:v>0.94</c:v>
                </c:pt>
                <c:pt idx="1">
                  <c:v>1.3120000000000001</c:v>
                </c:pt>
                <c:pt idx="2">
                  <c:v>1.1519999999999999</c:v>
                </c:pt>
              </c:numCache>
            </c:numRef>
          </c:yVal>
          <c:bubbleSize>
            <c:numRef>
              <c:f>Sheet1!$C$2:$C$4</c:f>
              <c:numCache>
                <c:formatCode>General</c:formatCode>
                <c:ptCount val="3"/>
                <c:pt idx="0">
                  <c:v>827128</c:v>
                </c:pt>
                <c:pt idx="1">
                  <c:v>211001</c:v>
                </c:pt>
                <c:pt idx="2">
                  <c:v>17388</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259DA7-E0F2-4477-B6F7-575388AEE9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6950789-6C1C-4546-A984-BA89626165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1DC66B8-5D47-45E9-87A7-8D8D210DCB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0B483F9-58E1-4638-868B-9D55487B8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8BE8951-D7CB-4482-BD86-5E120897CD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5381981-AA7F-4370-97DF-049E7295F4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042076E-94CA-4596-81E5-EB49FE4A49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1CBE1D-9021-4687-AA6B-B6D04EDCC3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31.057600000000001</c:v>
                </c:pt>
                <c:pt idx="1">
                  <c:v>43.201500000000003</c:v>
                </c:pt>
                <c:pt idx="2">
                  <c:v>39.285699999999999</c:v>
                </c:pt>
              </c:numCache>
            </c:numRef>
          </c:xVal>
          <c:yVal>
            <c:numRef>
              <c:f>Sheet1!$B$2:$B$4</c:f>
              <c:numCache>
                <c:formatCode>General</c:formatCode>
                <c:ptCount val="3"/>
                <c:pt idx="0">
                  <c:v>0.94499999999999995</c:v>
                </c:pt>
                <c:pt idx="1">
                  <c:v>1.3169999999999999</c:v>
                </c:pt>
                <c:pt idx="2">
                  <c:v>1.1459999999999999</c:v>
                </c:pt>
              </c:numCache>
            </c:numRef>
          </c:yVal>
          <c:bubbleSize>
            <c:numRef>
              <c:f>Sheet1!$C$2:$C$4</c:f>
              <c:numCache>
                <c:formatCode>General</c:formatCode>
                <c:ptCount val="3"/>
                <c:pt idx="0">
                  <c:v>331167</c:v>
                </c:pt>
                <c:pt idx="1">
                  <c:v>75689</c:v>
                </c:pt>
                <c:pt idx="2">
                  <c:v>5225</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6955715-4486-4245-BE10-AA708FED3E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4C92393-DA5C-49FD-8775-130CE772F2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887C7C7-CE4D-4A41-B5E4-242D8D1CE1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AA9063D-7EA1-48EB-91F4-FA543D9440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97C761F-DFAA-475C-98AF-2432C6F4A3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D0990E3-A9DE-417A-9508-91E6F6C3F6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D1E246-3711-481F-9675-A25BA722B5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7C993BE-E955-4110-8DC5-64E8EDC31E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67.4298</c:v>
                </c:pt>
                <c:pt idx="1">
                  <c:v>23.6297</c:v>
                </c:pt>
                <c:pt idx="2">
                  <c:v>48.656399999999998</c:v>
                </c:pt>
                <c:pt idx="3">
                  <c:v>31.455500000000001</c:v>
                </c:pt>
                <c:pt idx="4">
                  <c:v>51.262500000000003</c:v>
                </c:pt>
                <c:pt idx="5">
                  <c:v>32.673000000000002</c:v>
                </c:pt>
                <c:pt idx="6">
                  <c:v>29.328600000000002</c:v>
                </c:pt>
                <c:pt idx="7">
                  <c:v>38.494</c:v>
                </c:pt>
              </c:numCache>
            </c:numRef>
          </c:xVal>
          <c:yVal>
            <c:numRef>
              <c:f>Sheet1!$B$2:$B$9</c:f>
              <c:numCache>
                <c:formatCode>General</c:formatCode>
                <c:ptCount val="8"/>
                <c:pt idx="0">
                  <c:v>1.958</c:v>
                </c:pt>
                <c:pt idx="1">
                  <c:v>0.69499999999999995</c:v>
                </c:pt>
                <c:pt idx="2">
                  <c:v>1.415</c:v>
                </c:pt>
                <c:pt idx="3">
                  <c:v>0.92</c:v>
                </c:pt>
                <c:pt idx="4">
                  <c:v>1.3520000000000001</c:v>
                </c:pt>
                <c:pt idx="5">
                  <c:v>0.94</c:v>
                </c:pt>
                <c:pt idx="6">
                  <c:v>0.85799999999999998</c:v>
                </c:pt>
                <c:pt idx="7">
                  <c:v>1.1259999999999999</c:v>
                </c:pt>
              </c:numCache>
            </c:numRef>
          </c:yVal>
          <c:bubbleSize>
            <c:numRef>
              <c:f>Sheet1!$C$2:$C$9</c:f>
              <c:numCache>
                <c:formatCode>General</c:formatCode>
                <c:ptCount val="8"/>
                <c:pt idx="0">
                  <c:v>5979133</c:v>
                </c:pt>
                <c:pt idx="1">
                  <c:v>2515244</c:v>
                </c:pt>
                <c:pt idx="2">
                  <c:v>2235322</c:v>
                </c:pt>
                <c:pt idx="3">
                  <c:v>1556133</c:v>
                </c:pt>
                <c:pt idx="4">
                  <c:v>1441809</c:v>
                </c:pt>
                <c:pt idx="5">
                  <c:v>1050176</c:v>
                </c:pt>
                <c:pt idx="6">
                  <c:v>1029785</c:v>
                </c:pt>
                <c:pt idx="7">
                  <c:v>929977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5B1BB8-F304-44F3-BA28-A49E917B99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152E22D-B09B-4ECE-B007-520E736D79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95A264C-AB59-4F13-A9B7-BAC8236CE6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720923F-1257-4FA0-B5CE-39302E593C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5697432-B50A-4B99-A5DC-F7B7C08EB5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2E904CB-8E1E-4632-A135-A0963BE22B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AF5D63D-DB2B-46EB-BF8B-E6885D0849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EF1071E-A778-4C49-B232-C2F0D7F95B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72.245000000000005</c:v>
                </c:pt>
                <c:pt idx="1">
                  <c:v>23.982600000000001</c:v>
                </c:pt>
                <c:pt idx="2">
                  <c:v>53.209800000000001</c:v>
                </c:pt>
                <c:pt idx="3">
                  <c:v>31.915800000000001</c:v>
                </c:pt>
                <c:pt idx="4">
                  <c:v>56.263100000000001</c:v>
                </c:pt>
                <c:pt idx="5">
                  <c:v>33.282400000000003</c:v>
                </c:pt>
                <c:pt idx="6">
                  <c:v>58.168599999999998</c:v>
                </c:pt>
                <c:pt idx="7">
                  <c:v>74.187700000000007</c:v>
                </c:pt>
              </c:numCache>
            </c:numRef>
          </c:xVal>
          <c:yVal>
            <c:numRef>
              <c:f>Sheet1!$B$2:$B$9</c:f>
              <c:numCache>
                <c:formatCode>General</c:formatCode>
                <c:ptCount val="8"/>
                <c:pt idx="0">
                  <c:v>1.5389999999999999</c:v>
                </c:pt>
                <c:pt idx="1">
                  <c:v>0.50800000000000001</c:v>
                </c:pt>
                <c:pt idx="2">
                  <c:v>1.0760000000000001</c:v>
                </c:pt>
                <c:pt idx="3">
                  <c:v>0.67700000000000005</c:v>
                </c:pt>
                <c:pt idx="4">
                  <c:v>1.022</c:v>
                </c:pt>
                <c:pt idx="5">
                  <c:v>0.68799999999999994</c:v>
                </c:pt>
                <c:pt idx="6">
                  <c:v>1.0229999999999999</c:v>
                </c:pt>
                <c:pt idx="7">
                  <c:v>1.524</c:v>
                </c:pt>
              </c:numCache>
            </c:numRef>
          </c:yVal>
          <c:bubbleSize>
            <c:numRef>
              <c:f>Sheet1!$C$2:$C$9</c:f>
              <c:numCache>
                <c:formatCode>General</c:formatCode>
                <c:ptCount val="8"/>
                <c:pt idx="0">
                  <c:v>1098847</c:v>
                </c:pt>
                <c:pt idx="1">
                  <c:v>246085</c:v>
                </c:pt>
                <c:pt idx="2">
                  <c:v>239125</c:v>
                </c:pt>
                <c:pt idx="3">
                  <c:v>135355</c:v>
                </c:pt>
                <c:pt idx="4">
                  <c:v>127436</c:v>
                </c:pt>
                <c:pt idx="5">
                  <c:v>107702</c:v>
                </c:pt>
                <c:pt idx="6">
                  <c:v>98654</c:v>
                </c:pt>
                <c:pt idx="7">
                  <c:v>98002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Taittinger</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9B8576-754D-4418-9A21-018D4AA6CC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09E4C02-FA20-4D68-99A9-337906898F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18CDEA-C902-4AF3-94B7-2DCA921835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3A9A169-8EAA-4C8E-803D-492C321983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B7EA7EA-1EDD-4E7C-83BD-6866CD0CC3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5972791-9007-40FC-826C-AAEE15ADE6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D2D945F-462D-43D2-9C0A-AFE7F4D30E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350320B-D40C-4DF1-8176-D381019F4F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31.551100000000002</c:v>
                </c:pt>
                <c:pt idx="1">
                  <c:v>43.418399999999998</c:v>
                </c:pt>
                <c:pt idx="2">
                  <c:v>39.845399999999998</c:v>
                </c:pt>
              </c:numCache>
            </c:numRef>
          </c:xVal>
          <c:yVal>
            <c:numRef>
              <c:f>Sheet1!$B$2:$B$4</c:f>
              <c:numCache>
                <c:formatCode>General</c:formatCode>
                <c:ptCount val="3"/>
                <c:pt idx="0">
                  <c:v>0.93600000000000005</c:v>
                </c:pt>
                <c:pt idx="1">
                  <c:v>1.2929999999999999</c:v>
                </c:pt>
                <c:pt idx="2">
                  <c:v>1.0620000000000001</c:v>
                </c:pt>
              </c:numCache>
            </c:numRef>
          </c:yVal>
          <c:bubbleSize>
            <c:numRef>
              <c:f>Sheet1!$C$2:$C$4</c:f>
              <c:numCache>
                <c:formatCode>General</c:formatCode>
                <c:ptCount val="3"/>
                <c:pt idx="0">
                  <c:v>218807</c:v>
                </c:pt>
                <c:pt idx="1">
                  <c:v>63304</c:v>
                </c:pt>
                <c:pt idx="2">
                  <c:v>3865</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2BFB4CA-373B-4AA4-A605-10FA4D67B8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6C44A0-F9EB-4B33-AC4A-C7A5593C3D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6131CAD-4A9C-429F-B5F3-1B8A209822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00CD7A6-CCC7-419C-BC1D-253AE7AB95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81DAD2E-F7C5-4824-9803-96C438376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DE1A39D-16C2-42EA-B38E-71964C8F96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BCA6114-8078-4A0E-A138-8494621E16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A6E0929-C275-437A-B9D6-DE3FD831C1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31.242999999999999</c:v>
                </c:pt>
                <c:pt idx="1">
                  <c:v>42.777900000000002</c:v>
                </c:pt>
              </c:numCache>
            </c:numRef>
          </c:xVal>
          <c:yVal>
            <c:numRef>
              <c:f>Sheet1!$B$2:$B$3</c:f>
              <c:numCache>
                <c:formatCode>General</c:formatCode>
                <c:ptCount val="2"/>
                <c:pt idx="0">
                  <c:v>0.92200000000000004</c:v>
                </c:pt>
                <c:pt idx="1">
                  <c:v>1.2669999999999999</c:v>
                </c:pt>
              </c:numCache>
            </c:numRef>
          </c:yVal>
          <c:bubbleSize>
            <c:numRef>
              <c:f>Sheet1!$C$2:$C$3</c:f>
              <c:numCache>
                <c:formatCode>General</c:formatCode>
                <c:ptCount val="2"/>
                <c:pt idx="0">
                  <c:v>161589</c:v>
                </c:pt>
                <c:pt idx="1">
                  <c:v>64894</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DBD5374-41A1-492B-B41D-5555FC0E15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DDCA82C-DF53-4BAB-BA30-A1449264C8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1D2A6B0-F628-4380-8D23-4C4FDB2018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FC4B87F-D271-4573-9BFE-D1C464F7C7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D899BCA-37AD-49B7-AB94-BA3B4C71F0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C06CC3D-1540-400F-A65F-4DC254D616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A6BBCC1-A6D2-407F-893F-5888FE7882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A4EEB67-9BCC-41A9-8ABC-D702AAD7EE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30.879000000000001</c:v>
                </c:pt>
                <c:pt idx="1">
                  <c:v>44.436199999999999</c:v>
                </c:pt>
              </c:numCache>
            </c:numRef>
          </c:xVal>
          <c:yVal>
            <c:numRef>
              <c:f>Sheet1!$B$2:$B$3</c:f>
              <c:numCache>
                <c:formatCode>General</c:formatCode>
                <c:ptCount val="2"/>
                <c:pt idx="0">
                  <c:v>0.92900000000000005</c:v>
                </c:pt>
                <c:pt idx="1">
                  <c:v>1.3420000000000001</c:v>
                </c:pt>
              </c:numCache>
            </c:numRef>
          </c:yVal>
          <c:bubbleSize>
            <c:numRef>
              <c:f>Sheet1!$C$2:$C$3</c:f>
              <c:numCache>
                <c:formatCode>General</c:formatCode>
                <c:ptCount val="2"/>
                <c:pt idx="0">
                  <c:v>79359</c:v>
                </c:pt>
                <c:pt idx="1">
                  <c:v>23329</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5BA9A58-73C1-4021-B8CD-ECCFB0CC2F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1474B1-E7AA-4DE1-84EF-48A2934043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A1C0BA-DB50-4C1F-AF96-0FFF432E4B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ED13234-EB1A-419E-9F02-A39B4DA95C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CD20C9E-AA5C-4C62-8E9A-ADC3E6C4DA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8FCBBD1-12DA-4733-B2A9-05AF9B6DC5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C690386-681D-4300-B120-135D4AF62E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3EEAC79-9E4F-4013-91AA-BB273A8568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31.1982</c:v>
                </c:pt>
                <c:pt idx="1">
                  <c:v>43.2714</c:v>
                </c:pt>
                <c:pt idx="2">
                  <c:v>38.2958</c:v>
                </c:pt>
              </c:numCache>
            </c:numRef>
          </c:xVal>
          <c:yVal>
            <c:numRef>
              <c:f>Sheet1!$B$2:$B$4</c:f>
              <c:numCache>
                <c:formatCode>General</c:formatCode>
                <c:ptCount val="3"/>
                <c:pt idx="0">
                  <c:v>0.93600000000000005</c:v>
                </c:pt>
                <c:pt idx="1">
                  <c:v>1.298</c:v>
                </c:pt>
                <c:pt idx="2">
                  <c:v>1.1539999999999999</c:v>
                </c:pt>
              </c:numCache>
            </c:numRef>
          </c:yVal>
          <c:bubbleSize>
            <c:numRef>
              <c:f>Sheet1!$C$2:$C$4</c:f>
              <c:numCache>
                <c:formatCode>General</c:formatCode>
                <c:ptCount val="3"/>
                <c:pt idx="0">
                  <c:v>1328637</c:v>
                </c:pt>
                <c:pt idx="1">
                  <c:v>380745</c:v>
                </c:pt>
                <c:pt idx="2">
                  <c:v>21752</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7FA460-9BF2-4AF0-9ED9-EC537723DA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BC2B79-0B54-4D76-8280-C73B6F2428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AB74888-AACB-4051-963E-E0DD8A4178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22450D2-9833-4106-ADD2-6E30703B03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DA3F8EA-62EE-46E4-ADFB-9B47D24424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17D0D01-7FF4-4C59-9633-DEDD9C6485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E788A98-D000-411B-8D75-DA64A8901F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C6D2EC4-890D-44C8-A0D5-46DD779E0B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31.259499999999999</c:v>
                </c:pt>
                <c:pt idx="1">
                  <c:v>43.661499999999997</c:v>
                </c:pt>
              </c:numCache>
            </c:numRef>
          </c:xVal>
          <c:yVal>
            <c:numRef>
              <c:f>Sheet1!$B$2:$B$3</c:f>
              <c:numCache>
                <c:formatCode>General</c:formatCode>
                <c:ptCount val="2"/>
                <c:pt idx="0">
                  <c:v>0.93300000000000005</c:v>
                </c:pt>
                <c:pt idx="1">
                  <c:v>1.304</c:v>
                </c:pt>
              </c:numCache>
            </c:numRef>
          </c:yVal>
          <c:bubbleSize>
            <c:numRef>
              <c:f>Sheet1!$C$2:$C$3</c:f>
              <c:numCache>
                <c:formatCode>General</c:formatCode>
                <c:ptCount val="2"/>
                <c:pt idx="0">
                  <c:v>132884</c:v>
                </c:pt>
                <c:pt idx="1">
                  <c:v>39732</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E5ED3C-001F-49DF-88A1-D0952E072F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D14A93-7A46-47D9-A004-DF8C28862E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79CF4D-33AC-4A62-B7C6-BA5C7797D0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3D7F48F-D642-4936-8129-A3A43A9BC1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6DF8E58-8BD9-490B-A91F-A3C0E504AD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3AB8529-32FC-4C11-943B-60B8445B2E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FA94197-ED69-4B5B-8776-7E2C5689E3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E977E43-23E8-452A-A4A6-F2F18CE306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31.412800000000001</c:v>
                </c:pt>
                <c:pt idx="1">
                  <c:v>44.533299999999997</c:v>
                </c:pt>
                <c:pt idx="2">
                  <c:v>40.75</c:v>
                </c:pt>
              </c:numCache>
            </c:numRef>
          </c:xVal>
          <c:yVal>
            <c:numRef>
              <c:f>Sheet1!$B$2:$B$4</c:f>
              <c:numCache>
                <c:formatCode>General</c:formatCode>
                <c:ptCount val="3"/>
                <c:pt idx="0">
                  <c:v>0.94399999999999995</c:v>
                </c:pt>
                <c:pt idx="1">
                  <c:v>1.333</c:v>
                </c:pt>
                <c:pt idx="2">
                  <c:v>1.022</c:v>
                </c:pt>
              </c:numCache>
            </c:numRef>
          </c:yVal>
          <c:bubbleSize>
            <c:numRef>
              <c:f>Sheet1!$C$2:$C$4</c:f>
              <c:numCache>
                <c:formatCode>General</c:formatCode>
                <c:ptCount val="3"/>
                <c:pt idx="0">
                  <c:v>83558</c:v>
                </c:pt>
                <c:pt idx="1">
                  <c:v>19372</c:v>
                </c:pt>
                <c:pt idx="2">
                  <c:v>1630</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AEDE2D9-851F-4D81-9F6C-B82B79D490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9D98C32-D385-4A74-98B2-B65EC7704E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3397222-8DAB-458C-92D7-F516C6A7B5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527C450-6F07-4DB2-B472-2DBB11BA0A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95E39AF-E7A1-4BAB-8D5E-5E19AE43A8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99204CA-EF67-4CC9-8A99-CD7E5AC1AE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D837162-6676-41C9-93ED-1F5DADB5A0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F5EE0D8-F209-4AA5-88BE-C4A0706755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31.644300000000001</c:v>
                </c:pt>
                <c:pt idx="1">
                  <c:v>45.026499999999999</c:v>
                </c:pt>
                <c:pt idx="2">
                  <c:v>41.7</c:v>
                </c:pt>
              </c:numCache>
            </c:numRef>
          </c:xVal>
          <c:yVal>
            <c:numRef>
              <c:f>Sheet1!$B$2:$B$4</c:f>
              <c:numCache>
                <c:formatCode>General</c:formatCode>
                <c:ptCount val="3"/>
                <c:pt idx="0">
                  <c:v>0.96199999999999997</c:v>
                </c:pt>
                <c:pt idx="1">
                  <c:v>1.2869999999999999</c:v>
                </c:pt>
                <c:pt idx="2">
                  <c:v>1.1859999999999999</c:v>
                </c:pt>
              </c:numCache>
            </c:numRef>
          </c:yVal>
          <c:bubbleSize>
            <c:numRef>
              <c:f>Sheet1!$C$2:$C$4</c:f>
              <c:numCache>
                <c:formatCode>General</c:formatCode>
                <c:ptCount val="3"/>
                <c:pt idx="0">
                  <c:v>32562</c:v>
                </c:pt>
                <c:pt idx="1">
                  <c:v>5088</c:v>
                </c:pt>
                <c:pt idx="2">
                  <c:v>417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9ED997-808F-46AD-A7F7-A5CB490B3E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270E25-00DF-49A9-ABF8-0ED509EC2D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8E0D20B-A9B2-45E7-A8B2-4AB90C1A8A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249B41F-BB9E-4BDD-8C15-DED03344A1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1C00F22-9BA0-427E-B86F-AFA7A81EF8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3DAF27F-C5A3-4DF8-858B-2F28CFF833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C6E28D2-DC47-4F8D-B4C1-83AF15A6D9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2C8F592-F8A8-4914-954A-1A711813BC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31.212</c:v>
                </c:pt>
                <c:pt idx="1">
                  <c:v>43.988500000000002</c:v>
                </c:pt>
                <c:pt idx="2">
                  <c:v>39.526299999999999</c:v>
                </c:pt>
                <c:pt idx="3">
                  <c:v>40.066699999999997</c:v>
                </c:pt>
              </c:numCache>
            </c:numRef>
          </c:xVal>
          <c:yVal>
            <c:numRef>
              <c:f>Sheet1!$B$2:$B$5</c:f>
              <c:numCache>
                <c:formatCode>General</c:formatCode>
                <c:ptCount val="4"/>
                <c:pt idx="0">
                  <c:v>0.94599999999999995</c:v>
                </c:pt>
                <c:pt idx="1">
                  <c:v>1.335</c:v>
                </c:pt>
                <c:pt idx="2">
                  <c:v>0.98099999999999998</c:v>
                </c:pt>
                <c:pt idx="3">
                  <c:v>1.145</c:v>
                </c:pt>
              </c:numCache>
            </c:numRef>
          </c:yVal>
          <c:bubbleSize>
            <c:numRef>
              <c:f>Sheet1!$C$2:$C$5</c:f>
              <c:numCache>
                <c:formatCode>General</c:formatCode>
                <c:ptCount val="4"/>
                <c:pt idx="0">
                  <c:v>34739</c:v>
                </c:pt>
                <c:pt idx="1">
                  <c:v>7654</c:v>
                </c:pt>
                <c:pt idx="2">
                  <c:v>1502</c:v>
                </c:pt>
                <c:pt idx="3">
                  <c:v>601</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pt idx="3">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5FB4B21-4ABB-4A08-9DA8-7E5214BDA7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C1D99B-2D55-49DD-9BB1-18AC836C9F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F0E6C4-3686-4027-8A3F-A7C285AD5D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BB00FDD-FBAD-4E57-B329-3235E323E8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8F3155D-EE9B-4203-BAB6-F1769139FF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F17A230-DE04-4874-83CC-474F9E7185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217D2C2-B8D6-44B4-B82C-C5646A66B7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AB05C96-A1D1-43B4-9AFB-8AED5858A4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31.217700000000001</c:v>
                </c:pt>
                <c:pt idx="1">
                  <c:v>43.048900000000003</c:v>
                </c:pt>
                <c:pt idx="2">
                  <c:v>38.2864</c:v>
                </c:pt>
              </c:numCache>
            </c:numRef>
          </c:xVal>
          <c:yVal>
            <c:numRef>
              <c:f>Sheet1!$B$2:$B$4</c:f>
              <c:numCache>
                <c:formatCode>General</c:formatCode>
                <c:ptCount val="3"/>
                <c:pt idx="0">
                  <c:v>0.93100000000000005</c:v>
                </c:pt>
                <c:pt idx="1">
                  <c:v>1.2849999999999999</c:v>
                </c:pt>
                <c:pt idx="2">
                  <c:v>1.149</c:v>
                </c:pt>
              </c:numCache>
            </c:numRef>
          </c:yVal>
          <c:bubbleSize>
            <c:numRef>
              <c:f>Sheet1!$C$2:$C$4</c:f>
              <c:numCache>
                <c:formatCode>General</c:formatCode>
                <c:ptCount val="3"/>
                <c:pt idx="0">
                  <c:v>484873</c:v>
                </c:pt>
                <c:pt idx="1">
                  <c:v>156612</c:v>
                </c:pt>
                <c:pt idx="2">
                  <c:v>8423</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CD3669C-88B3-4242-B213-0FE08925B5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FA4DB8-D1C9-428A-B770-E13824F27C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425AFE7-D859-4E80-BBE2-7325DE4331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14E87A6-7C27-45F2-BF42-C1D0D03134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C73A2EB-7BAB-4085-9498-FE3D3B2E92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868D195-0351-470B-A5CD-4F7239EE7B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39A3309-6068-4EEA-95EE-475FE3A69A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F7676A-1E59-4B1A-AF16-7F4FA3CD6B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31.130199999999999</c:v>
                </c:pt>
                <c:pt idx="1">
                  <c:v>43.843800000000002</c:v>
                </c:pt>
              </c:numCache>
            </c:numRef>
          </c:xVal>
          <c:yVal>
            <c:numRef>
              <c:f>Sheet1!$B$2:$B$3</c:f>
              <c:numCache>
                <c:formatCode>General</c:formatCode>
                <c:ptCount val="2"/>
                <c:pt idx="0">
                  <c:v>0.92900000000000005</c:v>
                </c:pt>
                <c:pt idx="1">
                  <c:v>1.3089999999999999</c:v>
                </c:pt>
              </c:numCache>
            </c:numRef>
          </c:yVal>
          <c:bubbleSize>
            <c:numRef>
              <c:f>Sheet1!$C$2:$C$3</c:f>
              <c:numCache>
                <c:formatCode>General</c:formatCode>
                <c:ptCount val="2"/>
                <c:pt idx="0">
                  <c:v>254707</c:v>
                </c:pt>
                <c:pt idx="1">
                  <c:v>81944</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F2F495A2-B0C1-42C4-BA3D-05EE0058B6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14BD46F8-0F9A-4B19-BFBD-15758BA1DE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2F7D978-864F-414A-AF34-D74A37C5E9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C33899E6-E30D-42CD-872D-B8696E647E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FC354762-D2B6-44D3-8120-5786C2EB53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E4E3848-30AF-4C57-8867-2D6FF762FD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881D8944-D79B-4231-87F1-52E454C12B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4B8EF898-3861-4590-92C7-D5B1666731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11.4154</c:v>
                </c:pt>
                <c:pt idx="1">
                  <c:v>17.843299999999999</c:v>
                </c:pt>
                <c:pt idx="2">
                  <c:v>12.435700000000001</c:v>
                </c:pt>
                <c:pt idx="3">
                  <c:v>11.672000000000001</c:v>
                </c:pt>
                <c:pt idx="4">
                  <c:v>9.2040000000000006</c:v>
                </c:pt>
                <c:pt idx="5">
                  <c:v>11.5655</c:v>
                </c:pt>
                <c:pt idx="6">
                  <c:v>12.408200000000001</c:v>
                </c:pt>
                <c:pt idx="7">
                  <c:v>13.4473</c:v>
                </c:pt>
              </c:numCache>
            </c:numRef>
          </c:xVal>
          <c:yVal>
            <c:numRef>
              <c:f>Sheet1!$B$2:$B$9</c:f>
              <c:numCache>
                <c:formatCode>General</c:formatCode>
                <c:ptCount val="8"/>
                <c:pt idx="0">
                  <c:v>1.1100000000000001</c:v>
                </c:pt>
                <c:pt idx="1">
                  <c:v>1.7410000000000001</c:v>
                </c:pt>
                <c:pt idx="2">
                  <c:v>1.2</c:v>
                </c:pt>
                <c:pt idx="3">
                  <c:v>1.0820000000000001</c:v>
                </c:pt>
                <c:pt idx="4">
                  <c:v>0.88800000000000001</c:v>
                </c:pt>
                <c:pt idx="5">
                  <c:v>1.125</c:v>
                </c:pt>
                <c:pt idx="6">
                  <c:v>0.93</c:v>
                </c:pt>
                <c:pt idx="7">
                  <c:v>1.2949999999999999</c:v>
                </c:pt>
              </c:numCache>
            </c:numRef>
          </c:yVal>
          <c:bubbleSize>
            <c:numRef>
              <c:f>Sheet1!$C$2:$C$9</c:f>
              <c:numCache>
                <c:formatCode>General</c:formatCode>
                <c:ptCount val="8"/>
                <c:pt idx="0">
                  <c:v>29406</c:v>
                </c:pt>
                <c:pt idx="1">
                  <c:v>21519</c:v>
                </c:pt>
                <c:pt idx="2">
                  <c:v>20606</c:v>
                </c:pt>
                <c:pt idx="3">
                  <c:v>15337</c:v>
                </c:pt>
                <c:pt idx="4">
                  <c:v>12361</c:v>
                </c:pt>
                <c:pt idx="5">
                  <c:v>8304</c:v>
                </c:pt>
                <c:pt idx="6">
                  <c:v>5472</c:v>
                </c:pt>
                <c:pt idx="7">
                  <c:v>4720</c:v>
                </c:pt>
              </c:numCache>
            </c:numRef>
          </c:bubbleSize>
          <c:bubble3D val="0"/>
          <c:extLst>
            <c:ext xmlns:c15="http://schemas.microsoft.com/office/drawing/2012/chart" uri="{02D57815-91ED-43cb-92C2-25804820EDAC}">
              <c15:datalabelsRange>
                <c15:f>Sheet1!$E$2:$E$10</c15:f>
                <c15:dlblRangeCache>
                  <c:ptCount val="9"/>
                  <c:pt idx="0">
                    <c:v>Bottega</c:v>
                  </c:pt>
                  <c:pt idx="1">
                    <c:v>Mure</c:v>
                  </c:pt>
                  <c:pt idx="2">
                    <c:v>Patriarche</c:v>
                  </c:pt>
                  <c:pt idx="3">
                    <c:v>Bouvet-Ladubay</c:v>
                  </c:pt>
                  <c:pt idx="4">
                    <c:v>Savian</c:v>
                  </c:pt>
                  <c:pt idx="5">
                    <c:v>Chateau Moncontour</c:v>
                  </c:pt>
                  <c:pt idx="6">
                    <c:v>Contarini</c:v>
                  </c:pt>
                  <c:pt idx="7">
                    <c:v>De Chanceny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77D3B7A-E98A-4971-B9D3-0A5FF3FFAE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B4F7C08-31DA-4F60-B4C8-CEC35CC8F1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E673B1F-5DC9-478A-B545-A0F1887D39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301E303-D8EB-440C-9A83-CB9F6B439D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709E1E0-13CF-4603-85C3-ABBE139B28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220D71F-50A2-47AD-828E-083888DA8C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4CFA0F8-2204-4B83-AFAB-A37945E6DA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6409C48-3DF7-4053-A9AD-3B5BA5A627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31.094999999999999</c:v>
                </c:pt>
                <c:pt idx="1">
                  <c:v>43.808300000000003</c:v>
                </c:pt>
                <c:pt idx="2">
                  <c:v>38.920200000000001</c:v>
                </c:pt>
              </c:numCache>
            </c:numRef>
          </c:xVal>
          <c:yVal>
            <c:numRef>
              <c:f>Sheet1!$B$2:$B$4</c:f>
              <c:numCache>
                <c:formatCode>General</c:formatCode>
                <c:ptCount val="3"/>
                <c:pt idx="0">
                  <c:v>0.94099999999999995</c:v>
                </c:pt>
                <c:pt idx="1">
                  <c:v>1.325</c:v>
                </c:pt>
                <c:pt idx="2">
                  <c:v>1.161</c:v>
                </c:pt>
              </c:numCache>
            </c:numRef>
          </c:yVal>
          <c:bubbleSize>
            <c:numRef>
              <c:f>Sheet1!$C$2:$C$4</c:f>
              <c:numCache>
                <c:formatCode>General</c:formatCode>
                <c:ptCount val="3"/>
                <c:pt idx="0">
                  <c:v>410703</c:v>
                </c:pt>
                <c:pt idx="1">
                  <c:v>99620</c:v>
                </c:pt>
                <c:pt idx="2">
                  <c:v>7317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F94200-DBC1-4E5E-AB1A-3161F9C99F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C54FE0-0EFC-421E-97FE-4D820F76B2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892B9F-9CEE-4D13-86DA-306656C80B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95304D5-18ED-49AF-BB4F-68F5BA6D3D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4388E99-34ED-4C2E-9CA4-AADF2EA531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6AD1CCE-C9DA-4915-A96C-B3F040B0A9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8CB1200-CCC6-4C39-8235-916D78F04D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12D1B5E-9AD0-42F6-A86B-9D50AD740A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31.053699999999999</c:v>
                </c:pt>
                <c:pt idx="1">
                  <c:v>43.280700000000003</c:v>
                </c:pt>
                <c:pt idx="2">
                  <c:v>39.226999999999997</c:v>
                </c:pt>
              </c:numCache>
            </c:numRef>
          </c:xVal>
          <c:yVal>
            <c:numRef>
              <c:f>Sheet1!$B$2:$B$4</c:f>
              <c:numCache>
                <c:formatCode>General</c:formatCode>
                <c:ptCount val="3"/>
                <c:pt idx="0">
                  <c:v>0.94099999999999995</c:v>
                </c:pt>
                <c:pt idx="1">
                  <c:v>1.3109999999999999</c:v>
                </c:pt>
                <c:pt idx="2">
                  <c:v>1.153</c:v>
                </c:pt>
              </c:numCache>
            </c:numRef>
          </c:yVal>
          <c:bubbleSize>
            <c:numRef>
              <c:f>Sheet1!$C$2:$C$4</c:f>
              <c:numCache>
                <c:formatCode>General</c:formatCode>
                <c:ptCount val="3"/>
                <c:pt idx="0">
                  <c:v>343050</c:v>
                </c:pt>
                <c:pt idx="1">
                  <c:v>84657</c:v>
                </c:pt>
                <c:pt idx="2">
                  <c:v>7257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739B363-3A43-4DE1-8902-98F6DAF849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1C959EF-D2CD-41E8-A85B-F16B8A0695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E18E027-5CE4-4BBC-87A8-DFA402D0D1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588DFEE-D878-4D1E-8EA2-9BBAE4B7E5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CC36E50-B7F8-4B2E-A6F5-615495308C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3BBA091-1B4F-46E4-8C51-206F1565EF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B871E77-EE24-403B-A95D-46579ECB45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C276552-57CD-4184-B767-DCBFED1A81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31.4998</c:v>
                </c:pt>
                <c:pt idx="1">
                  <c:v>43.330100000000002</c:v>
                </c:pt>
                <c:pt idx="2">
                  <c:v>39.1479</c:v>
                </c:pt>
              </c:numCache>
            </c:numRef>
          </c:xVal>
          <c:yVal>
            <c:numRef>
              <c:f>Sheet1!$B$2:$B$4</c:f>
              <c:numCache>
                <c:formatCode>General</c:formatCode>
                <c:ptCount val="3"/>
                <c:pt idx="0">
                  <c:v>0.94699999999999995</c:v>
                </c:pt>
                <c:pt idx="1">
                  <c:v>1.302</c:v>
                </c:pt>
                <c:pt idx="2">
                  <c:v>1.1080000000000001</c:v>
                </c:pt>
              </c:numCache>
            </c:numRef>
          </c:yVal>
          <c:bubbleSize>
            <c:numRef>
              <c:f>Sheet1!$C$2:$C$4</c:f>
              <c:numCache>
                <c:formatCode>General</c:formatCode>
                <c:ptCount val="3"/>
                <c:pt idx="0">
                  <c:v>274206</c:v>
                </c:pt>
                <c:pt idx="1">
                  <c:v>61962</c:v>
                </c:pt>
                <c:pt idx="2">
                  <c:v>5559</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B504A09-3B1B-4F80-86B7-1026360E3F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61AF7D-EA3B-4352-92D0-585B98DF86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8061961-20AB-4EA8-985A-043D5C9958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E72D359-8196-4679-8860-9C43E52F6D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4CA039D-ADF7-494C-8884-AE7E525681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24A5412-0010-4E07-96A9-4B19678153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FDDB268-CE98-4368-A6E1-14EE987710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1DBE26E-CA72-4DC3-99E9-96D2590628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260.01900000000001</c:v>
                </c:pt>
                <c:pt idx="1">
                  <c:v>167.18049999999999</c:v>
                </c:pt>
                <c:pt idx="2">
                  <c:v>91.93</c:v>
                </c:pt>
                <c:pt idx="3">
                  <c:v>37.241900000000001</c:v>
                </c:pt>
                <c:pt idx="4">
                  <c:v>65.030100000000004</c:v>
                </c:pt>
                <c:pt idx="5">
                  <c:v>232.976</c:v>
                </c:pt>
                <c:pt idx="6">
                  <c:v>63.533799999999999</c:v>
                </c:pt>
                <c:pt idx="7">
                  <c:v>264.97140000000002</c:v>
                </c:pt>
              </c:numCache>
            </c:numRef>
          </c:xVal>
          <c:yVal>
            <c:numRef>
              <c:f>Sheet1!$B$2:$B$9</c:f>
              <c:numCache>
                <c:formatCode>General</c:formatCode>
                <c:ptCount val="8"/>
                <c:pt idx="0">
                  <c:v>1.954</c:v>
                </c:pt>
                <c:pt idx="1">
                  <c:v>1.238</c:v>
                </c:pt>
                <c:pt idx="2">
                  <c:v>0.69099999999999995</c:v>
                </c:pt>
                <c:pt idx="3">
                  <c:v>0.28100000000000003</c:v>
                </c:pt>
                <c:pt idx="4">
                  <c:v>0.46800000000000003</c:v>
                </c:pt>
                <c:pt idx="5">
                  <c:v>1.7110000000000001</c:v>
                </c:pt>
                <c:pt idx="6">
                  <c:v>0.48199999999999998</c:v>
                </c:pt>
                <c:pt idx="7">
                  <c:v>1.7989999999999999</c:v>
                </c:pt>
              </c:numCache>
            </c:numRef>
          </c:yVal>
          <c:bubbleSize>
            <c:numRef>
              <c:f>Sheet1!$C$2:$C$9</c:f>
              <c:numCache>
                <c:formatCode>General</c:formatCode>
                <c:ptCount val="8"/>
                <c:pt idx="0">
                  <c:v>1119642</c:v>
                </c:pt>
                <c:pt idx="1">
                  <c:v>625088</c:v>
                </c:pt>
                <c:pt idx="2">
                  <c:v>247016</c:v>
                </c:pt>
                <c:pt idx="3">
                  <c:v>189077</c:v>
                </c:pt>
                <c:pt idx="4">
                  <c:v>101707</c:v>
                </c:pt>
                <c:pt idx="5">
                  <c:v>77814</c:v>
                </c:pt>
                <c:pt idx="6">
                  <c:v>41297</c:v>
                </c:pt>
                <c:pt idx="7">
                  <c:v>37096</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Moët &amp; Chandon</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B991E24-991B-4AEB-A133-21AD089A78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8BD2696-E872-405D-8DE5-563370D612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AD91F5B-978A-4A94-B530-3B53FB3DDE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D67FC4-EEED-47FC-B9DC-5D56840A14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3529F7-0331-41DE-AE42-34BA782A9F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57E9F23-05A6-4624-8455-D1FBA28981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FC2517C-190A-457A-A42C-E18530937B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2A1CD4F-2113-4B2B-8F9E-F6CA408919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264.93470000000002</c:v>
                </c:pt>
                <c:pt idx="1">
                  <c:v>172.66370000000001</c:v>
                </c:pt>
                <c:pt idx="2">
                  <c:v>94.635300000000001</c:v>
                </c:pt>
                <c:pt idx="3">
                  <c:v>37.6342</c:v>
                </c:pt>
                <c:pt idx="4">
                  <c:v>243.43379999999999</c:v>
                </c:pt>
                <c:pt idx="5">
                  <c:v>64.109499999999997</c:v>
                </c:pt>
                <c:pt idx="6">
                  <c:v>270.57780000000002</c:v>
                </c:pt>
                <c:pt idx="7">
                  <c:v>271.76560000000001</c:v>
                </c:pt>
              </c:numCache>
            </c:numRef>
          </c:xVal>
          <c:yVal>
            <c:numRef>
              <c:f>Sheet1!$B$2:$B$9</c:f>
              <c:numCache>
                <c:formatCode>General</c:formatCode>
                <c:ptCount val="8"/>
                <c:pt idx="0">
                  <c:v>1.9019999999999999</c:v>
                </c:pt>
                <c:pt idx="1">
                  <c:v>1.1839999999999999</c:v>
                </c:pt>
                <c:pt idx="2">
                  <c:v>0.66300000000000003</c:v>
                </c:pt>
                <c:pt idx="3">
                  <c:v>0.27600000000000002</c:v>
                </c:pt>
                <c:pt idx="4">
                  <c:v>1.5860000000000001</c:v>
                </c:pt>
                <c:pt idx="5">
                  <c:v>0.45400000000000001</c:v>
                </c:pt>
                <c:pt idx="6">
                  <c:v>1.663</c:v>
                </c:pt>
                <c:pt idx="7">
                  <c:v>1.597</c:v>
                </c:pt>
              </c:numCache>
            </c:numRef>
          </c:yVal>
          <c:bubbleSize>
            <c:numRef>
              <c:f>Sheet1!$C$2:$C$9</c:f>
              <c:numCache>
                <c:formatCode>General</c:formatCode>
                <c:ptCount val="8"/>
                <c:pt idx="0">
                  <c:v>1127827</c:v>
                </c:pt>
                <c:pt idx="1">
                  <c:v>629014</c:v>
                </c:pt>
                <c:pt idx="2">
                  <c:v>247282</c:v>
                </c:pt>
                <c:pt idx="3">
                  <c:v>189300</c:v>
                </c:pt>
                <c:pt idx="4">
                  <c:v>79116</c:v>
                </c:pt>
                <c:pt idx="5">
                  <c:v>72572</c:v>
                </c:pt>
                <c:pt idx="6">
                  <c:v>36528</c:v>
                </c:pt>
                <c:pt idx="7">
                  <c:v>34786</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6"/>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0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EFA867-9713-4384-A2AB-1FC2017CAB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85CE516-5595-43A2-AFF5-2A59A66A2C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107D2F6-7B2C-44B8-86D0-E62608784B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D2950E3-C93F-498A-A1E3-E74E71F76E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6179FC1-6C08-4528-B04F-E89F749548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BB43D1C-F517-4A57-8AF5-3E357202A3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BB4BCF8-74AC-497D-88A0-474613C249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6A06294-AB84-49CB-9114-A230153C87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63.172699999999999</c:v>
                </c:pt>
                <c:pt idx="1">
                  <c:v>72</c:v>
                </c:pt>
                <c:pt idx="2">
                  <c:v>173.15629999999999</c:v>
                </c:pt>
              </c:numCache>
            </c:numRef>
          </c:xVal>
          <c:yVal>
            <c:numRef>
              <c:f>Sheet1!$B$2:$B$4</c:f>
              <c:numCache>
                <c:formatCode>General</c:formatCode>
                <c:ptCount val="3"/>
                <c:pt idx="0">
                  <c:v>0.91500000000000004</c:v>
                </c:pt>
                <c:pt idx="1">
                  <c:v>0.874</c:v>
                </c:pt>
                <c:pt idx="2">
                  <c:v>1.8620000000000001</c:v>
                </c:pt>
              </c:numCache>
            </c:numRef>
          </c:yVal>
          <c:bubbleSize>
            <c:numRef>
              <c:f>Sheet1!$C$2:$C$4</c:f>
              <c:numCache>
                <c:formatCode>General</c:formatCode>
                <c:ptCount val="3"/>
                <c:pt idx="0">
                  <c:v>40241</c:v>
                </c:pt>
                <c:pt idx="1">
                  <c:v>29160</c:v>
                </c:pt>
                <c:pt idx="2">
                  <c:v>16623</c:v>
                </c:pt>
              </c:numCache>
            </c:numRef>
          </c:bubbleSize>
          <c:bubble3D val="0"/>
          <c:extLst>
            <c:ext xmlns:c15="http://schemas.microsoft.com/office/drawing/2012/chart" uri="{02D57815-91ED-43cb-92C2-25804820EDAC}">
              <c15:datalabelsRange>
                <c15:f>Sheet1!$E$2:$E$10</c15:f>
                <c15:dlblRangeCache>
                  <c:ptCount val="9"/>
                  <c:pt idx="0">
                    <c:v>Moët &amp; Chandon</c:v>
                  </c:pt>
                  <c:pt idx="1">
                    <c:v>Laurent Perrier</c:v>
                  </c:pt>
                  <c:pt idx="2">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8"/>
          <c:min val="5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7C8286-7570-4BC5-9FAF-71185BEEED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9B6E037-C7DA-4D35-BDB9-7B60780E84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2761565-12EF-4926-BEBE-9B49CA6105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34BC3DB-6F04-473A-822E-90A6F53949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A159AEA-9A38-421E-9D35-52E0702CE9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B74D872-A518-44AE-A25D-41DA01E6E7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294AE4F-ADFA-4F28-B580-0550D44697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41C98F4-1AE8-46B8-8AD4-EC0C2EE51C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259.1438</c:v>
                </c:pt>
                <c:pt idx="1">
                  <c:v>155.31</c:v>
                </c:pt>
                <c:pt idx="2">
                  <c:v>37.252499999999998</c:v>
                </c:pt>
                <c:pt idx="3">
                  <c:v>93.597999999999999</c:v>
                </c:pt>
                <c:pt idx="4">
                  <c:v>62.747599999999998</c:v>
                </c:pt>
                <c:pt idx="5">
                  <c:v>254.06059999999999</c:v>
                </c:pt>
                <c:pt idx="6">
                  <c:v>268.13209999999998</c:v>
                </c:pt>
                <c:pt idx="7">
                  <c:v>204.03389999999999</c:v>
                </c:pt>
              </c:numCache>
            </c:numRef>
          </c:xVal>
          <c:yVal>
            <c:numRef>
              <c:f>Sheet1!$B$2:$B$9</c:f>
              <c:numCache>
                <c:formatCode>General</c:formatCode>
                <c:ptCount val="8"/>
                <c:pt idx="0">
                  <c:v>2.1040000000000001</c:v>
                </c:pt>
                <c:pt idx="1">
                  <c:v>1.24</c:v>
                </c:pt>
                <c:pt idx="2">
                  <c:v>0.30299999999999999</c:v>
                </c:pt>
                <c:pt idx="3">
                  <c:v>0.75600000000000001</c:v>
                </c:pt>
                <c:pt idx="4">
                  <c:v>0.50800000000000001</c:v>
                </c:pt>
                <c:pt idx="5">
                  <c:v>1.905</c:v>
                </c:pt>
                <c:pt idx="6">
                  <c:v>1.855</c:v>
                </c:pt>
                <c:pt idx="7">
                  <c:v>1.5720000000000001</c:v>
                </c:pt>
              </c:numCache>
            </c:numRef>
          </c:yVal>
          <c:bubbleSize>
            <c:numRef>
              <c:f>Sheet1!$C$2:$C$9</c:f>
              <c:numCache>
                <c:formatCode>General</c:formatCode>
                <c:ptCount val="8"/>
                <c:pt idx="0">
                  <c:v>358655</c:v>
                </c:pt>
                <c:pt idx="1">
                  <c:v>255019</c:v>
                </c:pt>
                <c:pt idx="2">
                  <c:v>92796</c:v>
                </c:pt>
                <c:pt idx="3">
                  <c:v>83583</c:v>
                </c:pt>
                <c:pt idx="4">
                  <c:v>32315</c:v>
                </c:pt>
                <c:pt idx="5">
                  <c:v>25152</c:v>
                </c:pt>
                <c:pt idx="6">
                  <c:v>14211</c:v>
                </c:pt>
                <c:pt idx="7">
                  <c:v>12038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Malard</c:v>
                  </c:pt>
                  <c:pt idx="3">
                    <c:v>Ruinart</c:v>
                  </c:pt>
                  <c:pt idx="4">
                    <c:v>Laurent Perrier</c:v>
                  </c:pt>
                  <c:pt idx="5">
                    <c:v>Bollinger</c:v>
                  </c:pt>
                  <c:pt idx="6">
                    <c:v>Piper Heidsieck</c:v>
                  </c:pt>
                  <c:pt idx="7">
                    <c:v>Veuve Clicquot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04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FA508EF-5558-4C29-815A-CEC0EE5377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65A689-BD32-4DC3-8839-CFB0C4AB71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2BE3388-8CB6-46CE-BE9E-33D2D706A1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D64668-4FD4-4307-849F-781AD8D386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4EFBFA-863B-4AC3-A4CF-3BE2CC7A35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8E10A53-3378-481A-97FB-8DC65A8DA1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02B3EC6-B6B0-4336-ABB1-208CB61266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2F3851-439A-48A8-9A44-E6347A3A09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262.15519999999998</c:v>
                </c:pt>
                <c:pt idx="1">
                  <c:v>162.75129999999999</c:v>
                </c:pt>
                <c:pt idx="2">
                  <c:v>91.686599999999999</c:v>
                </c:pt>
                <c:pt idx="3">
                  <c:v>37.590299999999999</c:v>
                </c:pt>
                <c:pt idx="4">
                  <c:v>219.04169999999999</c:v>
                </c:pt>
                <c:pt idx="5">
                  <c:v>64.075400000000002</c:v>
                </c:pt>
                <c:pt idx="6">
                  <c:v>270.6207</c:v>
                </c:pt>
                <c:pt idx="7">
                  <c:v>258.72730000000001</c:v>
                </c:pt>
              </c:numCache>
            </c:numRef>
          </c:xVal>
          <c:yVal>
            <c:numRef>
              <c:f>Sheet1!$B$2:$B$9</c:f>
              <c:numCache>
                <c:formatCode>General</c:formatCode>
                <c:ptCount val="8"/>
                <c:pt idx="0">
                  <c:v>2.0579999999999998</c:v>
                </c:pt>
                <c:pt idx="1">
                  <c:v>1.212</c:v>
                </c:pt>
                <c:pt idx="2">
                  <c:v>0.72299999999999998</c:v>
                </c:pt>
                <c:pt idx="3">
                  <c:v>0.30299999999999999</c:v>
                </c:pt>
                <c:pt idx="4">
                  <c:v>1.633</c:v>
                </c:pt>
                <c:pt idx="5">
                  <c:v>0.49199999999999999</c:v>
                </c:pt>
                <c:pt idx="6">
                  <c:v>1.901</c:v>
                </c:pt>
                <c:pt idx="7">
                  <c:v>1.5669999999999999</c:v>
                </c:pt>
              </c:numCache>
            </c:numRef>
          </c:yVal>
          <c:bubbleSize>
            <c:numRef>
              <c:f>Sheet1!$C$2:$C$9</c:f>
              <c:numCache>
                <c:formatCode>General</c:formatCode>
                <c:ptCount val="8"/>
                <c:pt idx="0">
                  <c:v>182460</c:v>
                </c:pt>
                <c:pt idx="1">
                  <c:v>94233</c:v>
                </c:pt>
                <c:pt idx="2">
                  <c:v>67298</c:v>
                </c:pt>
                <c:pt idx="3">
                  <c:v>37064</c:v>
                </c:pt>
                <c:pt idx="4">
                  <c:v>21028</c:v>
                </c:pt>
                <c:pt idx="5">
                  <c:v>12751</c:v>
                </c:pt>
                <c:pt idx="6">
                  <c:v>7848</c:v>
                </c:pt>
                <c:pt idx="7">
                  <c:v>5692</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22A6A53-DC7D-420D-B685-87ED4B3E19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154E91-F021-402B-9CDE-D00C1B6FC6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1ABF0DB-BFE2-4B8D-9A4C-F3E1BD5822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9AB060-44A2-4BF5-89C4-286541CC29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EBD0630-B60A-47D2-A4EB-75E3CDA1EA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CC41C79-AED6-4352-A612-EC1F3CB142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3EB153B-9077-4E3F-A10C-5C52FE721C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0629D3-7432-4DC9-9AC0-13FB568EAC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268.45940000000002</c:v>
                </c:pt>
                <c:pt idx="1">
                  <c:v>197.8586</c:v>
                </c:pt>
                <c:pt idx="2">
                  <c:v>95.672200000000004</c:v>
                </c:pt>
                <c:pt idx="3">
                  <c:v>37.631700000000002</c:v>
                </c:pt>
                <c:pt idx="4">
                  <c:v>242.32650000000001</c:v>
                </c:pt>
                <c:pt idx="5">
                  <c:v>269.16219999999998</c:v>
                </c:pt>
                <c:pt idx="6">
                  <c:v>65.087000000000003</c:v>
                </c:pt>
                <c:pt idx="7">
                  <c:v>423.70589999999999</c:v>
                </c:pt>
              </c:numCache>
            </c:numRef>
          </c:xVal>
          <c:yVal>
            <c:numRef>
              <c:f>Sheet1!$B$2:$B$9</c:f>
              <c:numCache>
                <c:formatCode>General</c:formatCode>
                <c:ptCount val="8"/>
                <c:pt idx="0">
                  <c:v>1.72</c:v>
                </c:pt>
                <c:pt idx="1">
                  <c:v>1.2070000000000001</c:v>
                </c:pt>
                <c:pt idx="2">
                  <c:v>0.58399999999999996</c:v>
                </c:pt>
                <c:pt idx="3">
                  <c:v>0.25</c:v>
                </c:pt>
                <c:pt idx="4">
                  <c:v>1.381</c:v>
                </c:pt>
                <c:pt idx="5">
                  <c:v>1.51</c:v>
                </c:pt>
                <c:pt idx="6">
                  <c:v>0.40699999999999997</c:v>
                </c:pt>
                <c:pt idx="7">
                  <c:v>1.5009999999999999</c:v>
                </c:pt>
              </c:numCache>
            </c:numRef>
          </c:yVal>
          <c:bubbleSize>
            <c:numRef>
              <c:f>Sheet1!$C$2:$C$9</c:f>
              <c:numCache>
                <c:formatCode>General</c:formatCode>
                <c:ptCount val="8"/>
                <c:pt idx="0">
                  <c:v>175304</c:v>
                </c:pt>
                <c:pt idx="1">
                  <c:v>113373</c:v>
                </c:pt>
                <c:pt idx="2">
                  <c:v>28606</c:v>
                </c:pt>
                <c:pt idx="3">
                  <c:v>23294</c:v>
                </c:pt>
                <c:pt idx="4">
                  <c:v>11874</c:v>
                </c:pt>
                <c:pt idx="5">
                  <c:v>9959</c:v>
                </c:pt>
                <c:pt idx="6">
                  <c:v>7485</c:v>
                </c:pt>
                <c:pt idx="7">
                  <c:v>7203</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Perrier Jouet</c:v>
                  </c:pt>
                  <c:pt idx="6">
                    <c:v>Laurent Perrier</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8"/>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9363FC9-5EC1-488F-8738-79FFD1D655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64A856-2324-4C7F-A8BE-26345B51D8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70EA67B-E417-4D3E-9238-B53CFD1893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A5F1203-2579-492D-85BF-2456CAD4FB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CECFFB9-C3F3-4C65-8E6E-582C778D95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695EB35-6A19-4C56-AFF0-E34221704A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DEA8CF2-0C5F-4D30-A436-9E02B1799E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F5F5EE-4FA5-42CC-B78B-B758B0CADE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267.822</c:v>
                </c:pt>
                <c:pt idx="1">
                  <c:v>198.53919999999999</c:v>
                </c:pt>
                <c:pt idx="2">
                  <c:v>97.008700000000005</c:v>
                </c:pt>
                <c:pt idx="3">
                  <c:v>196.3896</c:v>
                </c:pt>
                <c:pt idx="4">
                  <c:v>37.771700000000003</c:v>
                </c:pt>
                <c:pt idx="5">
                  <c:v>285.23329999999999</c:v>
                </c:pt>
                <c:pt idx="6">
                  <c:v>66.152000000000001</c:v>
                </c:pt>
                <c:pt idx="7">
                  <c:v>259.58330000000001</c:v>
                </c:pt>
              </c:numCache>
            </c:numRef>
          </c:xVal>
          <c:yVal>
            <c:numRef>
              <c:f>Sheet1!$B$2:$B$9</c:f>
              <c:numCache>
                <c:formatCode>General</c:formatCode>
                <c:ptCount val="8"/>
                <c:pt idx="0">
                  <c:v>1.6060000000000001</c:v>
                </c:pt>
                <c:pt idx="1">
                  <c:v>1.056</c:v>
                </c:pt>
                <c:pt idx="2">
                  <c:v>0.55400000000000005</c:v>
                </c:pt>
                <c:pt idx="3">
                  <c:v>1.1890000000000001</c:v>
                </c:pt>
                <c:pt idx="4">
                  <c:v>0.23100000000000001</c:v>
                </c:pt>
                <c:pt idx="5">
                  <c:v>1.47</c:v>
                </c:pt>
                <c:pt idx="6">
                  <c:v>0.38400000000000001</c:v>
                </c:pt>
                <c:pt idx="7">
                  <c:v>1.3140000000000001</c:v>
                </c:pt>
              </c:numCache>
            </c:numRef>
          </c:yVal>
          <c:bubbleSize>
            <c:numRef>
              <c:f>Sheet1!$C$2:$C$9</c:f>
              <c:numCache>
                <c:formatCode>General</c:formatCode>
                <c:ptCount val="8"/>
                <c:pt idx="0">
                  <c:v>160961</c:v>
                </c:pt>
                <c:pt idx="1">
                  <c:v>60753</c:v>
                </c:pt>
                <c:pt idx="2">
                  <c:v>22215</c:v>
                </c:pt>
                <c:pt idx="3">
                  <c:v>15122</c:v>
                </c:pt>
                <c:pt idx="4">
                  <c:v>11747</c:v>
                </c:pt>
                <c:pt idx="5">
                  <c:v>8557</c:v>
                </c:pt>
                <c:pt idx="6">
                  <c:v>8269</c:v>
                </c:pt>
                <c:pt idx="7">
                  <c:v>3115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Veuve Clicquot</c:v>
                  </c:pt>
                  <c:pt idx="4">
                    <c:v>Malard</c:v>
                  </c:pt>
                  <c:pt idx="5">
                    <c:v>Bollinger</c:v>
                  </c:pt>
                  <c:pt idx="6">
                    <c:v>Laurent Perrier</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2"/>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600F391-C8A3-4030-9CA1-152405291C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7D111A3-128F-40B5-9730-69295F6D01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FB7AABA4-DE5D-4983-9A77-EC705012BF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B9F6079F-D2E0-4B45-B066-0D116DD671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51CDF0F-3BC6-4569-AA85-6D99D74A03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A12A53D-5D07-40FF-A538-D66EB5A683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8C664B4E-2933-4F03-A95D-CD90DB8D4C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4592045-680C-4BBD-A489-39FB2C1145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29.191199999999998</c:v>
                </c:pt>
                <c:pt idx="1">
                  <c:v>11.3607</c:v>
                </c:pt>
              </c:numCache>
            </c:numRef>
          </c:xVal>
          <c:yVal>
            <c:numRef>
              <c:f>Sheet1!$B$2:$B$3</c:f>
              <c:numCache>
                <c:formatCode>General</c:formatCode>
                <c:ptCount val="2"/>
                <c:pt idx="0">
                  <c:v>1.6819999999999999</c:v>
                </c:pt>
                <c:pt idx="1">
                  <c:v>0.64600000000000002</c:v>
                </c:pt>
              </c:numCache>
            </c:numRef>
          </c:yVal>
          <c:bubbleSize>
            <c:numRef>
              <c:f>Sheet1!$C$2:$C$3</c:f>
              <c:numCache>
                <c:formatCode>General</c:formatCode>
                <c:ptCount val="2"/>
                <c:pt idx="0">
                  <c:v>16493</c:v>
                </c:pt>
                <c:pt idx="1">
                  <c:v>9952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BEE7500-E0EA-4E82-A510-D646D242A8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C1D983-209F-410B-8B7C-FC7E8472EB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E0E9128-FFE2-4351-A06C-BF08A9F495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8252B7-9B0A-4638-8EE4-4B2EC842E1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B2FC8E3-F85E-4760-9BC0-8D2FBE8774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ACE44FB-C373-445E-B75F-AE851A7310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8CE3128-6C3E-4318-9325-878B558806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7C179F2-28B9-4222-828B-54C79F3F69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262.61360000000002</c:v>
                </c:pt>
                <c:pt idx="1">
                  <c:v>157.7688</c:v>
                </c:pt>
                <c:pt idx="2">
                  <c:v>97.39</c:v>
                </c:pt>
                <c:pt idx="3">
                  <c:v>39.217599999999997</c:v>
                </c:pt>
                <c:pt idx="4">
                  <c:v>241.33330000000001</c:v>
                </c:pt>
                <c:pt idx="5">
                  <c:v>65.263900000000007</c:v>
                </c:pt>
                <c:pt idx="6">
                  <c:v>300.57139999999998</c:v>
                </c:pt>
                <c:pt idx="7">
                  <c:v>253.21430000000001</c:v>
                </c:pt>
              </c:numCache>
            </c:numRef>
          </c:xVal>
          <c:yVal>
            <c:numRef>
              <c:f>Sheet1!$B$2:$B$9</c:f>
              <c:numCache>
                <c:formatCode>General</c:formatCode>
                <c:ptCount val="8"/>
                <c:pt idx="0">
                  <c:v>1.825</c:v>
                </c:pt>
                <c:pt idx="1">
                  <c:v>0.94199999999999995</c:v>
                </c:pt>
                <c:pt idx="2">
                  <c:v>0.63200000000000001</c:v>
                </c:pt>
                <c:pt idx="3">
                  <c:v>0.26800000000000002</c:v>
                </c:pt>
                <c:pt idx="4">
                  <c:v>1.3640000000000001</c:v>
                </c:pt>
                <c:pt idx="5">
                  <c:v>0.432</c:v>
                </c:pt>
                <c:pt idx="6">
                  <c:v>1.754</c:v>
                </c:pt>
                <c:pt idx="7">
                  <c:v>1.4770000000000001</c:v>
                </c:pt>
              </c:numCache>
            </c:numRef>
          </c:yVal>
          <c:bubbleSize>
            <c:numRef>
              <c:f>Sheet1!$C$2:$C$9</c:f>
              <c:numCache>
                <c:formatCode>General</c:formatCode>
                <c:ptCount val="8"/>
                <c:pt idx="0">
                  <c:v>77471</c:v>
                </c:pt>
                <c:pt idx="1">
                  <c:v>27294</c:v>
                </c:pt>
                <c:pt idx="2">
                  <c:v>19478</c:v>
                </c:pt>
                <c:pt idx="3">
                  <c:v>7569</c:v>
                </c:pt>
                <c:pt idx="4">
                  <c:v>5792</c:v>
                </c:pt>
                <c:pt idx="5">
                  <c:v>4699</c:v>
                </c:pt>
                <c:pt idx="6">
                  <c:v>4208</c:v>
                </c:pt>
                <c:pt idx="7">
                  <c:v>3545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1"/>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9680AE-8979-408B-9F05-91D18AC43F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CE2BDC0-4C58-470B-9057-40413FEBAD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90099EF-DC59-4807-88D6-940824E5B1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366D91D-AE57-4C5C-803B-24D60C5D37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0C9FF3E-4D71-4DD3-9E5B-D2C1CD34C0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D7C7686-7877-43F4-94B4-B8E4A829FE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49DC932-820F-48D9-8F22-7E3D0B565B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1C1D3C-B5FA-410E-AC36-DC63597003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260.2851</c:v>
                </c:pt>
                <c:pt idx="1">
                  <c:v>167.43950000000001</c:v>
                </c:pt>
                <c:pt idx="2">
                  <c:v>92.243399999999994</c:v>
                </c:pt>
                <c:pt idx="3">
                  <c:v>37.205300000000001</c:v>
                </c:pt>
                <c:pt idx="4">
                  <c:v>236.89070000000001</c:v>
                </c:pt>
                <c:pt idx="5">
                  <c:v>62.492800000000003</c:v>
                </c:pt>
                <c:pt idx="6">
                  <c:v>199.75</c:v>
                </c:pt>
                <c:pt idx="7">
                  <c:v>262.91759999999999</c:v>
                </c:pt>
              </c:numCache>
            </c:numRef>
          </c:xVal>
          <c:yVal>
            <c:numRef>
              <c:f>Sheet1!$B$2:$B$9</c:f>
              <c:numCache>
                <c:formatCode>General</c:formatCode>
                <c:ptCount val="8"/>
                <c:pt idx="0">
                  <c:v>1.927</c:v>
                </c:pt>
                <c:pt idx="1">
                  <c:v>1.2230000000000001</c:v>
                </c:pt>
                <c:pt idx="2">
                  <c:v>0.68899999999999995</c:v>
                </c:pt>
                <c:pt idx="3">
                  <c:v>0.27700000000000002</c:v>
                </c:pt>
                <c:pt idx="4">
                  <c:v>1.69</c:v>
                </c:pt>
                <c:pt idx="5">
                  <c:v>0.46300000000000002</c:v>
                </c:pt>
                <c:pt idx="6">
                  <c:v>1.421</c:v>
                </c:pt>
                <c:pt idx="7">
                  <c:v>1.605</c:v>
                </c:pt>
              </c:numCache>
            </c:numRef>
          </c:yVal>
          <c:bubbleSize>
            <c:numRef>
              <c:f>Sheet1!$C$2:$C$9</c:f>
              <c:numCache>
                <c:formatCode>General</c:formatCode>
                <c:ptCount val="8"/>
                <c:pt idx="0">
                  <c:v>723853</c:v>
                </c:pt>
                <c:pt idx="1">
                  <c:v>455603</c:v>
                </c:pt>
                <c:pt idx="2">
                  <c:v>160319</c:v>
                </c:pt>
                <c:pt idx="3">
                  <c:v>138478</c:v>
                </c:pt>
                <c:pt idx="4">
                  <c:v>58512</c:v>
                </c:pt>
                <c:pt idx="5">
                  <c:v>51869</c:v>
                </c:pt>
                <c:pt idx="6">
                  <c:v>31960</c:v>
                </c:pt>
                <c:pt idx="7">
                  <c:v>22348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Veuve Clicquot</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6"/>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7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C075EAA-0CC9-4C72-A9FD-17D6801502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CB4C6EA-E971-4F67-B222-D3512D76EF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5E6681F-CF30-4F0B-B651-A950E75109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452CA80-EB93-464B-B3F0-37552735F0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2432FA-3CF6-483B-A956-88D0F5B18C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4953A07-F717-4F36-ADAA-CC2D5D30E8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B419939-6953-4DAC-9D25-0354E8BE44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3E6B0F5-0012-4E57-BF40-8624ED0EFE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267.8048</c:v>
                </c:pt>
                <c:pt idx="1">
                  <c:v>204.5564</c:v>
                </c:pt>
                <c:pt idx="2">
                  <c:v>96.085800000000006</c:v>
                </c:pt>
                <c:pt idx="3">
                  <c:v>37.682400000000001</c:v>
                </c:pt>
                <c:pt idx="4">
                  <c:v>264.74290000000002</c:v>
                </c:pt>
                <c:pt idx="5">
                  <c:v>245.7576</c:v>
                </c:pt>
                <c:pt idx="6">
                  <c:v>274.2593</c:v>
                </c:pt>
                <c:pt idx="7">
                  <c:v>65.481899999999996</c:v>
                </c:pt>
              </c:numCache>
            </c:numRef>
          </c:xVal>
          <c:yVal>
            <c:numRef>
              <c:f>Sheet1!$B$2:$B$9</c:f>
              <c:numCache>
                <c:formatCode>General</c:formatCode>
                <c:ptCount val="8"/>
                <c:pt idx="0">
                  <c:v>1.5309999999999999</c:v>
                </c:pt>
                <c:pt idx="1">
                  <c:v>1.1220000000000001</c:v>
                </c:pt>
                <c:pt idx="2">
                  <c:v>0.52200000000000002</c:v>
                </c:pt>
                <c:pt idx="3">
                  <c:v>0.219</c:v>
                </c:pt>
                <c:pt idx="4">
                  <c:v>1.327</c:v>
                </c:pt>
                <c:pt idx="5">
                  <c:v>1.2</c:v>
                </c:pt>
                <c:pt idx="6">
                  <c:v>1.3149999999999999</c:v>
                </c:pt>
                <c:pt idx="7">
                  <c:v>0.35</c:v>
                </c:pt>
              </c:numCache>
            </c:numRef>
          </c:yVal>
          <c:bubbleSize>
            <c:numRef>
              <c:f>Sheet1!$C$2:$C$9</c:f>
              <c:numCache>
                <c:formatCode>General</c:formatCode>
                <c:ptCount val="8"/>
                <c:pt idx="0">
                  <c:v>179697</c:v>
                </c:pt>
                <c:pt idx="1">
                  <c:v>81618</c:v>
                </c:pt>
                <c:pt idx="2">
                  <c:v>25751</c:v>
                </c:pt>
                <c:pt idx="3">
                  <c:v>11983</c:v>
                </c:pt>
                <c:pt idx="4">
                  <c:v>9266</c:v>
                </c:pt>
                <c:pt idx="5">
                  <c:v>8110</c:v>
                </c:pt>
                <c:pt idx="6">
                  <c:v>7405</c:v>
                </c:pt>
                <c:pt idx="7">
                  <c:v>5435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Perrier Jouet</c:v>
                  </c:pt>
                  <c:pt idx="5">
                    <c:v>Bollinger</c:v>
                  </c:pt>
                  <c:pt idx="6">
                    <c:v>Piper Heidsieck</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3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D572BC6-9085-46AD-BC67-C2BD2C078C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C426459-DB69-4A92-A703-8BC16AAEA3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FD2D13E-7203-467F-93CB-DE62738D1C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676DBEA-F3CB-41D5-8095-01DDC2153E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F7D40E6-107A-43D5-AA29-101998718E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5345B5B-00EE-496D-A6E7-B9B78A62CF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70D6F24-9870-4B0F-9737-C6C909D9AD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D975A25-2C87-4F82-B476-8E9AE08228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270.98680000000002</c:v>
                </c:pt>
                <c:pt idx="1">
                  <c:v>161.57050000000001</c:v>
                </c:pt>
                <c:pt idx="2">
                  <c:v>98.010900000000007</c:v>
                </c:pt>
                <c:pt idx="3">
                  <c:v>38.633200000000002</c:v>
                </c:pt>
                <c:pt idx="4">
                  <c:v>65.814800000000005</c:v>
                </c:pt>
                <c:pt idx="5">
                  <c:v>307.44439999999997</c:v>
                </c:pt>
                <c:pt idx="6">
                  <c:v>272.39999999999998</c:v>
                </c:pt>
                <c:pt idx="7">
                  <c:v>235.4545</c:v>
                </c:pt>
              </c:numCache>
            </c:numRef>
          </c:xVal>
          <c:yVal>
            <c:numRef>
              <c:f>Sheet1!$B$2:$B$9</c:f>
              <c:numCache>
                <c:formatCode>General</c:formatCode>
                <c:ptCount val="8"/>
                <c:pt idx="0">
                  <c:v>1.8819999999999999</c:v>
                </c:pt>
                <c:pt idx="1">
                  <c:v>0.99099999999999999</c:v>
                </c:pt>
                <c:pt idx="2">
                  <c:v>0.61799999999999999</c:v>
                </c:pt>
                <c:pt idx="3">
                  <c:v>0.27</c:v>
                </c:pt>
                <c:pt idx="4">
                  <c:v>0.41899999999999998</c:v>
                </c:pt>
                <c:pt idx="5">
                  <c:v>1.849</c:v>
                </c:pt>
                <c:pt idx="6">
                  <c:v>1.456</c:v>
                </c:pt>
                <c:pt idx="7">
                  <c:v>1.3839999999999999</c:v>
                </c:pt>
              </c:numCache>
            </c:numRef>
          </c:yVal>
          <c:bubbleSize>
            <c:numRef>
              <c:f>Sheet1!$C$2:$C$9</c:f>
              <c:numCache>
                <c:formatCode>General</c:formatCode>
                <c:ptCount val="8"/>
                <c:pt idx="0">
                  <c:v>82380</c:v>
                </c:pt>
                <c:pt idx="1">
                  <c:v>25205</c:v>
                </c:pt>
                <c:pt idx="2">
                  <c:v>17936</c:v>
                </c:pt>
                <c:pt idx="3">
                  <c:v>8847</c:v>
                </c:pt>
                <c:pt idx="4">
                  <c:v>5331</c:v>
                </c:pt>
                <c:pt idx="5">
                  <c:v>2767</c:v>
                </c:pt>
                <c:pt idx="6">
                  <c:v>2724</c:v>
                </c:pt>
                <c:pt idx="7">
                  <c:v>2590</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Pommery</c:v>
                  </c:pt>
                  <c:pt idx="6">
                    <c:v>Piper Heidsieck</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9"/>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BB0B3EF-C4E8-48E0-AAC5-ADC789A4DC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A425B9-C688-4E5A-83AB-B99C8B556E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9CA070C-BEAE-41F1-9197-5C60680561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98026A0-2AAE-41BA-910E-C68A80639F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AFE20B8-68D0-4043-B934-2AB9BD4B50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9950E58-16F4-4483-AB67-5BE8CC438D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35FB8D6-2C7D-493E-B24C-C974AF743B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270F712-679E-47C3-BD76-C23625F078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269.46550000000002</c:v>
                </c:pt>
                <c:pt idx="1">
                  <c:v>208.47620000000001</c:v>
                </c:pt>
                <c:pt idx="2">
                  <c:v>104.5789</c:v>
                </c:pt>
                <c:pt idx="3">
                  <c:v>39.538499999999999</c:v>
                </c:pt>
                <c:pt idx="4">
                  <c:v>68.75</c:v>
                </c:pt>
                <c:pt idx="5">
                  <c:v>236</c:v>
                </c:pt>
                <c:pt idx="6">
                  <c:v>198.57140000000001</c:v>
                </c:pt>
                <c:pt idx="7">
                  <c:v>246.25</c:v>
                </c:pt>
              </c:numCache>
            </c:numRef>
          </c:xVal>
          <c:yVal>
            <c:numRef>
              <c:f>Sheet1!$B$2:$B$9</c:f>
              <c:numCache>
                <c:formatCode>General</c:formatCode>
                <c:ptCount val="8"/>
                <c:pt idx="0">
                  <c:v>1.758</c:v>
                </c:pt>
                <c:pt idx="1">
                  <c:v>1.24</c:v>
                </c:pt>
                <c:pt idx="2">
                  <c:v>0.58399999999999996</c:v>
                </c:pt>
                <c:pt idx="3">
                  <c:v>0.26100000000000001</c:v>
                </c:pt>
                <c:pt idx="4">
                  <c:v>0.443</c:v>
                </c:pt>
                <c:pt idx="5">
                  <c:v>1.248</c:v>
                </c:pt>
                <c:pt idx="6">
                  <c:v>1.2250000000000001</c:v>
                </c:pt>
                <c:pt idx="7">
                  <c:v>1.302</c:v>
                </c:pt>
              </c:numCache>
            </c:numRef>
          </c:yVal>
          <c:bubbleSize>
            <c:numRef>
              <c:f>Sheet1!$C$2:$C$9</c:f>
              <c:numCache>
                <c:formatCode>General</c:formatCode>
                <c:ptCount val="8"/>
                <c:pt idx="0">
                  <c:v>31258</c:v>
                </c:pt>
                <c:pt idx="1">
                  <c:v>13134</c:v>
                </c:pt>
                <c:pt idx="2">
                  <c:v>5961</c:v>
                </c:pt>
                <c:pt idx="3">
                  <c:v>3598</c:v>
                </c:pt>
                <c:pt idx="4">
                  <c:v>1925</c:v>
                </c:pt>
                <c:pt idx="5">
                  <c:v>1652</c:v>
                </c:pt>
                <c:pt idx="6">
                  <c:v>1390</c:v>
                </c:pt>
                <c:pt idx="7">
                  <c:v>985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Pommery</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3"/>
          <c:min val="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5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A95ECA-870B-4935-9235-18A02B8DE6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F8FDB9-CC91-463E-A2CA-7B46CB479D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E057E37-C4B1-402D-819A-C5B1E34D41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C789A10-D507-44AE-8E37-08ADEBCAB3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09D2BBD-C83B-4FF8-8859-E0BEFAD661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BC361CF-F708-4E26-B245-3F9098CA24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E9F2E16-25B0-49D7-B87D-1464564B69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1A013A-E569-4662-A5A5-49E568278B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284.45569999999998</c:v>
                </c:pt>
                <c:pt idx="1">
                  <c:v>146.87</c:v>
                </c:pt>
                <c:pt idx="2">
                  <c:v>98.268699999999995</c:v>
                </c:pt>
                <c:pt idx="3">
                  <c:v>38.807899999999997</c:v>
                </c:pt>
                <c:pt idx="4">
                  <c:v>255.3158</c:v>
                </c:pt>
                <c:pt idx="5">
                  <c:v>67.7</c:v>
                </c:pt>
                <c:pt idx="6">
                  <c:v>218.27269999999999</c:v>
                </c:pt>
                <c:pt idx="7">
                  <c:v>341.1429</c:v>
                </c:pt>
              </c:numCache>
            </c:numRef>
          </c:xVal>
          <c:yVal>
            <c:numRef>
              <c:f>Sheet1!$B$2:$B$9</c:f>
              <c:numCache>
                <c:formatCode>General</c:formatCode>
                <c:ptCount val="8"/>
                <c:pt idx="0">
                  <c:v>2.2229999999999999</c:v>
                </c:pt>
                <c:pt idx="1">
                  <c:v>1.105</c:v>
                </c:pt>
                <c:pt idx="2">
                  <c:v>0.78600000000000003</c:v>
                </c:pt>
                <c:pt idx="3">
                  <c:v>0.34100000000000003</c:v>
                </c:pt>
                <c:pt idx="4">
                  <c:v>1.976</c:v>
                </c:pt>
                <c:pt idx="5">
                  <c:v>0.52100000000000002</c:v>
                </c:pt>
                <c:pt idx="6">
                  <c:v>1.5109999999999999</c:v>
                </c:pt>
                <c:pt idx="7">
                  <c:v>2.3620000000000001</c:v>
                </c:pt>
              </c:numCache>
            </c:numRef>
          </c:yVal>
          <c:bubbleSize>
            <c:numRef>
              <c:f>Sheet1!$C$2:$C$9</c:f>
              <c:numCache>
                <c:formatCode>General</c:formatCode>
                <c:ptCount val="8"/>
                <c:pt idx="0">
                  <c:v>22472</c:v>
                </c:pt>
                <c:pt idx="1">
                  <c:v>14687</c:v>
                </c:pt>
                <c:pt idx="2">
                  <c:v>6584</c:v>
                </c:pt>
                <c:pt idx="3">
                  <c:v>5860</c:v>
                </c:pt>
                <c:pt idx="4">
                  <c:v>4851</c:v>
                </c:pt>
                <c:pt idx="5">
                  <c:v>2708</c:v>
                </c:pt>
                <c:pt idx="6">
                  <c:v>2401</c:v>
                </c:pt>
                <c:pt idx="7">
                  <c:v>2388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Perrier Jouet</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9"/>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6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7B0D2F8-6C11-4138-960A-5867B43129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1E3712B-E9C5-42AB-B6AB-1A8C43617A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1D09A27-CD30-44FC-91AA-49C2A5F011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0E1FF78-8319-40BD-83A7-84E951892E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0C93AB6-B4A4-4A10-BBD6-FEC6498F76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DE05A9C-C8C9-49F5-ADC9-2001453DDE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01DDB1B-DDF3-404D-B771-99076942A9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884133F-6FA7-4BA8-BCD9-BC3E4AAAB9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265.32530000000003</c:v>
                </c:pt>
                <c:pt idx="1">
                  <c:v>184.5984</c:v>
                </c:pt>
                <c:pt idx="2">
                  <c:v>92.714600000000004</c:v>
                </c:pt>
                <c:pt idx="3">
                  <c:v>37.124699999999997</c:v>
                </c:pt>
                <c:pt idx="4">
                  <c:v>62.449199999999998</c:v>
                </c:pt>
                <c:pt idx="5">
                  <c:v>207.6866</c:v>
                </c:pt>
                <c:pt idx="6">
                  <c:v>240.72479999999999</c:v>
                </c:pt>
                <c:pt idx="7">
                  <c:v>254.5325</c:v>
                </c:pt>
              </c:numCache>
            </c:numRef>
          </c:xVal>
          <c:yVal>
            <c:numRef>
              <c:f>Sheet1!$B$2:$B$9</c:f>
              <c:numCache>
                <c:formatCode>General</c:formatCode>
                <c:ptCount val="8"/>
                <c:pt idx="0">
                  <c:v>1.6719999999999999</c:v>
                </c:pt>
                <c:pt idx="1">
                  <c:v>1.1439999999999999</c:v>
                </c:pt>
                <c:pt idx="2">
                  <c:v>0.59399999999999997</c:v>
                </c:pt>
                <c:pt idx="3">
                  <c:v>0.23799999999999999</c:v>
                </c:pt>
                <c:pt idx="4">
                  <c:v>0.4</c:v>
                </c:pt>
                <c:pt idx="5">
                  <c:v>1.2609999999999999</c:v>
                </c:pt>
                <c:pt idx="6">
                  <c:v>1.355</c:v>
                </c:pt>
                <c:pt idx="7">
                  <c:v>1.3640000000000001</c:v>
                </c:pt>
              </c:numCache>
            </c:numRef>
          </c:yVal>
          <c:bubbleSize>
            <c:numRef>
              <c:f>Sheet1!$C$2:$C$9</c:f>
              <c:numCache>
                <c:formatCode>General</c:formatCode>
                <c:ptCount val="8"/>
                <c:pt idx="0">
                  <c:v>483688</c:v>
                </c:pt>
                <c:pt idx="1">
                  <c:v>271175</c:v>
                </c:pt>
                <c:pt idx="2">
                  <c:v>72781</c:v>
                </c:pt>
                <c:pt idx="3">
                  <c:v>47037</c:v>
                </c:pt>
                <c:pt idx="4">
                  <c:v>29476</c:v>
                </c:pt>
                <c:pt idx="5">
                  <c:v>27830</c:v>
                </c:pt>
                <c:pt idx="6">
                  <c:v>26239</c:v>
                </c:pt>
                <c:pt idx="7">
                  <c:v>19599</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Veuve Clicquot</c:v>
                  </c:pt>
                  <c:pt idx="6">
                    <c:v>Bollinger</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610E63-645E-4DD0-B073-164DE40E3E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1710E5-E049-4B61-BF4B-807BAB1A69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1CC8BCD-DDAD-4B11-89EE-3C2310EE8D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019BF3-DE64-4DE8-9387-9713AA2C6F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44A5E47-4313-458D-B0A7-ABE5BC4D18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AAD778-3F90-4672-BFEC-F5F26DB60E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37C30C-15A8-4A11-90CE-8E15E0BE50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B864EF1-9035-47EC-BBE0-BA8D4A13EF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261.13850000000002</c:v>
                </c:pt>
                <c:pt idx="1">
                  <c:v>156.18090000000001</c:v>
                </c:pt>
                <c:pt idx="2">
                  <c:v>94.739800000000002</c:v>
                </c:pt>
                <c:pt idx="3">
                  <c:v>37.572499999999998</c:v>
                </c:pt>
                <c:pt idx="4">
                  <c:v>64.150199999999998</c:v>
                </c:pt>
                <c:pt idx="5">
                  <c:v>278.46809999999999</c:v>
                </c:pt>
                <c:pt idx="6">
                  <c:v>286.47370000000001</c:v>
                </c:pt>
              </c:numCache>
            </c:numRef>
          </c:xVal>
          <c:yVal>
            <c:numRef>
              <c:f>Sheet1!$B$2:$B$8</c:f>
              <c:numCache>
                <c:formatCode>General</c:formatCode>
                <c:ptCount val="7"/>
                <c:pt idx="0">
                  <c:v>1.9730000000000001</c:v>
                </c:pt>
                <c:pt idx="1">
                  <c:v>1.111</c:v>
                </c:pt>
                <c:pt idx="2">
                  <c:v>0.69399999999999995</c:v>
                </c:pt>
                <c:pt idx="3">
                  <c:v>0.29199999999999998</c:v>
                </c:pt>
                <c:pt idx="4">
                  <c:v>0.48899999999999999</c:v>
                </c:pt>
                <c:pt idx="5">
                  <c:v>1.802</c:v>
                </c:pt>
                <c:pt idx="6">
                  <c:v>1.9670000000000001</c:v>
                </c:pt>
              </c:numCache>
            </c:numRef>
          </c:yVal>
          <c:bubbleSize>
            <c:numRef>
              <c:f>Sheet1!$C$2:$C$8</c:f>
              <c:numCache>
                <c:formatCode>General</c:formatCode>
                <c:ptCount val="7"/>
                <c:pt idx="0">
                  <c:v>147021</c:v>
                </c:pt>
                <c:pt idx="1">
                  <c:v>76841</c:v>
                </c:pt>
                <c:pt idx="2">
                  <c:v>30222</c:v>
                </c:pt>
                <c:pt idx="3">
                  <c:v>25662</c:v>
                </c:pt>
                <c:pt idx="4">
                  <c:v>16230</c:v>
                </c:pt>
                <c:pt idx="5">
                  <c:v>13088</c:v>
                </c:pt>
                <c:pt idx="6">
                  <c:v>5443</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4"/>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EB2172-F082-4C3E-A520-6F7CDBC828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05ED65-E98F-4541-857E-3620EAF143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CC938A-9398-4B12-94BE-1F668B6D2B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70B51D-5106-49C6-8A05-5C1951EC99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0883623-CE60-482B-AC4B-5412771C0E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9645983-CA36-42AF-B5DF-CF0E1103A0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5D9D8DA-F6EB-4B55-96F1-B54008A88F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894528F-8083-44E0-A641-096814FEC5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260.51639999999998</c:v>
                </c:pt>
                <c:pt idx="1">
                  <c:v>165.85769999999999</c:v>
                </c:pt>
                <c:pt idx="2">
                  <c:v>94.170299999999997</c:v>
                </c:pt>
                <c:pt idx="3">
                  <c:v>37.135100000000001</c:v>
                </c:pt>
                <c:pt idx="4">
                  <c:v>271.21949999999998</c:v>
                </c:pt>
                <c:pt idx="5">
                  <c:v>227.80430000000001</c:v>
                </c:pt>
                <c:pt idx="6">
                  <c:v>64.681399999999996</c:v>
                </c:pt>
                <c:pt idx="7">
                  <c:v>232.8065</c:v>
                </c:pt>
              </c:numCache>
            </c:numRef>
          </c:xVal>
          <c:yVal>
            <c:numRef>
              <c:f>Sheet1!$B$2:$B$9</c:f>
              <c:numCache>
                <c:formatCode>General</c:formatCode>
                <c:ptCount val="8"/>
                <c:pt idx="0">
                  <c:v>1.883</c:v>
                </c:pt>
                <c:pt idx="1">
                  <c:v>1.165</c:v>
                </c:pt>
                <c:pt idx="2">
                  <c:v>0.68300000000000005</c:v>
                </c:pt>
                <c:pt idx="3">
                  <c:v>0.27300000000000002</c:v>
                </c:pt>
                <c:pt idx="4">
                  <c:v>1.6559999999999999</c:v>
                </c:pt>
                <c:pt idx="5">
                  <c:v>1.375</c:v>
                </c:pt>
                <c:pt idx="6">
                  <c:v>0.46300000000000002</c:v>
                </c:pt>
                <c:pt idx="7">
                  <c:v>1.5289999999999999</c:v>
                </c:pt>
              </c:numCache>
            </c:numRef>
          </c:yVal>
          <c:bubbleSize>
            <c:numRef>
              <c:f>Sheet1!$C$2:$C$9</c:f>
              <c:numCache>
                <c:formatCode>General</c:formatCode>
                <c:ptCount val="8"/>
                <c:pt idx="0">
                  <c:v>222481</c:v>
                </c:pt>
                <c:pt idx="1">
                  <c:v>129369</c:v>
                </c:pt>
                <c:pt idx="2">
                  <c:v>59704</c:v>
                </c:pt>
                <c:pt idx="3">
                  <c:v>37655</c:v>
                </c:pt>
                <c:pt idx="4">
                  <c:v>11120</c:v>
                </c:pt>
                <c:pt idx="5">
                  <c:v>10479</c:v>
                </c:pt>
                <c:pt idx="6">
                  <c:v>7309</c:v>
                </c:pt>
                <c:pt idx="7">
                  <c:v>7217</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Piper Heidsieck</c:v>
                  </c:pt>
                  <c:pt idx="5">
                    <c:v>Bollinger</c:v>
                  </c:pt>
                  <c:pt idx="6">
                    <c:v>Laurent Perrier</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DE6E0FE-94FE-486C-A55F-409BBB5B28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D197BC7-3DF8-4A75-BAC8-2A8C6D5FE2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315DF0A-4321-47BA-8091-BF7E817E86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5711D0E-4DAB-4ACD-9929-2DBDE78938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11B59DE-D747-43D5-A2A7-1D5A045E92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E86A67B-9EE7-4594-9419-27DE0256D0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5694DB8-E048-4A48-8A51-6F90F1E992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DAEFFEE-0683-4E04-BF9D-A0291E113A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262.88659999999999</c:v>
                </c:pt>
                <c:pt idx="1">
                  <c:v>168.5444</c:v>
                </c:pt>
                <c:pt idx="2">
                  <c:v>93.754300000000001</c:v>
                </c:pt>
                <c:pt idx="3">
                  <c:v>37.530099999999997</c:v>
                </c:pt>
                <c:pt idx="4">
                  <c:v>229.54740000000001</c:v>
                </c:pt>
                <c:pt idx="5">
                  <c:v>65.619699999999995</c:v>
                </c:pt>
                <c:pt idx="6">
                  <c:v>241.26089999999999</c:v>
                </c:pt>
                <c:pt idx="7">
                  <c:v>304</c:v>
                </c:pt>
              </c:numCache>
            </c:numRef>
          </c:xVal>
          <c:yVal>
            <c:numRef>
              <c:f>Sheet1!$B$2:$B$9</c:f>
              <c:numCache>
                <c:formatCode>General</c:formatCode>
                <c:ptCount val="8"/>
                <c:pt idx="0">
                  <c:v>2.0529999999999999</c:v>
                </c:pt>
                <c:pt idx="1">
                  <c:v>1.206</c:v>
                </c:pt>
                <c:pt idx="2">
                  <c:v>0.71</c:v>
                </c:pt>
                <c:pt idx="3">
                  <c:v>0.29499999999999998</c:v>
                </c:pt>
                <c:pt idx="4">
                  <c:v>1.6319999999999999</c:v>
                </c:pt>
                <c:pt idx="5">
                  <c:v>0.48799999999999999</c:v>
                </c:pt>
                <c:pt idx="6">
                  <c:v>1.492</c:v>
                </c:pt>
                <c:pt idx="7">
                  <c:v>1.798</c:v>
                </c:pt>
              </c:numCache>
            </c:numRef>
          </c:yVal>
          <c:bubbleSize>
            <c:numRef>
              <c:f>Sheet1!$C$2:$C$9</c:f>
              <c:numCache>
                <c:formatCode>General</c:formatCode>
                <c:ptCount val="8"/>
                <c:pt idx="0">
                  <c:v>150634</c:v>
                </c:pt>
                <c:pt idx="1">
                  <c:v>87306</c:v>
                </c:pt>
                <c:pt idx="2">
                  <c:v>43127</c:v>
                </c:pt>
                <c:pt idx="3">
                  <c:v>33627</c:v>
                </c:pt>
                <c:pt idx="4">
                  <c:v>21807</c:v>
                </c:pt>
                <c:pt idx="5">
                  <c:v>9318</c:v>
                </c:pt>
                <c:pt idx="6">
                  <c:v>5549</c:v>
                </c:pt>
                <c:pt idx="7">
                  <c:v>5168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Pommery</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6A4AB2B-EE46-4841-A116-84C240FE7C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130380-E896-4605-81CE-9645B77625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5348358-9E93-4C27-B3A6-6228C946E9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057F04-C37C-4867-9C8D-64EBDD19E0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ED19861-498E-46D3-9390-EAE6CB247B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9B5CC1F-8A8C-476E-9B8F-C9EB82A386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01DBE7E-0928-41BF-8ED4-666368E16D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65D92CE-8F5B-408A-AE42-91D9EB883A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69.232299999999995</c:v>
                </c:pt>
                <c:pt idx="1">
                  <c:v>23.5748</c:v>
                </c:pt>
                <c:pt idx="2">
                  <c:v>49.180500000000002</c:v>
                </c:pt>
                <c:pt idx="3">
                  <c:v>51.747599999999998</c:v>
                </c:pt>
                <c:pt idx="4">
                  <c:v>31.525200000000002</c:v>
                </c:pt>
                <c:pt idx="5">
                  <c:v>32.7211</c:v>
                </c:pt>
                <c:pt idx="6">
                  <c:v>79.0989</c:v>
                </c:pt>
                <c:pt idx="7">
                  <c:v>29.301100000000002</c:v>
                </c:pt>
              </c:numCache>
            </c:numRef>
          </c:xVal>
          <c:yVal>
            <c:numRef>
              <c:f>Sheet1!$B$2:$B$9</c:f>
              <c:numCache>
                <c:formatCode>General</c:formatCode>
                <c:ptCount val="8"/>
                <c:pt idx="0">
                  <c:v>1.591</c:v>
                </c:pt>
                <c:pt idx="1">
                  <c:v>0.54900000000000004</c:v>
                </c:pt>
                <c:pt idx="2">
                  <c:v>1.1259999999999999</c:v>
                </c:pt>
                <c:pt idx="3">
                  <c:v>1.0820000000000001</c:v>
                </c:pt>
                <c:pt idx="4">
                  <c:v>0.72899999999999998</c:v>
                </c:pt>
                <c:pt idx="5">
                  <c:v>0.74199999999999999</c:v>
                </c:pt>
                <c:pt idx="6">
                  <c:v>1.8560000000000001</c:v>
                </c:pt>
                <c:pt idx="7">
                  <c:v>0.67700000000000005</c:v>
                </c:pt>
              </c:numCache>
            </c:numRef>
          </c:yVal>
          <c:bubbleSize>
            <c:numRef>
              <c:f>Sheet1!$C$2:$C$9</c:f>
              <c:numCache>
                <c:formatCode>General</c:formatCode>
                <c:ptCount val="8"/>
                <c:pt idx="0">
                  <c:v>10761127</c:v>
                </c:pt>
                <c:pt idx="1">
                  <c:v>3788985</c:v>
                </c:pt>
                <c:pt idx="2">
                  <c:v>3461768</c:v>
                </c:pt>
                <c:pt idx="3">
                  <c:v>2407818</c:v>
                </c:pt>
                <c:pt idx="4">
                  <c:v>2351274</c:v>
                </c:pt>
                <c:pt idx="5">
                  <c:v>1672046</c:v>
                </c:pt>
                <c:pt idx="6">
                  <c:v>1436753</c:v>
                </c:pt>
                <c:pt idx="7">
                  <c:v>1391478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Roederer</c:v>
                  </c:pt>
                  <c:pt idx="7">
                    <c:v>Heidsieck &amp; Co Monopole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5"/>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0047D7-0AA1-4028-A175-137BFE1A03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93E4FC5-7720-4461-853F-E5ECF50C43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279B779-2039-4109-A612-1ADAE74DD8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27CFE8-AF66-4FCA-BC9C-3B3432F3A9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8D54642-1079-4E9E-A445-0A6DEF7533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1EDF876-C426-4463-B085-60B942A3F6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C03F4BA-F322-456A-9D11-3575D76534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0041F92-2675-49CE-956A-650C130D0A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262.78809999999999</c:v>
                </c:pt>
                <c:pt idx="1">
                  <c:v>155.79660000000001</c:v>
                </c:pt>
                <c:pt idx="2">
                  <c:v>37.944800000000001</c:v>
                </c:pt>
                <c:pt idx="3">
                  <c:v>93.186499999999995</c:v>
                </c:pt>
                <c:pt idx="4">
                  <c:v>66.116100000000003</c:v>
                </c:pt>
                <c:pt idx="5">
                  <c:v>242.03229999999999</c:v>
                </c:pt>
                <c:pt idx="6">
                  <c:v>241.36840000000001</c:v>
                </c:pt>
                <c:pt idx="7">
                  <c:v>255.86670000000001</c:v>
                </c:pt>
              </c:numCache>
            </c:numRef>
          </c:xVal>
          <c:yVal>
            <c:numRef>
              <c:f>Sheet1!$B$2:$B$9</c:f>
              <c:numCache>
                <c:formatCode>General</c:formatCode>
                <c:ptCount val="8"/>
                <c:pt idx="0">
                  <c:v>2.42</c:v>
                </c:pt>
                <c:pt idx="1">
                  <c:v>1.2869999999999999</c:v>
                </c:pt>
                <c:pt idx="2">
                  <c:v>0.35899999999999999</c:v>
                </c:pt>
                <c:pt idx="3">
                  <c:v>0.82199999999999995</c:v>
                </c:pt>
                <c:pt idx="4">
                  <c:v>0.58199999999999996</c:v>
                </c:pt>
                <c:pt idx="5">
                  <c:v>1.9179999999999999</c:v>
                </c:pt>
                <c:pt idx="6">
                  <c:v>1.8240000000000001</c:v>
                </c:pt>
                <c:pt idx="7">
                  <c:v>1.8320000000000001</c:v>
                </c:pt>
              </c:numCache>
            </c:numRef>
          </c:yVal>
          <c:bubbleSize>
            <c:numRef>
              <c:f>Sheet1!$C$2:$C$9</c:f>
              <c:numCache>
                <c:formatCode>General</c:formatCode>
                <c:ptCount val="8"/>
                <c:pt idx="0">
                  <c:v>124036</c:v>
                </c:pt>
                <c:pt idx="1">
                  <c:v>64344</c:v>
                </c:pt>
                <c:pt idx="2">
                  <c:v>45344</c:v>
                </c:pt>
                <c:pt idx="3">
                  <c:v>41468</c:v>
                </c:pt>
                <c:pt idx="4">
                  <c:v>10248</c:v>
                </c:pt>
                <c:pt idx="5">
                  <c:v>7503</c:v>
                </c:pt>
                <c:pt idx="6">
                  <c:v>4586</c:v>
                </c:pt>
                <c:pt idx="7">
                  <c:v>3838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Malard</c:v>
                  </c:pt>
                  <c:pt idx="3">
                    <c:v>Ruinart</c:v>
                  </c:pt>
                  <c:pt idx="4">
                    <c:v>Laurent Perrier</c:v>
                  </c:pt>
                  <c:pt idx="5">
                    <c:v>Bollinger</c:v>
                  </c:pt>
                  <c:pt idx="6">
                    <c:v>Piper Heidsieck</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6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FEE4B22-8978-4AC5-B5EF-AA9172ADB1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01C555-29D2-43EE-B3D7-91712941B7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64D8B39-B45A-4D85-8E0E-B3353D9023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A155BEB-61E5-4C51-8EF1-3161EB867C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F84FF05-B1F6-4A55-A3F9-67FF4FB57E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AAE34B2-DDB7-4708-BBE4-59DBD2A07F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A1D684B-3EC7-407E-A5D0-37685C437F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7B8C13-C9E0-4272-82E0-8AC24EE808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26.727399999999999</c:v>
                </c:pt>
                <c:pt idx="1">
                  <c:v>30.6629</c:v>
                </c:pt>
                <c:pt idx="2">
                  <c:v>28.646999999999998</c:v>
                </c:pt>
                <c:pt idx="3">
                  <c:v>31.494800000000001</c:v>
                </c:pt>
                <c:pt idx="4">
                  <c:v>36.527700000000003</c:v>
                </c:pt>
                <c:pt idx="5">
                  <c:v>90.745199999999997</c:v>
                </c:pt>
                <c:pt idx="6">
                  <c:v>50.264200000000002</c:v>
                </c:pt>
                <c:pt idx="7">
                  <c:v>26.5242</c:v>
                </c:pt>
              </c:numCache>
            </c:numRef>
          </c:xVal>
          <c:yVal>
            <c:numRef>
              <c:f>Sheet1!$B$2:$B$9</c:f>
              <c:numCache>
                <c:formatCode>General</c:formatCode>
                <c:ptCount val="8"/>
                <c:pt idx="0">
                  <c:v>0.94799999999999995</c:v>
                </c:pt>
                <c:pt idx="1">
                  <c:v>0.95299999999999996</c:v>
                </c:pt>
                <c:pt idx="2">
                  <c:v>0.90800000000000003</c:v>
                </c:pt>
                <c:pt idx="3">
                  <c:v>0.98499999999999999</c:v>
                </c:pt>
                <c:pt idx="4">
                  <c:v>1.1579999999999999</c:v>
                </c:pt>
                <c:pt idx="5">
                  <c:v>2.8580000000000001</c:v>
                </c:pt>
                <c:pt idx="6">
                  <c:v>1.579</c:v>
                </c:pt>
                <c:pt idx="7">
                  <c:v>0.90500000000000003</c:v>
                </c:pt>
              </c:numCache>
            </c:numRef>
          </c:yVal>
          <c:bubbleSize>
            <c:numRef>
              <c:f>Sheet1!$C$2:$C$9</c:f>
              <c:numCache>
                <c:formatCode>General</c:formatCode>
                <c:ptCount val="8"/>
                <c:pt idx="0">
                  <c:v>11833795</c:v>
                </c:pt>
                <c:pt idx="1">
                  <c:v>3875602</c:v>
                </c:pt>
                <c:pt idx="2">
                  <c:v>3306117</c:v>
                </c:pt>
                <c:pt idx="3">
                  <c:v>3231524</c:v>
                </c:pt>
                <c:pt idx="4">
                  <c:v>2420106</c:v>
                </c:pt>
                <c:pt idx="5">
                  <c:v>2145762</c:v>
                </c:pt>
                <c:pt idx="6">
                  <c:v>2058218</c:v>
                </c:pt>
                <c:pt idx="7">
                  <c:v>412478</c:v>
                </c:pt>
              </c:numCache>
            </c:numRef>
          </c:bubbleSize>
          <c:bubble3D val="0"/>
          <c:extLst>
            <c:ext xmlns:c15="http://schemas.microsoft.com/office/drawing/2012/chart" uri="{02D57815-91ED-43cb-92C2-25804820EDAC}">
              <c15:datalabelsRange>
                <c15:f>Sheet1!$E$2:$E$10</c15:f>
                <c15:dlblRangeCache>
                  <c:ptCount val="9"/>
                  <c:pt idx="0">
                    <c:v>Nicolas Feuillatte</c:v>
                  </c:pt>
                  <c:pt idx="1">
                    <c:v>Demoiselle</c:v>
                  </c:pt>
                  <c:pt idx="2">
                    <c:v>Canard Duchêne</c:v>
                  </c:pt>
                  <c:pt idx="3">
                    <c:v>Tsarine</c:v>
                  </c:pt>
                  <c:pt idx="4">
                    <c:v>Mumm</c:v>
                  </c:pt>
                  <c:pt idx="5">
                    <c:v>Ruinart</c:v>
                  </c:pt>
                  <c:pt idx="6">
                    <c:v>Moët &amp; Chandon</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058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56E85F5-2264-4B0F-832D-EEB4E4264B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3445E3-437B-40B0-863D-FB9790120C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82D5FD-C21D-4E3D-BA99-824704F9E0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76A3075-E0E3-4CAB-8D13-19A6105949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9294BF5-DC9D-4D00-B179-64363EF3C1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FF4CFDB-8894-4C73-BCC5-E9CACC6593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D18D613-F3E7-4829-906A-299EB5B4AE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D2D2066-C99F-4845-828F-AA7FD3D409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91.656199999999998</c:v>
                </c:pt>
                <c:pt idx="1">
                  <c:v>52.862900000000003</c:v>
                </c:pt>
                <c:pt idx="2">
                  <c:v>37.590600000000002</c:v>
                </c:pt>
                <c:pt idx="3">
                  <c:v>26.826699999999999</c:v>
                </c:pt>
                <c:pt idx="4">
                  <c:v>81.242900000000006</c:v>
                </c:pt>
                <c:pt idx="5">
                  <c:v>37.790300000000002</c:v>
                </c:pt>
                <c:pt idx="6">
                  <c:v>41.338299999999997</c:v>
                </c:pt>
                <c:pt idx="7">
                  <c:v>36.3018</c:v>
                </c:pt>
              </c:numCache>
            </c:numRef>
          </c:xVal>
          <c:yVal>
            <c:numRef>
              <c:f>Sheet1!$B$2:$B$9</c:f>
              <c:numCache>
                <c:formatCode>General</c:formatCode>
                <c:ptCount val="8"/>
                <c:pt idx="0">
                  <c:v>1.639</c:v>
                </c:pt>
                <c:pt idx="1">
                  <c:v>1.0529999999999999</c:v>
                </c:pt>
                <c:pt idx="2">
                  <c:v>0.66</c:v>
                </c:pt>
                <c:pt idx="3">
                  <c:v>0.504</c:v>
                </c:pt>
                <c:pt idx="4">
                  <c:v>1.421</c:v>
                </c:pt>
                <c:pt idx="5">
                  <c:v>0.66200000000000003</c:v>
                </c:pt>
                <c:pt idx="6">
                  <c:v>0.86399999999999999</c:v>
                </c:pt>
                <c:pt idx="7">
                  <c:v>0.63500000000000001</c:v>
                </c:pt>
              </c:numCache>
            </c:numRef>
          </c:yVal>
          <c:bubbleSize>
            <c:numRef>
              <c:f>Sheet1!$C$2:$C$9</c:f>
              <c:numCache>
                <c:formatCode>General</c:formatCode>
                <c:ptCount val="8"/>
                <c:pt idx="0">
                  <c:v>1262381</c:v>
                </c:pt>
                <c:pt idx="1">
                  <c:v>597932</c:v>
                </c:pt>
                <c:pt idx="2">
                  <c:v>431239</c:v>
                </c:pt>
                <c:pt idx="3">
                  <c:v>415089</c:v>
                </c:pt>
                <c:pt idx="4">
                  <c:v>398659</c:v>
                </c:pt>
                <c:pt idx="5">
                  <c:v>237021</c:v>
                </c:pt>
                <c:pt idx="6">
                  <c:v>204583</c:v>
                </c:pt>
                <c:pt idx="7">
                  <c:v>181255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3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87A2FF-DB80-49C4-BD04-5BFCF6C049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EDD226-12EE-4133-BAE0-0B0FB23682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C04BF0D-21F5-45CA-88C8-5BE37E99A2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5C38D00-3E10-4097-807C-93F9A6B2E1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5439B5E-E8C4-4E0A-BD4A-C0C4FB8339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F478382-3A45-4CFC-8775-538FD18A20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E0C7147-CDD2-4BE6-9343-6D13134724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EB9351-63E3-466B-A404-B77F04659B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26.5717</c:v>
                </c:pt>
                <c:pt idx="1">
                  <c:v>30.006599999999999</c:v>
                </c:pt>
                <c:pt idx="2">
                  <c:v>28.646999999999998</c:v>
                </c:pt>
                <c:pt idx="3">
                  <c:v>31.494800000000001</c:v>
                </c:pt>
                <c:pt idx="4">
                  <c:v>36.527700000000003</c:v>
                </c:pt>
                <c:pt idx="5">
                  <c:v>50.205800000000004</c:v>
                </c:pt>
                <c:pt idx="6">
                  <c:v>26.394300000000001</c:v>
                </c:pt>
                <c:pt idx="7">
                  <c:v>22.1768</c:v>
                </c:pt>
              </c:numCache>
            </c:numRef>
          </c:xVal>
          <c:yVal>
            <c:numRef>
              <c:f>Sheet1!$B$2:$B$9</c:f>
              <c:numCache>
                <c:formatCode>General</c:formatCode>
                <c:ptCount val="8"/>
                <c:pt idx="0">
                  <c:v>0.99</c:v>
                </c:pt>
                <c:pt idx="1">
                  <c:v>0.97499999999999998</c:v>
                </c:pt>
                <c:pt idx="2">
                  <c:v>0.95099999999999996</c:v>
                </c:pt>
                <c:pt idx="3">
                  <c:v>1.032</c:v>
                </c:pt>
                <c:pt idx="4">
                  <c:v>1.214</c:v>
                </c:pt>
                <c:pt idx="5">
                  <c:v>1.653</c:v>
                </c:pt>
                <c:pt idx="6">
                  <c:v>0.878</c:v>
                </c:pt>
                <c:pt idx="7">
                  <c:v>0.70399999999999996</c:v>
                </c:pt>
              </c:numCache>
            </c:numRef>
          </c:yVal>
          <c:bubbleSize>
            <c:numRef>
              <c:f>Sheet1!$C$2:$C$9</c:f>
              <c:numCache>
                <c:formatCode>General</c:formatCode>
                <c:ptCount val="8"/>
                <c:pt idx="0">
                  <c:v>11598081</c:v>
                </c:pt>
                <c:pt idx="1">
                  <c:v>3450576</c:v>
                </c:pt>
                <c:pt idx="2">
                  <c:v>3306117</c:v>
                </c:pt>
                <c:pt idx="3">
                  <c:v>3231524</c:v>
                </c:pt>
                <c:pt idx="4">
                  <c:v>2420106</c:v>
                </c:pt>
                <c:pt idx="5">
                  <c:v>2051560</c:v>
                </c:pt>
                <c:pt idx="6">
                  <c:v>1878563</c:v>
                </c:pt>
                <c:pt idx="7">
                  <c:v>1105137</c:v>
                </c:pt>
              </c:numCache>
            </c:numRef>
          </c:bubbleSize>
          <c:bubble3D val="0"/>
          <c:extLst>
            <c:ext xmlns:c15="http://schemas.microsoft.com/office/drawing/2012/chart" uri="{02D57815-91ED-43cb-92C2-25804820EDAC}">
              <c15:datalabelsRange>
                <c15:f>Sheet1!$E$2:$E$10</c15:f>
                <c15:dlblRangeCache>
                  <c:ptCount val="9"/>
                  <c:pt idx="0">
                    <c:v>Nicolas Feuillatte</c:v>
                  </c:pt>
                  <c:pt idx="1">
                    <c:v>Demoiselle</c:v>
                  </c:pt>
                  <c:pt idx="2">
                    <c:v>Canard Duchêne</c:v>
                  </c:pt>
                  <c:pt idx="3">
                    <c:v>Tsarine</c:v>
                  </c:pt>
                  <c:pt idx="4">
                    <c:v>Mumm</c:v>
                  </c:pt>
                  <c:pt idx="5">
                    <c:v>Moët &amp; Chandon</c:v>
                  </c:pt>
                  <c:pt idx="6">
                    <c:v>Alfred De Rothschild</c:v>
                  </c:pt>
                  <c:pt idx="7">
                    <c:v>De Castellane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0"/>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E4EF2FA-E783-455A-9381-64620938E4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F8CC03D-3283-456B-979B-64D1A17355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0402374-F065-4C9C-904D-95730C7F08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6CB5271-2599-4F17-876C-154DC918A2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8667F52-3E08-4DD5-BD61-206FFA69D6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CF0D9AC-E693-4B56-B707-7EE80D847D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C8EDAD8-8FB9-4041-864A-F5ADA41764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DE4262F-2BE4-4B9C-AA7E-772FCDBA27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89.978300000000004</c:v>
                </c:pt>
                <c:pt idx="1">
                  <c:v>51.580500000000001</c:v>
                </c:pt>
                <c:pt idx="2">
                  <c:v>37.562899999999999</c:v>
                </c:pt>
                <c:pt idx="3">
                  <c:v>26.687899999999999</c:v>
                </c:pt>
                <c:pt idx="4">
                  <c:v>80.448099999999997</c:v>
                </c:pt>
                <c:pt idx="5">
                  <c:v>37.557499999999997</c:v>
                </c:pt>
                <c:pt idx="6">
                  <c:v>40.275599999999997</c:v>
                </c:pt>
                <c:pt idx="7">
                  <c:v>35.996699999999997</c:v>
                </c:pt>
              </c:numCache>
            </c:numRef>
          </c:xVal>
          <c:yVal>
            <c:numRef>
              <c:f>Sheet1!$B$2:$B$9</c:f>
              <c:numCache>
                <c:formatCode>General</c:formatCode>
                <c:ptCount val="8"/>
                <c:pt idx="0">
                  <c:v>1.6459999999999999</c:v>
                </c:pt>
                <c:pt idx="1">
                  <c:v>1.054</c:v>
                </c:pt>
                <c:pt idx="2">
                  <c:v>0.66800000000000004</c:v>
                </c:pt>
                <c:pt idx="3">
                  <c:v>0.51300000000000001</c:v>
                </c:pt>
                <c:pt idx="4">
                  <c:v>1.43</c:v>
                </c:pt>
                <c:pt idx="5">
                  <c:v>0.66800000000000004</c:v>
                </c:pt>
                <c:pt idx="6">
                  <c:v>0.86699999999999999</c:v>
                </c:pt>
                <c:pt idx="7">
                  <c:v>0.64</c:v>
                </c:pt>
              </c:numCache>
            </c:numRef>
          </c:yVal>
          <c:bubbleSize>
            <c:numRef>
              <c:f>Sheet1!$C$2:$C$9</c:f>
              <c:numCache>
                <c:formatCode>General</c:formatCode>
                <c:ptCount val="8"/>
                <c:pt idx="0">
                  <c:v>480304</c:v>
                </c:pt>
                <c:pt idx="1">
                  <c:v>248876</c:v>
                </c:pt>
                <c:pt idx="2">
                  <c:v>192735</c:v>
                </c:pt>
                <c:pt idx="3">
                  <c:v>180357</c:v>
                </c:pt>
                <c:pt idx="4">
                  <c:v>149553</c:v>
                </c:pt>
                <c:pt idx="5">
                  <c:v>103471</c:v>
                </c:pt>
                <c:pt idx="6">
                  <c:v>96299</c:v>
                </c:pt>
                <c:pt idx="7">
                  <c:v>86320</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8"/>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484BF3C-584C-46D9-B6D7-476D4AF5CB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33D2282-EFA5-45E7-A715-A9DEE8EFFB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F2E50F-7C6D-4808-A5B3-76F5172ADB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558C520-DABE-41EB-937D-671BAF6065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365CD19-E3FD-47A0-9A20-A9FE102EF7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C9ABF7-EB15-4C40-9ADA-99A467C875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29779B7-5B9F-4F99-96DC-D83105B0B1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3266F16-5864-44CE-AE5C-06674B132A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90.888499999999993</c:v>
                </c:pt>
                <c:pt idx="1">
                  <c:v>52.964500000000001</c:v>
                </c:pt>
                <c:pt idx="2">
                  <c:v>37.2455</c:v>
                </c:pt>
                <c:pt idx="3">
                  <c:v>26.510400000000001</c:v>
                </c:pt>
                <c:pt idx="4">
                  <c:v>81.043800000000005</c:v>
                </c:pt>
                <c:pt idx="5">
                  <c:v>37.565300000000001</c:v>
                </c:pt>
                <c:pt idx="6">
                  <c:v>41.234299999999998</c:v>
                </c:pt>
                <c:pt idx="7">
                  <c:v>36.067500000000003</c:v>
                </c:pt>
              </c:numCache>
            </c:numRef>
          </c:xVal>
          <c:yVal>
            <c:numRef>
              <c:f>Sheet1!$B$2:$B$9</c:f>
              <c:numCache>
                <c:formatCode>General</c:formatCode>
                <c:ptCount val="8"/>
                <c:pt idx="0">
                  <c:v>1.76</c:v>
                </c:pt>
                <c:pt idx="1">
                  <c:v>1.1359999999999999</c:v>
                </c:pt>
                <c:pt idx="2">
                  <c:v>0.71299999999999997</c:v>
                </c:pt>
                <c:pt idx="3">
                  <c:v>0.54100000000000004</c:v>
                </c:pt>
                <c:pt idx="4">
                  <c:v>1.5469999999999999</c:v>
                </c:pt>
                <c:pt idx="5">
                  <c:v>0.72099999999999997</c:v>
                </c:pt>
                <c:pt idx="6">
                  <c:v>0.93400000000000005</c:v>
                </c:pt>
                <c:pt idx="7">
                  <c:v>0.69499999999999995</c:v>
                </c:pt>
              </c:numCache>
            </c:numRef>
          </c:yVal>
          <c:bubbleSize>
            <c:numRef>
              <c:f>Sheet1!$C$2:$C$9</c:f>
              <c:numCache>
                <c:formatCode>General</c:formatCode>
                <c:ptCount val="8"/>
                <c:pt idx="0">
                  <c:v>262577</c:v>
                </c:pt>
                <c:pt idx="1">
                  <c:v>125314</c:v>
                </c:pt>
                <c:pt idx="2">
                  <c:v>109390</c:v>
                </c:pt>
                <c:pt idx="3">
                  <c:v>95729</c:v>
                </c:pt>
                <c:pt idx="4">
                  <c:v>68401</c:v>
                </c:pt>
                <c:pt idx="5">
                  <c:v>42261</c:v>
                </c:pt>
                <c:pt idx="6">
                  <c:v>40657</c:v>
                </c:pt>
                <c:pt idx="7">
                  <c:v>37943</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A48364-8523-41A5-9659-BBC1B09BA6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0BEED8-E65D-47F0-9AAA-F6099EE870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EFFEBE-0579-4BD7-A1C9-7114658B33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7F742EC-28C4-45EC-9C12-70EDAE0B9F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6CC9B43-60FE-49F4-A8BD-8FE753E14D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AD052C3-0C39-47DF-90EF-0AB52C06A1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88449FD-C4E9-4F50-8580-88A7EF2938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BEAF5CB-3C7D-4A83-AF8D-A4ADA5E6BD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91.424999999999997</c:v>
                </c:pt>
                <c:pt idx="1">
                  <c:v>52.019799999999996</c:v>
                </c:pt>
                <c:pt idx="2">
                  <c:v>81.850300000000004</c:v>
                </c:pt>
                <c:pt idx="3">
                  <c:v>26.938700000000001</c:v>
                </c:pt>
                <c:pt idx="4">
                  <c:v>37.7181</c:v>
                </c:pt>
                <c:pt idx="5">
                  <c:v>37.875</c:v>
                </c:pt>
                <c:pt idx="6">
                  <c:v>41.338900000000002</c:v>
                </c:pt>
                <c:pt idx="7">
                  <c:v>51.2316</c:v>
                </c:pt>
              </c:numCache>
            </c:numRef>
          </c:xVal>
          <c:yVal>
            <c:numRef>
              <c:f>Sheet1!$B$2:$B$9</c:f>
              <c:numCache>
                <c:formatCode>General</c:formatCode>
                <c:ptCount val="8"/>
                <c:pt idx="0">
                  <c:v>1.6140000000000001</c:v>
                </c:pt>
                <c:pt idx="1">
                  <c:v>1.0329999999999999</c:v>
                </c:pt>
                <c:pt idx="2">
                  <c:v>1.4019999999999999</c:v>
                </c:pt>
                <c:pt idx="3">
                  <c:v>0.50600000000000001</c:v>
                </c:pt>
                <c:pt idx="4">
                  <c:v>0.64400000000000002</c:v>
                </c:pt>
                <c:pt idx="5">
                  <c:v>0.65300000000000002</c:v>
                </c:pt>
                <c:pt idx="6">
                  <c:v>0.85399999999999998</c:v>
                </c:pt>
                <c:pt idx="7">
                  <c:v>0.872</c:v>
                </c:pt>
              </c:numCache>
            </c:numRef>
          </c:yVal>
          <c:bubbleSize>
            <c:numRef>
              <c:f>Sheet1!$C$2:$C$9</c:f>
              <c:numCache>
                <c:formatCode>General</c:formatCode>
                <c:ptCount val="8"/>
                <c:pt idx="0">
                  <c:v>140703</c:v>
                </c:pt>
                <c:pt idx="1">
                  <c:v>71007</c:v>
                </c:pt>
                <c:pt idx="2">
                  <c:v>68345</c:v>
                </c:pt>
                <c:pt idx="3">
                  <c:v>42644</c:v>
                </c:pt>
                <c:pt idx="4">
                  <c:v>33720</c:v>
                </c:pt>
                <c:pt idx="5">
                  <c:v>32724</c:v>
                </c:pt>
                <c:pt idx="6">
                  <c:v>19884</c:v>
                </c:pt>
                <c:pt idx="7">
                  <c:v>18136</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Nicolas Feuillatte</c:v>
                  </c:pt>
                  <c:pt idx="5">
                    <c:v>Demoiselle</c:v>
                  </c:pt>
                  <c:pt idx="6">
                    <c:v>Besserat De Bellefon</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14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A91EF56-1BC7-4CC8-8288-E7A075C7C7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8D660F-A1EA-46D3-A6F0-BDE073C055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87F32F-1320-4714-B8BF-6528873ADC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E31D65-93D6-4541-90DB-8D54727016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5E32EE8-C847-416F-9FCC-11D66E7F34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F2F0D1C-CC6F-4C56-BF9A-419E5B7B90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E0CA527-EC14-4BD7-BBAB-C00A87F287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43DC775-4964-4AFD-B3E7-C7148C3F95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91.372799999999998</c:v>
                </c:pt>
                <c:pt idx="1">
                  <c:v>644.48720000000003</c:v>
                </c:pt>
                <c:pt idx="2">
                  <c:v>53.254899999999999</c:v>
                </c:pt>
                <c:pt idx="3">
                  <c:v>80.4315</c:v>
                </c:pt>
                <c:pt idx="4">
                  <c:v>27.0364</c:v>
                </c:pt>
                <c:pt idx="5">
                  <c:v>38.076900000000002</c:v>
                </c:pt>
                <c:pt idx="6">
                  <c:v>634.11429999999996</c:v>
                </c:pt>
                <c:pt idx="7">
                  <c:v>37.879600000000003</c:v>
                </c:pt>
              </c:numCache>
            </c:numRef>
          </c:xVal>
          <c:yVal>
            <c:numRef>
              <c:f>Sheet1!$B$2:$B$9</c:f>
              <c:numCache>
                <c:formatCode>General</c:formatCode>
                <c:ptCount val="8"/>
                <c:pt idx="0">
                  <c:v>1.355</c:v>
                </c:pt>
                <c:pt idx="1">
                  <c:v>8.3819999999999997</c:v>
                </c:pt>
                <c:pt idx="2">
                  <c:v>0.85899999999999999</c:v>
                </c:pt>
                <c:pt idx="3">
                  <c:v>1.1399999999999999</c:v>
                </c:pt>
                <c:pt idx="4">
                  <c:v>0.40899999999999997</c:v>
                </c:pt>
                <c:pt idx="5">
                  <c:v>0.53700000000000003</c:v>
                </c:pt>
                <c:pt idx="6">
                  <c:v>9.4730000000000008</c:v>
                </c:pt>
                <c:pt idx="7">
                  <c:v>0.53500000000000003</c:v>
                </c:pt>
              </c:numCache>
            </c:numRef>
          </c:yVal>
          <c:bubbleSize>
            <c:numRef>
              <c:f>Sheet1!$C$2:$C$9</c:f>
              <c:numCache>
                <c:formatCode>General</c:formatCode>
                <c:ptCount val="8"/>
                <c:pt idx="0">
                  <c:v>111018</c:v>
                </c:pt>
                <c:pt idx="1">
                  <c:v>50270</c:v>
                </c:pt>
                <c:pt idx="2">
                  <c:v>43882</c:v>
                </c:pt>
                <c:pt idx="3">
                  <c:v>38768</c:v>
                </c:pt>
                <c:pt idx="4">
                  <c:v>26712</c:v>
                </c:pt>
                <c:pt idx="5">
                  <c:v>24750</c:v>
                </c:pt>
                <c:pt idx="6">
                  <c:v>22194</c:v>
                </c:pt>
                <c:pt idx="7">
                  <c:v>19508</c:v>
                </c:pt>
              </c:numCache>
            </c:numRef>
          </c:bubbleSize>
          <c:bubble3D val="0"/>
          <c:extLst>
            <c:ext xmlns:c15="http://schemas.microsoft.com/office/drawing/2012/chart" uri="{02D57815-91ED-43cb-92C2-25804820EDAC}">
              <c15:datalabelsRange>
                <c15:f>Sheet1!$E$2:$E$10</c15:f>
                <c15:dlblRangeCache>
                  <c:ptCount val="9"/>
                  <c:pt idx="0">
                    <c:v>Ruinart</c:v>
                  </c:pt>
                  <c:pt idx="1">
                    <c:v>Roederer</c:v>
                  </c:pt>
                  <c:pt idx="2">
                    <c:v>Deutz</c:v>
                  </c:pt>
                  <c:pt idx="3">
                    <c:v>Laurent Perrier</c:v>
                  </c:pt>
                  <c:pt idx="4">
                    <c:v>Nicolas</c:v>
                  </c:pt>
                  <c:pt idx="5">
                    <c:v>Demoiselle</c:v>
                  </c:pt>
                  <c:pt idx="6">
                    <c:v>Dom Perignon</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3"/>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9.6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C8A2DC-C439-4D66-B4BE-3E4A1EB7AA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B362A0E-1D09-430C-85C6-1425F5D6C0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76DFF0D-1B7B-4AB5-82A3-79E9FBC624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690DA75-20C8-43F6-AD5B-31A41A9BB0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CD8EFA-F474-4337-8321-FB5C88714C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EBFA80-80D9-4C69-A706-0AB2B6420B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1CC1227-307A-4D32-8DCD-85D7D3368A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EBAA9A8-7D58-4977-91A1-F51F3846EE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94.533199999999994</c:v>
                </c:pt>
                <c:pt idx="1">
                  <c:v>56.6633</c:v>
                </c:pt>
                <c:pt idx="2">
                  <c:v>37.4512</c:v>
                </c:pt>
                <c:pt idx="3">
                  <c:v>27.365200000000002</c:v>
                </c:pt>
                <c:pt idx="4">
                  <c:v>82.421099999999996</c:v>
                </c:pt>
                <c:pt idx="5">
                  <c:v>38.498600000000003</c:v>
                </c:pt>
                <c:pt idx="6">
                  <c:v>42.989699999999999</c:v>
                </c:pt>
                <c:pt idx="7">
                  <c:v>37.436</c:v>
                </c:pt>
              </c:numCache>
            </c:numRef>
          </c:xVal>
          <c:yVal>
            <c:numRef>
              <c:f>Sheet1!$B$2:$B$9</c:f>
              <c:numCache>
                <c:formatCode>General</c:formatCode>
                <c:ptCount val="8"/>
                <c:pt idx="0">
                  <c:v>1.633</c:v>
                </c:pt>
                <c:pt idx="1">
                  <c:v>1.0780000000000001</c:v>
                </c:pt>
                <c:pt idx="2">
                  <c:v>0.64200000000000002</c:v>
                </c:pt>
                <c:pt idx="3">
                  <c:v>0.49299999999999999</c:v>
                </c:pt>
                <c:pt idx="4">
                  <c:v>1.3740000000000001</c:v>
                </c:pt>
                <c:pt idx="5">
                  <c:v>0.66900000000000004</c:v>
                </c:pt>
                <c:pt idx="6">
                  <c:v>0.85</c:v>
                </c:pt>
                <c:pt idx="7">
                  <c:v>0.63500000000000001</c:v>
                </c:pt>
              </c:numCache>
            </c:numRef>
          </c:yVal>
          <c:bubbleSize>
            <c:numRef>
              <c:f>Sheet1!$C$2:$C$9</c:f>
              <c:numCache>
                <c:formatCode>General</c:formatCode>
                <c:ptCount val="8"/>
                <c:pt idx="0">
                  <c:v>89712</c:v>
                </c:pt>
                <c:pt idx="1">
                  <c:v>39381</c:v>
                </c:pt>
                <c:pt idx="2">
                  <c:v>27639</c:v>
                </c:pt>
                <c:pt idx="3">
                  <c:v>19484</c:v>
                </c:pt>
                <c:pt idx="4">
                  <c:v>18792</c:v>
                </c:pt>
                <c:pt idx="5">
                  <c:v>13744</c:v>
                </c:pt>
                <c:pt idx="6">
                  <c:v>8340</c:v>
                </c:pt>
                <c:pt idx="7">
                  <c:v>7899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3"/>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3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2932A73-F37E-44DA-A15E-83293B43E5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8D14C8-2366-40C9-B160-227341F87C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1D8300D-C752-4655-8162-B5FBB15D4A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2F95A5E-10A8-44F0-B23E-3944089F65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EA5EBC3-37E5-4B4B-B3EB-15182786E4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2066B36-3BD0-4BA0-9F99-27F072D9B0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087B939-0B11-459A-B85F-2F13FE7647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021C58-9200-4FDD-BA6F-04EF66B620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90.459900000000005</c:v>
                </c:pt>
                <c:pt idx="1">
                  <c:v>52.298299999999998</c:v>
                </c:pt>
                <c:pt idx="2">
                  <c:v>37.457799999999999</c:v>
                </c:pt>
                <c:pt idx="3">
                  <c:v>26.686</c:v>
                </c:pt>
                <c:pt idx="4">
                  <c:v>80.477099999999993</c:v>
                </c:pt>
                <c:pt idx="5">
                  <c:v>37.464500000000001</c:v>
                </c:pt>
                <c:pt idx="6">
                  <c:v>40.722099999999998</c:v>
                </c:pt>
                <c:pt idx="7">
                  <c:v>36.009099999999997</c:v>
                </c:pt>
              </c:numCache>
            </c:numRef>
          </c:xVal>
          <c:yVal>
            <c:numRef>
              <c:f>Sheet1!$B$2:$B$9</c:f>
              <c:numCache>
                <c:formatCode>General</c:formatCode>
                <c:ptCount val="8"/>
                <c:pt idx="0">
                  <c:v>1.6060000000000001</c:v>
                </c:pt>
                <c:pt idx="1">
                  <c:v>1.0249999999999999</c:v>
                </c:pt>
                <c:pt idx="2">
                  <c:v>0.64900000000000002</c:v>
                </c:pt>
                <c:pt idx="3">
                  <c:v>0.499</c:v>
                </c:pt>
                <c:pt idx="4">
                  <c:v>1.393</c:v>
                </c:pt>
                <c:pt idx="5">
                  <c:v>0.64900000000000002</c:v>
                </c:pt>
                <c:pt idx="6">
                  <c:v>0.83799999999999997</c:v>
                </c:pt>
                <c:pt idx="7">
                  <c:v>0.624</c:v>
                </c:pt>
              </c:numCache>
            </c:numRef>
          </c:yVal>
          <c:bubbleSize>
            <c:numRef>
              <c:f>Sheet1!$C$2:$C$9</c:f>
              <c:numCache>
                <c:formatCode>General</c:formatCode>
                <c:ptCount val="8"/>
                <c:pt idx="0">
                  <c:v>846795</c:v>
                </c:pt>
                <c:pt idx="1">
                  <c:v>409757</c:v>
                </c:pt>
                <c:pt idx="2">
                  <c:v>299063</c:v>
                </c:pt>
                <c:pt idx="3">
                  <c:v>268461</c:v>
                </c:pt>
                <c:pt idx="4">
                  <c:v>258734</c:v>
                </c:pt>
                <c:pt idx="5">
                  <c:v>163645</c:v>
                </c:pt>
                <c:pt idx="6">
                  <c:v>140369</c:v>
                </c:pt>
                <c:pt idx="7">
                  <c:v>130497</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DF0286A-56D7-4639-BB63-6B7016B327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53F27A38-8C11-438B-9A38-F673906915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FCD8862-70DB-4FEA-9544-E6CBD0B96B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0359313-CFDA-4323-8982-62D26C887D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9AE3954-58A3-42E9-9BED-E76DC19BDA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FB7F03D9-9C41-4594-B37D-A3DC345ACE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B865B05D-32EF-49B7-B79D-AB3226591A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0B98D078-A65B-4EA0-AF8E-472B846720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11.437099999999999</c:v>
                </c:pt>
                <c:pt idx="1">
                  <c:v>12.776999999999999</c:v>
                </c:pt>
                <c:pt idx="2">
                  <c:v>17.389700000000001</c:v>
                </c:pt>
                <c:pt idx="3">
                  <c:v>9.0905000000000005</c:v>
                </c:pt>
                <c:pt idx="4">
                  <c:v>11.3963</c:v>
                </c:pt>
                <c:pt idx="5">
                  <c:v>11.78</c:v>
                </c:pt>
                <c:pt idx="6">
                  <c:v>13.4511</c:v>
                </c:pt>
                <c:pt idx="7">
                  <c:v>5.7374999999999998</c:v>
                </c:pt>
              </c:numCache>
            </c:numRef>
          </c:xVal>
          <c:yVal>
            <c:numRef>
              <c:f>Sheet1!$B$2:$B$9</c:f>
              <c:numCache>
                <c:formatCode>General</c:formatCode>
                <c:ptCount val="8"/>
                <c:pt idx="0">
                  <c:v>1.079</c:v>
                </c:pt>
                <c:pt idx="1">
                  <c:v>1.206</c:v>
                </c:pt>
                <c:pt idx="2">
                  <c:v>1.641</c:v>
                </c:pt>
                <c:pt idx="3">
                  <c:v>0.85699999999999998</c:v>
                </c:pt>
                <c:pt idx="4">
                  <c:v>1.075</c:v>
                </c:pt>
                <c:pt idx="5">
                  <c:v>1.0640000000000001</c:v>
                </c:pt>
                <c:pt idx="6">
                  <c:v>1.2689999999999999</c:v>
                </c:pt>
                <c:pt idx="7">
                  <c:v>0.54100000000000004</c:v>
                </c:pt>
              </c:numCache>
            </c:numRef>
          </c:yVal>
          <c:bubbleSize>
            <c:numRef>
              <c:f>Sheet1!$C$2:$C$9</c:f>
              <c:numCache>
                <c:formatCode>General</c:formatCode>
                <c:ptCount val="8"/>
                <c:pt idx="0">
                  <c:v>428822</c:v>
                </c:pt>
                <c:pt idx="1">
                  <c:v>352518</c:v>
                </c:pt>
                <c:pt idx="2">
                  <c:v>237909</c:v>
                </c:pt>
                <c:pt idx="3">
                  <c:v>237189</c:v>
                </c:pt>
                <c:pt idx="4">
                  <c:v>224598</c:v>
                </c:pt>
                <c:pt idx="5">
                  <c:v>209943</c:v>
                </c:pt>
                <c:pt idx="6">
                  <c:v>122782</c:v>
                </c:pt>
                <c:pt idx="7">
                  <c:v>62527</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AB1A78D-96F0-4715-A351-DD7C68FD61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FA91455-21B6-4A72-A05A-AFE7B23069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74AD89-5331-435D-95DD-7AF40FEE74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206D16A-B36F-4194-9267-07AE2E34CB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FC1FA4C-30EE-4397-8322-8514563ED7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7D8F265-3F0E-4DB8-8C64-52E09CCDDD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B1A868D-A4CA-4791-9D97-42C8C8E0FF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1DCD5B9-8A61-45BE-96F4-9A68DA7BCB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93.240300000000005</c:v>
                </c:pt>
                <c:pt idx="1">
                  <c:v>81.262900000000002</c:v>
                </c:pt>
                <c:pt idx="2">
                  <c:v>53.312800000000003</c:v>
                </c:pt>
                <c:pt idx="3">
                  <c:v>27.181899999999999</c:v>
                </c:pt>
                <c:pt idx="4">
                  <c:v>37.2483</c:v>
                </c:pt>
                <c:pt idx="5">
                  <c:v>37.9467</c:v>
                </c:pt>
                <c:pt idx="6">
                  <c:v>50.933100000000003</c:v>
                </c:pt>
                <c:pt idx="7">
                  <c:v>41.847900000000003</c:v>
                </c:pt>
              </c:numCache>
            </c:numRef>
          </c:xVal>
          <c:yVal>
            <c:numRef>
              <c:f>Sheet1!$B$2:$B$9</c:f>
              <c:numCache>
                <c:formatCode>General</c:formatCode>
                <c:ptCount val="8"/>
                <c:pt idx="0">
                  <c:v>1.6</c:v>
                </c:pt>
                <c:pt idx="1">
                  <c:v>1.4039999999999999</c:v>
                </c:pt>
                <c:pt idx="2">
                  <c:v>1.024</c:v>
                </c:pt>
                <c:pt idx="3">
                  <c:v>0.48799999999999999</c:v>
                </c:pt>
                <c:pt idx="4">
                  <c:v>0.63500000000000001</c:v>
                </c:pt>
                <c:pt idx="5">
                  <c:v>0.65400000000000003</c:v>
                </c:pt>
                <c:pt idx="6">
                  <c:v>0.85899999999999999</c:v>
                </c:pt>
                <c:pt idx="7">
                  <c:v>0.83299999999999996</c:v>
                </c:pt>
              </c:numCache>
            </c:numRef>
          </c:yVal>
          <c:bubbleSize>
            <c:numRef>
              <c:f>Sheet1!$C$2:$C$9</c:f>
              <c:numCache>
                <c:formatCode>General</c:formatCode>
                <c:ptCount val="8"/>
                <c:pt idx="0">
                  <c:v>165688</c:v>
                </c:pt>
                <c:pt idx="1">
                  <c:v>63060</c:v>
                </c:pt>
                <c:pt idx="2">
                  <c:v>58964</c:v>
                </c:pt>
                <c:pt idx="3">
                  <c:v>44823</c:v>
                </c:pt>
                <c:pt idx="4">
                  <c:v>43655</c:v>
                </c:pt>
                <c:pt idx="5">
                  <c:v>23489</c:v>
                </c:pt>
                <c:pt idx="6">
                  <c:v>18285</c:v>
                </c:pt>
                <c:pt idx="7">
                  <c:v>16237</c:v>
                </c:pt>
              </c:numCache>
            </c:numRef>
          </c:bubbleSize>
          <c:bubble3D val="0"/>
          <c:extLst>
            <c:ext xmlns:c15="http://schemas.microsoft.com/office/drawing/2012/chart" uri="{02D57815-91ED-43cb-92C2-25804820EDAC}">
              <c15:datalabelsRange>
                <c15:f>Sheet1!$E$2:$E$10</c15:f>
                <c15:dlblRangeCache>
                  <c:ptCount val="9"/>
                  <c:pt idx="0">
                    <c:v>Ruinart</c:v>
                  </c:pt>
                  <c:pt idx="1">
                    <c:v>Laurent Perrier</c:v>
                  </c:pt>
                  <c:pt idx="2">
                    <c:v>Deutz</c:v>
                  </c:pt>
                  <c:pt idx="3">
                    <c:v>Nicolas</c:v>
                  </c:pt>
                  <c:pt idx="4">
                    <c:v>Demoiselle</c:v>
                  </c:pt>
                  <c:pt idx="5">
                    <c:v>Nicolas Feuillatte</c:v>
                  </c:pt>
                  <c:pt idx="6">
                    <c:v>Pommery</c:v>
                  </c:pt>
                  <c:pt idx="7">
                    <c:v>Besserat De Bellefon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2E5413-5D43-4D67-9EA8-FAFE48B48C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A5FD2BE-0467-4A57-8046-5940FEF20E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810D75-626F-40D1-8A1B-2A60137D4A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52F9502-A985-417C-A1F1-54550FE30B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07F3DBA-D1B2-41B6-A336-79F18910DD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29197A0-F49C-4C7A-8425-58ED734363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C03BCEC-FA11-479B-B220-9217F3C68A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B7C050C-375C-4958-90F2-C3F576D5AF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93.163300000000007</c:v>
                </c:pt>
                <c:pt idx="1">
                  <c:v>55.341099999999997</c:v>
                </c:pt>
                <c:pt idx="2">
                  <c:v>27.214600000000001</c:v>
                </c:pt>
                <c:pt idx="3">
                  <c:v>82.220100000000002</c:v>
                </c:pt>
                <c:pt idx="4">
                  <c:v>37.666699999999999</c:v>
                </c:pt>
                <c:pt idx="5">
                  <c:v>38.341000000000001</c:v>
                </c:pt>
                <c:pt idx="6">
                  <c:v>42.3598</c:v>
                </c:pt>
                <c:pt idx="7">
                  <c:v>51.7834</c:v>
                </c:pt>
              </c:numCache>
            </c:numRef>
          </c:xVal>
          <c:yVal>
            <c:numRef>
              <c:f>Sheet1!$B$2:$B$9</c:f>
              <c:numCache>
                <c:formatCode>General</c:formatCode>
                <c:ptCount val="8"/>
                <c:pt idx="0">
                  <c:v>1.6890000000000001</c:v>
                </c:pt>
                <c:pt idx="1">
                  <c:v>1.1259999999999999</c:v>
                </c:pt>
                <c:pt idx="2">
                  <c:v>0.52200000000000002</c:v>
                </c:pt>
                <c:pt idx="3">
                  <c:v>1.4670000000000001</c:v>
                </c:pt>
                <c:pt idx="4">
                  <c:v>0.67900000000000005</c:v>
                </c:pt>
                <c:pt idx="5">
                  <c:v>0.69199999999999995</c:v>
                </c:pt>
                <c:pt idx="6">
                  <c:v>0.92</c:v>
                </c:pt>
                <c:pt idx="7">
                  <c:v>0.92</c:v>
                </c:pt>
              </c:numCache>
            </c:numRef>
          </c:yVal>
          <c:bubbleSize>
            <c:numRef>
              <c:f>Sheet1!$C$2:$C$9</c:f>
              <c:numCache>
                <c:formatCode>General</c:formatCode>
                <c:ptCount val="8"/>
                <c:pt idx="0">
                  <c:v>77605</c:v>
                </c:pt>
                <c:pt idx="1">
                  <c:v>40399</c:v>
                </c:pt>
                <c:pt idx="2">
                  <c:v>26507</c:v>
                </c:pt>
                <c:pt idx="3">
                  <c:v>22035</c:v>
                </c:pt>
                <c:pt idx="4">
                  <c:v>20340</c:v>
                </c:pt>
                <c:pt idx="5">
                  <c:v>16755</c:v>
                </c:pt>
                <c:pt idx="6">
                  <c:v>11183</c:v>
                </c:pt>
                <c:pt idx="7">
                  <c:v>8130</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Laurent Perrier</c:v>
                  </c:pt>
                  <c:pt idx="4">
                    <c:v>Demoiselle</c:v>
                  </c:pt>
                  <c:pt idx="5">
                    <c:v>Nicolas Feuillatte</c:v>
                  </c:pt>
                  <c:pt idx="6">
                    <c:v>Besserat De Bellefon</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EE25E6B-7EDD-4DA8-A12A-AAEB1AB452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466502-E9C5-4454-8189-854494E6E6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27E46E-46DD-449E-B0DE-6AFE985D25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90B5D48-9129-4307-BDFF-2C2A1BE8CF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6A3D61A-4253-4CC7-881B-DA8789AC46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BF36321-9E47-47B4-9A79-73F6A87E2F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7861CAB-429A-46A1-B50E-33D0F19F9F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D518EE4-7DBE-4293-B61B-9051225CF6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91.431899999999999</c:v>
                </c:pt>
                <c:pt idx="1">
                  <c:v>53.874099999999999</c:v>
                </c:pt>
                <c:pt idx="2">
                  <c:v>26.968</c:v>
                </c:pt>
                <c:pt idx="3">
                  <c:v>38.4514</c:v>
                </c:pt>
                <c:pt idx="4">
                  <c:v>83.289900000000003</c:v>
                </c:pt>
                <c:pt idx="5">
                  <c:v>46.578899999999997</c:v>
                </c:pt>
                <c:pt idx="6">
                  <c:v>37.1111</c:v>
                </c:pt>
                <c:pt idx="7">
                  <c:v>52.4298</c:v>
                </c:pt>
              </c:numCache>
            </c:numRef>
          </c:xVal>
          <c:yVal>
            <c:numRef>
              <c:f>Sheet1!$B$2:$B$9</c:f>
              <c:numCache>
                <c:formatCode>General</c:formatCode>
                <c:ptCount val="8"/>
                <c:pt idx="0">
                  <c:v>1.77</c:v>
                </c:pt>
                <c:pt idx="1">
                  <c:v>1.131</c:v>
                </c:pt>
                <c:pt idx="2">
                  <c:v>0.53300000000000003</c:v>
                </c:pt>
                <c:pt idx="3">
                  <c:v>0.71599999999999997</c:v>
                </c:pt>
                <c:pt idx="4">
                  <c:v>1.552</c:v>
                </c:pt>
                <c:pt idx="5">
                  <c:v>0.93400000000000005</c:v>
                </c:pt>
                <c:pt idx="6">
                  <c:v>0.70199999999999996</c:v>
                </c:pt>
                <c:pt idx="7">
                  <c:v>0.97599999999999998</c:v>
                </c:pt>
              </c:numCache>
            </c:numRef>
          </c:yVal>
          <c:bubbleSize>
            <c:numRef>
              <c:f>Sheet1!$C$2:$C$9</c:f>
              <c:numCache>
                <c:formatCode>General</c:formatCode>
                <c:ptCount val="8"/>
                <c:pt idx="0">
                  <c:v>39590</c:v>
                </c:pt>
                <c:pt idx="1">
                  <c:v>22681</c:v>
                </c:pt>
                <c:pt idx="2">
                  <c:v>15156</c:v>
                </c:pt>
                <c:pt idx="3">
                  <c:v>12266</c:v>
                </c:pt>
                <c:pt idx="4">
                  <c:v>11494</c:v>
                </c:pt>
                <c:pt idx="5">
                  <c:v>7965</c:v>
                </c:pt>
                <c:pt idx="6">
                  <c:v>7014</c:v>
                </c:pt>
                <c:pt idx="7">
                  <c:v>6344</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Besserat De Bellefon</c:v>
                  </c:pt>
                  <c:pt idx="6">
                    <c:v>Malard</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4DE0F83-8EF3-4280-8C97-34D658180F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683BA40-3C9D-425B-9EB2-609CAC503B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27AEEF3-4D1A-4C7F-99CF-D15881493A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F0CE7C7-B0E6-4BFF-8C2D-5203DA75CD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9D4443D-660E-45E9-9EB0-AECA858787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1A28A0E-C849-44EC-A3CF-CB82738892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0FF0D23-62DD-4C91-ABCF-22CA622BA3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EE65999-9492-4BE1-93BF-372DADE9A3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94.599299999999999</c:v>
                </c:pt>
                <c:pt idx="1">
                  <c:v>58.336399999999998</c:v>
                </c:pt>
                <c:pt idx="2">
                  <c:v>25.557099999999998</c:v>
                </c:pt>
                <c:pt idx="3">
                  <c:v>37.690100000000001</c:v>
                </c:pt>
                <c:pt idx="4">
                  <c:v>84.796300000000002</c:v>
                </c:pt>
                <c:pt idx="5">
                  <c:v>35.964500000000001</c:v>
                </c:pt>
                <c:pt idx="6">
                  <c:v>37.8874</c:v>
                </c:pt>
                <c:pt idx="7">
                  <c:v>52.653799999999997</c:v>
                </c:pt>
              </c:numCache>
            </c:numRef>
          </c:xVal>
          <c:yVal>
            <c:numRef>
              <c:f>Sheet1!$B$2:$B$9</c:f>
              <c:numCache>
                <c:formatCode>General</c:formatCode>
                <c:ptCount val="8"/>
                <c:pt idx="0">
                  <c:v>1.92</c:v>
                </c:pt>
                <c:pt idx="1">
                  <c:v>1.36</c:v>
                </c:pt>
                <c:pt idx="2">
                  <c:v>0.55500000000000005</c:v>
                </c:pt>
                <c:pt idx="3">
                  <c:v>0.78700000000000003</c:v>
                </c:pt>
                <c:pt idx="4">
                  <c:v>1.655</c:v>
                </c:pt>
                <c:pt idx="5">
                  <c:v>0.749</c:v>
                </c:pt>
                <c:pt idx="6">
                  <c:v>0.72899999999999998</c:v>
                </c:pt>
                <c:pt idx="7">
                  <c:v>1.0640000000000001</c:v>
                </c:pt>
              </c:numCache>
            </c:numRef>
          </c:yVal>
          <c:bubbleSize>
            <c:numRef>
              <c:f>Sheet1!$C$2:$C$9</c:f>
              <c:numCache>
                <c:formatCode>General</c:formatCode>
                <c:ptCount val="8"/>
                <c:pt idx="0">
                  <c:v>26677</c:v>
                </c:pt>
                <c:pt idx="1">
                  <c:v>19076</c:v>
                </c:pt>
                <c:pt idx="2">
                  <c:v>18810</c:v>
                </c:pt>
                <c:pt idx="3">
                  <c:v>11797</c:v>
                </c:pt>
                <c:pt idx="4">
                  <c:v>9158</c:v>
                </c:pt>
                <c:pt idx="5">
                  <c:v>7085</c:v>
                </c:pt>
                <c:pt idx="6">
                  <c:v>5721</c:v>
                </c:pt>
                <c:pt idx="7">
                  <c:v>5476</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Malard</c:v>
                  </c:pt>
                  <c:pt idx="6">
                    <c:v>Nicolas Feuillatte</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5DBC1C7-C716-4740-ABD0-0740457B50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6280496-2A4F-4892-A642-CFA64C154F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46F103E-3B0B-4009-BE44-63A10B3851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BDA067-D9A8-49D5-8FC7-D6609BC5F0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A0A6C2C-72EB-4D64-BD02-F82124B474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8F6E6D8-AB12-4B59-9EDC-DC4C4BC770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0EA2839-9C45-479B-907B-F744BF2977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79FF0FC-EF69-43D7-AAA5-9AFB1C980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91.851299999999995</c:v>
                </c:pt>
                <c:pt idx="1">
                  <c:v>53.107500000000002</c:v>
                </c:pt>
                <c:pt idx="2">
                  <c:v>80.259200000000007</c:v>
                </c:pt>
                <c:pt idx="3">
                  <c:v>37.256500000000003</c:v>
                </c:pt>
                <c:pt idx="4">
                  <c:v>26.4526</c:v>
                </c:pt>
                <c:pt idx="5">
                  <c:v>557.5847</c:v>
                </c:pt>
                <c:pt idx="6">
                  <c:v>626.5625</c:v>
                </c:pt>
                <c:pt idx="7">
                  <c:v>37.585900000000002</c:v>
                </c:pt>
              </c:numCache>
            </c:numRef>
          </c:xVal>
          <c:yVal>
            <c:numRef>
              <c:f>Sheet1!$B$2:$B$9</c:f>
              <c:numCache>
                <c:formatCode>General</c:formatCode>
                <c:ptCount val="8"/>
                <c:pt idx="0">
                  <c:v>1.4450000000000001</c:v>
                </c:pt>
                <c:pt idx="1">
                  <c:v>0.92800000000000005</c:v>
                </c:pt>
                <c:pt idx="2">
                  <c:v>1.2370000000000001</c:v>
                </c:pt>
                <c:pt idx="3">
                  <c:v>0.57299999999999995</c:v>
                </c:pt>
                <c:pt idx="4">
                  <c:v>0.438</c:v>
                </c:pt>
                <c:pt idx="5">
                  <c:v>8.5380000000000003</c:v>
                </c:pt>
                <c:pt idx="6">
                  <c:v>9.4710000000000001</c:v>
                </c:pt>
                <c:pt idx="7">
                  <c:v>0.57999999999999996</c:v>
                </c:pt>
              </c:numCache>
            </c:numRef>
          </c:yVal>
          <c:bubbleSize>
            <c:numRef>
              <c:f>Sheet1!$C$2:$C$9</c:f>
              <c:numCache>
                <c:formatCode>General</c:formatCode>
                <c:ptCount val="8"/>
                <c:pt idx="0">
                  <c:v>384857</c:v>
                </c:pt>
                <c:pt idx="1">
                  <c:v>195595</c:v>
                </c:pt>
                <c:pt idx="2">
                  <c:v>146473</c:v>
                </c:pt>
                <c:pt idx="3">
                  <c:v>120413</c:v>
                </c:pt>
                <c:pt idx="4">
                  <c:v>108588</c:v>
                </c:pt>
                <c:pt idx="5">
                  <c:v>102038</c:v>
                </c:pt>
                <c:pt idx="6">
                  <c:v>90225</c:v>
                </c:pt>
                <c:pt idx="7">
                  <c:v>75435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Demoiselle</c:v>
                  </c:pt>
                  <c:pt idx="4">
                    <c:v>Nicolas</c:v>
                  </c:pt>
                  <c:pt idx="5">
                    <c:v>Dom Perignon</c:v>
                  </c:pt>
                  <c:pt idx="6">
                    <c:v>Roederer</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2"/>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9.670999999999999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1D4882B-84E8-464C-868B-13291AB6BC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1B86146-8E7B-49AA-B32C-265C2FC42A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E7D126-CEC2-4F41-8E24-17AA1C83BC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A1D2622-36B9-4477-B9C3-3002D307DF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02DCC9-1A29-44DD-B1CA-080738EECF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E95BA8E-7CDB-4405-9B8C-40AB6B2758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F9A90A4-BC67-49F3-AC35-944243E5AF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AAC28F4-5F45-48AD-AAE8-AA3F7A1171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91.436000000000007</c:v>
                </c:pt>
                <c:pt idx="1">
                  <c:v>52.058999999999997</c:v>
                </c:pt>
                <c:pt idx="2">
                  <c:v>37.6539</c:v>
                </c:pt>
                <c:pt idx="3">
                  <c:v>80.916899999999998</c:v>
                </c:pt>
                <c:pt idx="4">
                  <c:v>26.9497</c:v>
                </c:pt>
                <c:pt idx="5">
                  <c:v>37.5413</c:v>
                </c:pt>
                <c:pt idx="6">
                  <c:v>41.015999999999998</c:v>
                </c:pt>
                <c:pt idx="7">
                  <c:v>36.271999999999998</c:v>
                </c:pt>
              </c:numCache>
            </c:numRef>
          </c:xVal>
          <c:yVal>
            <c:numRef>
              <c:f>Sheet1!$B$2:$B$9</c:f>
              <c:numCache>
                <c:formatCode>General</c:formatCode>
                <c:ptCount val="8"/>
                <c:pt idx="0">
                  <c:v>1.7410000000000001</c:v>
                </c:pt>
                <c:pt idx="1">
                  <c:v>1.1279999999999999</c:v>
                </c:pt>
                <c:pt idx="2">
                  <c:v>0.70199999999999996</c:v>
                </c:pt>
                <c:pt idx="3">
                  <c:v>1.5149999999999999</c:v>
                </c:pt>
                <c:pt idx="4">
                  <c:v>0.53900000000000003</c:v>
                </c:pt>
                <c:pt idx="5">
                  <c:v>0.70699999999999996</c:v>
                </c:pt>
                <c:pt idx="6">
                  <c:v>0.91500000000000004</c:v>
                </c:pt>
                <c:pt idx="7">
                  <c:v>0.67700000000000005</c:v>
                </c:pt>
              </c:numCache>
            </c:numRef>
          </c:yVal>
          <c:bubbleSize>
            <c:numRef>
              <c:f>Sheet1!$C$2:$C$9</c:f>
              <c:numCache>
                <c:formatCode>General</c:formatCode>
                <c:ptCount val="8"/>
                <c:pt idx="0">
                  <c:v>167785</c:v>
                </c:pt>
                <c:pt idx="1">
                  <c:v>84648</c:v>
                </c:pt>
                <c:pt idx="2">
                  <c:v>62995</c:v>
                </c:pt>
                <c:pt idx="3">
                  <c:v>60364</c:v>
                </c:pt>
                <c:pt idx="4">
                  <c:v>57807</c:v>
                </c:pt>
                <c:pt idx="5">
                  <c:v>33637</c:v>
                </c:pt>
                <c:pt idx="6">
                  <c:v>30721</c:v>
                </c:pt>
                <c:pt idx="7">
                  <c:v>27603</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Laurent Perrier</c:v>
                  </c:pt>
                  <c:pt idx="4">
                    <c:v>Nicolas</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D6BB07-4E90-4012-B28B-813107168B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B85432C-57D3-402D-9E96-67381A01AB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8DFC52A-D24F-4367-BCBC-FFD684C7D9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C0DF386-C5CB-4AA8-B0A8-EA27B07F7D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9425EA0-430D-4B34-90F6-D3184BB1C5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C4BBC42-4B12-49E5-B017-1D0CA949B8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B07FB5D-233D-4F31-9056-8B656DABD5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2B22B75-62BB-4983-8E65-09B88EDB9C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90.765900000000002</c:v>
                </c:pt>
                <c:pt idx="1">
                  <c:v>52.744999999999997</c:v>
                </c:pt>
                <c:pt idx="2">
                  <c:v>37.506500000000003</c:v>
                </c:pt>
                <c:pt idx="3">
                  <c:v>27.058199999999999</c:v>
                </c:pt>
                <c:pt idx="4">
                  <c:v>81.447900000000004</c:v>
                </c:pt>
                <c:pt idx="5">
                  <c:v>37.611499999999999</c:v>
                </c:pt>
                <c:pt idx="6">
                  <c:v>41.043500000000002</c:v>
                </c:pt>
                <c:pt idx="7">
                  <c:v>36.133699999999997</c:v>
                </c:pt>
              </c:numCache>
            </c:numRef>
          </c:xVal>
          <c:yVal>
            <c:numRef>
              <c:f>Sheet1!$B$2:$B$9</c:f>
              <c:numCache>
                <c:formatCode>General</c:formatCode>
                <c:ptCount val="8"/>
                <c:pt idx="0">
                  <c:v>1.7350000000000001</c:v>
                </c:pt>
                <c:pt idx="1">
                  <c:v>1.0980000000000001</c:v>
                </c:pt>
                <c:pt idx="2">
                  <c:v>0.69799999999999995</c:v>
                </c:pt>
                <c:pt idx="3">
                  <c:v>0.54200000000000004</c:v>
                </c:pt>
                <c:pt idx="4">
                  <c:v>1.5089999999999999</c:v>
                </c:pt>
                <c:pt idx="5">
                  <c:v>0.70199999999999996</c:v>
                </c:pt>
                <c:pt idx="6">
                  <c:v>0.91600000000000004</c:v>
                </c:pt>
                <c:pt idx="7">
                  <c:v>0.67400000000000004</c:v>
                </c:pt>
              </c:numCache>
            </c:numRef>
          </c:yVal>
          <c:bubbleSize>
            <c:numRef>
              <c:f>Sheet1!$C$2:$C$9</c:f>
              <c:numCache>
                <c:formatCode>General</c:formatCode>
                <c:ptCount val="8"/>
                <c:pt idx="0">
                  <c:v>277653</c:v>
                </c:pt>
                <c:pt idx="1">
                  <c:v>140671</c:v>
                </c:pt>
                <c:pt idx="2">
                  <c:v>112332</c:v>
                </c:pt>
                <c:pt idx="3">
                  <c:v>93973</c:v>
                </c:pt>
                <c:pt idx="4">
                  <c:v>83647</c:v>
                </c:pt>
                <c:pt idx="5">
                  <c:v>53145</c:v>
                </c:pt>
                <c:pt idx="6">
                  <c:v>45271</c:v>
                </c:pt>
                <c:pt idx="7">
                  <c:v>41337</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35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39075B3-1BD2-4420-9708-E850F8F702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916E23A-1B18-43CD-95D7-A4C8B5D82C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ABE3727-5560-487F-BF91-FEBB0B23C8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727B624-1BE1-48DC-A5CF-023F7FB5C6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3C3FE0E-8D36-48D7-B7EF-6A955DA3F6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480E23B-092D-4A7E-844E-74107A4730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C0093F5-2860-4446-8E51-98D99C407E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34C83CB-9CA4-4068-8270-9882A94743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90.509</c:v>
                </c:pt>
                <c:pt idx="1">
                  <c:v>52.050600000000003</c:v>
                </c:pt>
                <c:pt idx="2">
                  <c:v>27.031600000000001</c:v>
                </c:pt>
                <c:pt idx="3">
                  <c:v>37.606999999999999</c:v>
                </c:pt>
                <c:pt idx="4">
                  <c:v>81.073999999999998</c:v>
                </c:pt>
                <c:pt idx="5">
                  <c:v>37.692500000000003</c:v>
                </c:pt>
                <c:pt idx="6">
                  <c:v>40.941499999999998</c:v>
                </c:pt>
                <c:pt idx="7">
                  <c:v>36.332299999999996</c:v>
                </c:pt>
              </c:numCache>
            </c:numRef>
          </c:xVal>
          <c:yVal>
            <c:numRef>
              <c:f>Sheet1!$B$2:$B$9</c:f>
              <c:numCache>
                <c:formatCode>General</c:formatCode>
                <c:ptCount val="8"/>
                <c:pt idx="0">
                  <c:v>1.738</c:v>
                </c:pt>
                <c:pt idx="1">
                  <c:v>1.1140000000000001</c:v>
                </c:pt>
                <c:pt idx="2">
                  <c:v>0.53900000000000003</c:v>
                </c:pt>
                <c:pt idx="3">
                  <c:v>0.70799999999999996</c:v>
                </c:pt>
                <c:pt idx="4">
                  <c:v>1.5169999999999999</c:v>
                </c:pt>
                <c:pt idx="5">
                  <c:v>0.71</c:v>
                </c:pt>
                <c:pt idx="6">
                  <c:v>0.92800000000000005</c:v>
                </c:pt>
                <c:pt idx="7">
                  <c:v>0.68500000000000005</c:v>
                </c:pt>
              </c:numCache>
            </c:numRef>
          </c:yVal>
          <c:bubbleSize>
            <c:numRef>
              <c:f>Sheet1!$C$2:$C$9</c:f>
              <c:numCache>
                <c:formatCode>General</c:formatCode>
                <c:ptCount val="8"/>
                <c:pt idx="0">
                  <c:v>225639</c:v>
                </c:pt>
                <c:pt idx="1">
                  <c:v>89423</c:v>
                </c:pt>
                <c:pt idx="2">
                  <c:v>79662</c:v>
                </c:pt>
                <c:pt idx="3">
                  <c:v>66602</c:v>
                </c:pt>
                <c:pt idx="4">
                  <c:v>54806</c:v>
                </c:pt>
                <c:pt idx="5">
                  <c:v>37881</c:v>
                </c:pt>
                <c:pt idx="6">
                  <c:v>36397</c:v>
                </c:pt>
                <c:pt idx="7">
                  <c:v>33571</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3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AC3E0E-3FC2-4988-BCD4-5D8FE456DB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57A91E-653F-40B0-A4F0-6CC0808170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B7A579-0A4D-4EF8-B965-C78215E177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A8080B5-03A2-42D4-B9BC-1B00255C3A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A44DF5C-BF57-49B8-AF99-C44C22833E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9A33D0E-1FF4-45FE-9148-B3941CE775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E539C18-424A-4445-9854-01AD55D328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3821E73-E8D5-4598-86A5-34C9A729E1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91.327299999999994</c:v>
                </c:pt>
                <c:pt idx="1">
                  <c:v>53.070300000000003</c:v>
                </c:pt>
                <c:pt idx="2">
                  <c:v>26.328800000000001</c:v>
                </c:pt>
                <c:pt idx="3">
                  <c:v>37.6845</c:v>
                </c:pt>
                <c:pt idx="4">
                  <c:v>81.751900000000006</c:v>
                </c:pt>
                <c:pt idx="5">
                  <c:v>37.932200000000002</c:v>
                </c:pt>
                <c:pt idx="6">
                  <c:v>36.190100000000001</c:v>
                </c:pt>
                <c:pt idx="7">
                  <c:v>41.236199999999997</c:v>
                </c:pt>
              </c:numCache>
            </c:numRef>
          </c:xVal>
          <c:yVal>
            <c:numRef>
              <c:f>Sheet1!$B$2:$B$9</c:f>
              <c:numCache>
                <c:formatCode>General</c:formatCode>
                <c:ptCount val="8"/>
                <c:pt idx="0">
                  <c:v>1.7669999999999999</c:v>
                </c:pt>
                <c:pt idx="1">
                  <c:v>1.131</c:v>
                </c:pt>
                <c:pt idx="2">
                  <c:v>0.53800000000000003</c:v>
                </c:pt>
                <c:pt idx="3">
                  <c:v>0.71899999999999997</c:v>
                </c:pt>
                <c:pt idx="4">
                  <c:v>1.554</c:v>
                </c:pt>
                <c:pt idx="5">
                  <c:v>0.72399999999999998</c:v>
                </c:pt>
                <c:pt idx="6">
                  <c:v>0.69599999999999995</c:v>
                </c:pt>
                <c:pt idx="7">
                  <c:v>0.93200000000000005</c:v>
                </c:pt>
              </c:numCache>
            </c:numRef>
          </c:yVal>
          <c:bubbleSize>
            <c:numRef>
              <c:f>Sheet1!$C$2:$C$9</c:f>
              <c:numCache>
                <c:formatCode>General</c:formatCode>
                <c:ptCount val="8"/>
                <c:pt idx="0">
                  <c:v>206491</c:v>
                </c:pt>
                <c:pt idx="1">
                  <c:v>87619</c:v>
                </c:pt>
                <c:pt idx="2">
                  <c:v>75116</c:v>
                </c:pt>
                <c:pt idx="3">
                  <c:v>68925</c:v>
                </c:pt>
                <c:pt idx="4">
                  <c:v>53384</c:v>
                </c:pt>
                <c:pt idx="5">
                  <c:v>36946</c:v>
                </c:pt>
                <c:pt idx="6">
                  <c:v>32933</c:v>
                </c:pt>
                <c:pt idx="7">
                  <c:v>31422</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Nicolas Feuillatte</c:v>
                  </c:pt>
                  <c:pt idx="6">
                    <c:v>Malard</c:v>
                  </c:pt>
                  <c:pt idx="7">
                    <c:v>Besserat De Bellefon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75782C-FC00-4D10-A2AD-E35B0E6AAB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55E2C76-9815-4AE1-BD6A-416BD17D5D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39CB891-CE36-4489-8D7E-F15D544B05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F7BC8D9-AA27-4B9F-AF52-F010D89841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7625BBD-616F-4981-B08B-AF4DFA5B5F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A870241-BCDC-41F7-81D9-6F28BF86C1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B01DFED-F15F-4FA0-9D5D-DEA9850096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DA1E918-1653-4E34-9FBF-8C7919D5D9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8.1654999999999998</c:v>
                </c:pt>
                <c:pt idx="1">
                  <c:v>7.0598000000000001</c:v>
                </c:pt>
                <c:pt idx="2">
                  <c:v>8.4002999999999997</c:v>
                </c:pt>
                <c:pt idx="3">
                  <c:v>7.6973000000000003</c:v>
                </c:pt>
                <c:pt idx="4">
                  <c:v>9.7827999999999999</c:v>
                </c:pt>
                <c:pt idx="5">
                  <c:v>7.3342999999999998</c:v>
                </c:pt>
                <c:pt idx="6">
                  <c:v>7.7112999999999996</c:v>
                </c:pt>
                <c:pt idx="7">
                  <c:v>12.7386</c:v>
                </c:pt>
              </c:numCache>
            </c:numRef>
          </c:xVal>
          <c:yVal>
            <c:numRef>
              <c:f>Sheet1!$B$2:$B$9</c:f>
              <c:numCache>
                <c:formatCode>General</c:formatCode>
                <c:ptCount val="8"/>
                <c:pt idx="0">
                  <c:v>0.995</c:v>
                </c:pt>
                <c:pt idx="1">
                  <c:v>0.95799999999999996</c:v>
                </c:pt>
                <c:pt idx="2">
                  <c:v>1.0389999999999999</c:v>
                </c:pt>
                <c:pt idx="3">
                  <c:v>1.0349999999999999</c:v>
                </c:pt>
                <c:pt idx="4">
                  <c:v>1.1910000000000001</c:v>
                </c:pt>
                <c:pt idx="5">
                  <c:v>1.0309999999999999</c:v>
                </c:pt>
                <c:pt idx="6">
                  <c:v>1.0840000000000001</c:v>
                </c:pt>
                <c:pt idx="7">
                  <c:v>1.792</c:v>
                </c:pt>
              </c:numCache>
            </c:numRef>
          </c:yVal>
          <c:bubbleSize>
            <c:numRef>
              <c:f>Sheet1!$C$2:$C$9</c:f>
              <c:numCache>
                <c:formatCode>General</c:formatCode>
                <c:ptCount val="8"/>
                <c:pt idx="0">
                  <c:v>15897650</c:v>
                </c:pt>
                <c:pt idx="1">
                  <c:v>12258120</c:v>
                </c:pt>
                <c:pt idx="2">
                  <c:v>4177323</c:v>
                </c:pt>
                <c:pt idx="3">
                  <c:v>3025266</c:v>
                </c:pt>
                <c:pt idx="4">
                  <c:v>1797924</c:v>
                </c:pt>
                <c:pt idx="5">
                  <c:v>932508</c:v>
                </c:pt>
                <c:pt idx="6">
                  <c:v>550341</c:v>
                </c:pt>
                <c:pt idx="7">
                  <c:v>506817</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pt idx="7">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519231D-F8E5-4F49-9751-E1C9DC372D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7963E104-0E34-449C-A6A4-D2D40608F2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C2E89963-1234-459B-ACD3-57CD140C95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FE99140-B112-47FF-AA3C-7E8FCFDAB8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F148956D-5F4A-449D-BB30-82767367D8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48CCDB64-7F20-4957-984E-A23F327C84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8013AF4B-6955-437A-8A2F-E78806DEFE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2351C61-31BC-40C7-ACB8-9F80F2679F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29.011900000000001</c:v>
                </c:pt>
                <c:pt idx="1">
                  <c:v>11.3827</c:v>
                </c:pt>
              </c:numCache>
            </c:numRef>
          </c:xVal>
          <c:yVal>
            <c:numRef>
              <c:f>Sheet1!$B$2:$B$3</c:f>
              <c:numCache>
                <c:formatCode>General</c:formatCode>
                <c:ptCount val="2"/>
                <c:pt idx="0">
                  <c:v>1.6539999999999999</c:v>
                </c:pt>
                <c:pt idx="1">
                  <c:v>0.64900000000000002</c:v>
                </c:pt>
              </c:numCache>
            </c:numRef>
          </c:yVal>
          <c:bubbleSize>
            <c:numRef>
              <c:f>Sheet1!$C$2:$C$3</c:f>
              <c:numCache>
                <c:formatCode>General</c:formatCode>
                <c:ptCount val="2"/>
                <c:pt idx="0">
                  <c:v>237317</c:v>
                </c:pt>
                <c:pt idx="1">
                  <c:v>154292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8B264C-E73F-4484-9D12-5711B83EF7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D572B04-1AA4-4843-BD22-5F0E0905EA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2537329-AF16-4F6F-9DE9-BC587AF55A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FE36A50-C500-4561-9E7F-B4AA440E36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4335BC2-0F88-415C-A6C8-B915EBDB23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A827B26-0152-4F5A-9AE1-C9F1741D1C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4F0641D-B992-4616-91A1-0A4042197D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6CC183D-3AFB-4350-B7F5-748184843D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12.7646</c:v>
                </c:pt>
              </c:numCache>
            </c:numRef>
          </c:xVal>
          <c:yVal>
            <c:numRef>
              <c:f>Sheet1!$B$2:$B$2</c:f>
              <c:numCache>
                <c:formatCode>General</c:formatCode>
                <c:ptCount val="1"/>
                <c:pt idx="0">
                  <c:v>0.99399999999999999</c:v>
                </c:pt>
              </c:numCache>
            </c:numRef>
          </c:yVal>
          <c:bubbleSize>
            <c:numRef>
              <c:f>Sheet1!$C$2:$C$2</c:f>
              <c:numCache>
                <c:formatCode>General</c:formatCode>
                <c:ptCount val="1"/>
                <c:pt idx="0">
                  <c:v>507318</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322E0FA-CC60-4986-BC57-B22F5539D9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982D1F7-3733-4CDF-ADAE-DB87EAD806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EAB3F4C-D81D-408F-A691-3B67F84934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613E64-D9F1-447C-8174-B00E6110BA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F975539-AF0F-4DE4-BF59-C046108527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039EA8A-0383-4F1C-AC92-2E77031DCC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14EE39A-80FC-4EC4-B4CB-31AF77356E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137547F-7CF9-49ED-854D-DF2DF51E1C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8.1654999999999998</c:v>
                </c:pt>
                <c:pt idx="1">
                  <c:v>7.0598000000000001</c:v>
                </c:pt>
                <c:pt idx="2">
                  <c:v>8.4002999999999997</c:v>
                </c:pt>
                <c:pt idx="3">
                  <c:v>7.6973000000000003</c:v>
                </c:pt>
                <c:pt idx="4">
                  <c:v>9.7827999999999999</c:v>
                </c:pt>
                <c:pt idx="5">
                  <c:v>7.3342999999999998</c:v>
                </c:pt>
                <c:pt idx="6">
                  <c:v>7.7112999999999996</c:v>
                </c:pt>
              </c:numCache>
            </c:numRef>
          </c:xVal>
          <c:yVal>
            <c:numRef>
              <c:f>Sheet1!$B$2:$B$8</c:f>
              <c:numCache>
                <c:formatCode>General</c:formatCode>
                <c:ptCount val="7"/>
                <c:pt idx="0">
                  <c:v>1.0009999999999999</c:v>
                </c:pt>
                <c:pt idx="1">
                  <c:v>0.96399999999999997</c:v>
                </c:pt>
                <c:pt idx="2">
                  <c:v>1.0449999999999999</c:v>
                </c:pt>
                <c:pt idx="3">
                  <c:v>1.0409999999999999</c:v>
                </c:pt>
                <c:pt idx="4">
                  <c:v>1.198</c:v>
                </c:pt>
                <c:pt idx="5">
                  <c:v>1.0369999999999999</c:v>
                </c:pt>
                <c:pt idx="6">
                  <c:v>1.0900000000000001</c:v>
                </c:pt>
              </c:numCache>
            </c:numRef>
          </c:yVal>
          <c:bubbleSize>
            <c:numRef>
              <c:f>Sheet1!$C$2:$C$8</c:f>
              <c:numCache>
                <c:formatCode>General</c:formatCode>
                <c:ptCount val="7"/>
                <c:pt idx="0">
                  <c:v>15897650</c:v>
                </c:pt>
                <c:pt idx="1">
                  <c:v>12258120</c:v>
                </c:pt>
                <c:pt idx="2">
                  <c:v>4177323</c:v>
                </c:pt>
                <c:pt idx="3">
                  <c:v>3025266</c:v>
                </c:pt>
                <c:pt idx="4">
                  <c:v>1797924</c:v>
                </c:pt>
                <c:pt idx="5">
                  <c:v>932508</c:v>
                </c:pt>
                <c:pt idx="6">
                  <c:v>550341</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EDFD3A-A8B1-48AB-9AAA-9F7A402531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63FBE6A-8C59-4F9B-A34C-9CCDFE1EEF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0454E0D-0645-46EC-B36E-F17E5246C0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6791625-7F59-46FF-B0CC-12F0C7867F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2791791-7BA7-48DB-98A6-008E700BDB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FEF58E1-2732-4CED-AF70-EACA400DE5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F975DD3-9A95-496E-BF01-8B4ACFAD3B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E9B2808-B246-4B8C-8D3E-2F5B0EE878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12.753</c:v>
                </c:pt>
              </c:numCache>
            </c:numRef>
          </c:xVal>
          <c:yVal>
            <c:numRef>
              <c:f>Sheet1!$B$2:$B$2</c:f>
              <c:numCache>
                <c:formatCode>General</c:formatCode>
                <c:ptCount val="1"/>
                <c:pt idx="0">
                  <c:v>1</c:v>
                </c:pt>
              </c:numCache>
            </c:numRef>
          </c:yVal>
          <c:bubbleSize>
            <c:numRef>
              <c:f>Sheet1!$C$2:$C$2</c:f>
              <c:numCache>
                <c:formatCode>General</c:formatCode>
                <c:ptCount val="1"/>
                <c:pt idx="0">
                  <c:v>231659</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4E6646-05E1-4561-921E-B6765502E7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B749628-E99F-4A2C-81DC-61E7F8A251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E0948DE-B79B-4A95-8957-8C1A6E88A4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07F289B-F561-4749-B3BC-573CF9AC39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7C5406-5395-453D-9726-0CA22F7A86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C7B70F2-0C9B-449F-AF73-3B8CD2143C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0528A2D-BADC-4F26-BE49-A0F4269256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570DB9-FA5C-460D-ADF9-97E6A0AAF3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12.745100000000001</c:v>
                </c:pt>
              </c:numCache>
            </c:numRef>
          </c:xVal>
          <c:yVal>
            <c:numRef>
              <c:f>Sheet1!$B$2:$B$2</c:f>
              <c:numCache>
                <c:formatCode>General</c:formatCode>
                <c:ptCount val="1"/>
                <c:pt idx="0">
                  <c:v>0.98799999999999999</c:v>
                </c:pt>
              </c:numCache>
            </c:numRef>
          </c:yVal>
          <c:bubbleSize>
            <c:numRef>
              <c:f>Sheet1!$C$2:$C$2</c:f>
              <c:numCache>
                <c:formatCode>General</c:formatCode>
                <c:ptCount val="1"/>
                <c:pt idx="0">
                  <c:v>115254</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DB8CCAF-428F-4262-A89B-E77B045AA2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22DA1B2-2AE6-4ACF-B381-700BCCACB9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17BE760-D749-4965-9026-7BA3A46C85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C93A69B-C71E-420F-92E9-068B20A014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7858360-2157-4452-B644-B7978A27D9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3D3B375-FB35-4954-9A7A-8DEBC02753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DC00FC3-C19F-4353-8817-60637151CF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A6D452D-1444-4704-AC8D-D85AE2BCCA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13.021599999999999</c:v>
                </c:pt>
              </c:numCache>
            </c:numRef>
          </c:xVal>
          <c:yVal>
            <c:numRef>
              <c:f>Sheet1!$B$2:$B$2</c:f>
              <c:numCache>
                <c:formatCode>General</c:formatCode>
                <c:ptCount val="1"/>
                <c:pt idx="0">
                  <c:v>1</c:v>
                </c:pt>
              </c:numCache>
            </c:numRef>
          </c:yVal>
          <c:bubbleSize>
            <c:numRef>
              <c:f>Sheet1!$C$2:$C$2</c:f>
              <c:numCache>
                <c:formatCode>General</c:formatCode>
                <c:ptCount val="1"/>
                <c:pt idx="0">
                  <c:v>56722</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34CFA13-48D6-4E85-B021-BAE1B15B81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FD5D142-6F37-41EE-99B2-3AD4D6AF2C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ED40734-D73C-43EC-BC05-02FDA6B9A8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CB23659-62C0-4A36-908F-B9DB234006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5A58442-A8CB-4E59-B527-3429ACAF8F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D3DF2A2-6504-4A9F-A413-D01F965AC6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F7405A2-2079-48BC-ABDF-C279CC2748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089CC10-56B0-4753-88B7-EB7D281636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12.857200000000001</c:v>
                </c:pt>
              </c:numCache>
            </c:numRef>
          </c:xVal>
          <c:yVal>
            <c:numRef>
              <c:f>Sheet1!$B$2:$B$2</c:f>
              <c:numCache>
                <c:formatCode>General</c:formatCode>
                <c:ptCount val="1"/>
                <c:pt idx="0">
                  <c:v>1</c:v>
                </c:pt>
              </c:numCache>
            </c:numRef>
          </c:yVal>
          <c:bubbleSize>
            <c:numRef>
              <c:f>Sheet1!$C$2:$C$2</c:f>
              <c:numCache>
                <c:formatCode>General</c:formatCode>
                <c:ptCount val="1"/>
                <c:pt idx="0">
                  <c:v>24043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4383CE9-D9EA-465A-9969-918DB5D24F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97884DC-3D99-4F2D-90B8-FB42C436DC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95DF7EE-3FC0-4F1A-B95B-239D648DCE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AFE1023-A113-4E78-B5FC-D0BFE97927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E7CB4A5-6905-4B1D-B649-A98A48C0F1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015DE31-92C8-4DD3-95F2-260C63344A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E213532-CD2F-4DF6-9F87-DD0231BCF3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D4ACB7B-F483-4EB1-8B51-97DC95A1C2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12.435700000000001</c:v>
                </c:pt>
              </c:numCache>
            </c:numRef>
          </c:xVal>
          <c:yVal>
            <c:numRef>
              <c:f>Sheet1!$B$2:$B$2</c:f>
              <c:numCache>
                <c:formatCode>General</c:formatCode>
                <c:ptCount val="1"/>
                <c:pt idx="0">
                  <c:v>1</c:v>
                </c:pt>
              </c:numCache>
            </c:numRef>
          </c:yVal>
          <c:bubbleSize>
            <c:numRef>
              <c:f>Sheet1!$C$2:$C$2</c:f>
              <c:numCache>
                <c:formatCode>General</c:formatCode>
                <c:ptCount val="1"/>
                <c:pt idx="0">
                  <c:v>20606</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AC541E-AD84-4E98-A8D1-B52BD405C1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1597E83-EBEA-41A9-AD6F-B768E849FD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1DB6554-B515-4B34-A1EC-0B13C10DB4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F639487-B840-4559-83A0-45CEAA63E1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3AC03E3-EBAD-4EB1-8E39-603F732165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C8A60F9-4C56-44FC-A586-98EAF6CB01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17575D6-C670-41F7-AB6A-7A9B44A280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DE1A59B-2A7A-4E34-AFC4-C564658E26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12.776999999999999</c:v>
                </c:pt>
              </c:numCache>
            </c:numRef>
          </c:xVal>
          <c:yVal>
            <c:numRef>
              <c:f>Sheet1!$B$2:$B$2</c:f>
              <c:numCache>
                <c:formatCode>General</c:formatCode>
                <c:ptCount val="1"/>
                <c:pt idx="0">
                  <c:v>1</c:v>
                </c:pt>
              </c:numCache>
            </c:numRef>
          </c:yVal>
          <c:bubbleSize>
            <c:numRef>
              <c:f>Sheet1!$C$2:$C$2</c:f>
              <c:numCache>
                <c:formatCode>General</c:formatCode>
                <c:ptCount val="1"/>
                <c:pt idx="0">
                  <c:v>352518</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5CB1BD-68B3-4BFF-B305-089172631C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C16D732-6650-4621-8DE5-A2D6DC1A60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83A2613-E0C0-4680-8939-00E5AC054F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8539C13-D94C-4441-B5A9-809F25A708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CA9D81E-5D0A-4840-8DE9-28311F143F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B229F61-B6E6-4F16-B0AE-7532518E1F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7D797A7-BBA5-431A-952C-F2B8023272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38E007E-70F7-4BED-BE54-ECF192DDA8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12.8293</c:v>
                </c:pt>
              </c:numCache>
            </c:numRef>
          </c:xVal>
          <c:yVal>
            <c:numRef>
              <c:f>Sheet1!$B$2:$B$2</c:f>
              <c:numCache>
                <c:formatCode>General</c:formatCode>
                <c:ptCount val="1"/>
                <c:pt idx="0">
                  <c:v>1</c:v>
                </c:pt>
              </c:numCache>
            </c:numRef>
          </c:yVal>
          <c:bubbleSize>
            <c:numRef>
              <c:f>Sheet1!$C$2:$C$2</c:f>
              <c:numCache>
                <c:formatCode>General</c:formatCode>
                <c:ptCount val="1"/>
                <c:pt idx="0">
                  <c:v>39373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2B1D21-B0CA-4168-A998-5C6D522EB1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F920222-F6C9-40F5-96AD-18993B8018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87F84F4-178C-401E-81BD-8B72B8DC46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67E2C53-EC7E-4EEE-B6D9-DFF1C8036F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7EDB822-DD1C-4679-8B0C-A185314345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548C172-9815-443D-A2D1-722FD490D7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254B71F-15F5-43CC-BEBA-7E5E415E99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A3795E6-7FC8-4E27-9C5C-6221831D02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12.6144</c:v>
                </c:pt>
              </c:numCache>
            </c:numRef>
          </c:xVal>
          <c:yVal>
            <c:numRef>
              <c:f>Sheet1!$B$2:$B$2</c:f>
              <c:numCache>
                <c:formatCode>General</c:formatCode>
                <c:ptCount val="1"/>
                <c:pt idx="0">
                  <c:v>1</c:v>
                </c:pt>
              </c:numCache>
            </c:numRef>
          </c:yVal>
          <c:bubbleSize>
            <c:numRef>
              <c:f>Sheet1!$C$2:$C$2</c:f>
              <c:numCache>
                <c:formatCode>General</c:formatCode>
                <c:ptCount val="1"/>
                <c:pt idx="0">
                  <c:v>33731</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87D089-98A0-4A71-949E-086307C6C5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F63BB83-FDFB-40C4-ABC3-665DF26988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D304A9-BF19-4264-BD43-E8BCB8A2EF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93895BA-4498-4830-836E-1A1AB7AFB8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911B134-35CB-4555-97F8-2909DC0A68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D33D0A2-F5D7-41D0-914A-10F9FB0009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316DA7F-51F0-4E82-9B52-3538A47E45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59E8F01-754A-4573-8BBF-F87A01DBAD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72.902299999999997</c:v>
                </c:pt>
                <c:pt idx="1">
                  <c:v>23.632999999999999</c:v>
                </c:pt>
                <c:pt idx="2">
                  <c:v>51.113900000000001</c:v>
                </c:pt>
                <c:pt idx="3">
                  <c:v>54.3947</c:v>
                </c:pt>
                <c:pt idx="4">
                  <c:v>84.752200000000002</c:v>
                </c:pt>
                <c:pt idx="5">
                  <c:v>29.332599999999999</c:v>
                </c:pt>
                <c:pt idx="6">
                  <c:v>31.468499999999999</c:v>
                </c:pt>
                <c:pt idx="7">
                  <c:v>273.90089999999998</c:v>
                </c:pt>
              </c:numCache>
            </c:numRef>
          </c:xVal>
          <c:yVal>
            <c:numRef>
              <c:f>Sheet1!$B$2:$B$9</c:f>
              <c:numCache>
                <c:formatCode>General</c:formatCode>
                <c:ptCount val="8"/>
                <c:pt idx="0">
                  <c:v>1.5569999999999999</c:v>
                </c:pt>
                <c:pt idx="1">
                  <c:v>0.51700000000000002</c:v>
                </c:pt>
                <c:pt idx="2">
                  <c:v>1.0720000000000001</c:v>
                </c:pt>
                <c:pt idx="3">
                  <c:v>1.073</c:v>
                </c:pt>
                <c:pt idx="4">
                  <c:v>1.726</c:v>
                </c:pt>
                <c:pt idx="5">
                  <c:v>0.64400000000000002</c:v>
                </c:pt>
                <c:pt idx="6">
                  <c:v>0.69099999999999995</c:v>
                </c:pt>
                <c:pt idx="7">
                  <c:v>5.7939999999999996</c:v>
                </c:pt>
              </c:numCache>
            </c:numRef>
          </c:yVal>
          <c:bubbleSize>
            <c:numRef>
              <c:f>Sheet1!$C$2:$C$9</c:f>
              <c:numCache>
                <c:formatCode>General</c:formatCode>
                <c:ptCount val="8"/>
                <c:pt idx="0">
                  <c:v>1905667</c:v>
                </c:pt>
                <c:pt idx="1">
                  <c:v>630859</c:v>
                </c:pt>
                <c:pt idx="2">
                  <c:v>491358</c:v>
                </c:pt>
                <c:pt idx="3">
                  <c:v>344699</c:v>
                </c:pt>
                <c:pt idx="4">
                  <c:v>234933</c:v>
                </c:pt>
                <c:pt idx="5">
                  <c:v>217736</c:v>
                </c:pt>
                <c:pt idx="6">
                  <c:v>211311</c:v>
                </c:pt>
                <c:pt idx="7">
                  <c:v>187896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Roederer</c:v>
                  </c:pt>
                  <c:pt idx="5">
                    <c:v>Heidsieck &amp; Co Monopole</c:v>
                  </c:pt>
                  <c:pt idx="6">
                    <c:v>Malard</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BA4DA9-C7E6-4F68-960B-A9DDF90240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56F663C-73F2-4964-B52C-460F286983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B1D0650-6B0A-433B-90C9-66655C63A9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2F287E3-AA9F-4B5B-A119-7B59185D60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B4670BB-BC3F-4220-A0C0-C0F27C579E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E2FDFC5-62ED-491D-B0BA-E5DC966403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3252A78-1858-40A0-BB7F-84191B5DF5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1DAACA4-2F57-4F01-B8D9-E58C7BD943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12.6576</c:v>
                </c:pt>
              </c:numCache>
            </c:numRef>
          </c:xVal>
          <c:yVal>
            <c:numRef>
              <c:f>Sheet1!$B$2:$B$2</c:f>
              <c:numCache>
                <c:formatCode>General</c:formatCode>
                <c:ptCount val="1"/>
                <c:pt idx="0">
                  <c:v>1</c:v>
                </c:pt>
              </c:numCache>
            </c:numRef>
          </c:yVal>
          <c:bubbleSize>
            <c:numRef>
              <c:f>Sheet1!$C$2:$C$2</c:f>
              <c:numCache>
                <c:formatCode>General</c:formatCode>
                <c:ptCount val="1"/>
                <c:pt idx="0">
                  <c:v>14860</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B35C07-583C-4A4F-A0EC-02883AB891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98D61F3-66BC-43B3-9E1E-BBF12B6079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6FEC8AB-D3CB-4747-A8C4-85AA31CBAA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A2CE00D-0077-4E73-8A7C-0EFC8F8AB0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82870DB-2C80-4920-9EED-FF2AB69926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D74BCB-FEF3-44F8-A643-927200B34D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1F59117-FE12-4DA8-B9D1-61B5B75CAB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5777B6C-465C-430D-89D2-9DC8FF968B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12.973800000000001</c:v>
                </c:pt>
              </c:numCache>
            </c:numRef>
          </c:xVal>
          <c:yVal>
            <c:numRef>
              <c:f>Sheet1!$B$2:$B$2</c:f>
              <c:numCache>
                <c:formatCode>General</c:formatCode>
                <c:ptCount val="1"/>
                <c:pt idx="0">
                  <c:v>1</c:v>
                </c:pt>
              </c:numCache>
            </c:numRef>
          </c:yVal>
          <c:bubbleSize>
            <c:numRef>
              <c:f>Sheet1!$C$2:$C$2</c:f>
              <c:numCache>
                <c:formatCode>General</c:formatCode>
                <c:ptCount val="1"/>
                <c:pt idx="0">
                  <c:v>3957</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C91D1E-C352-472A-8C8C-9A9364EA0D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48CE68C9-BAE8-444F-AAA2-A52E697BAD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496ED60-3F56-4D62-B237-A522AACD86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0230152-9E18-4577-8002-10564E26D1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81F78DD-460E-4143-A0D6-B622587A1C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2196F3D-E72D-4D5E-A78A-617D7D8A9D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8C890FD-8B0C-425F-82B8-845FE30653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B653994-EA09-48A2-9D67-37D35D823E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12.7675</c:v>
                </c:pt>
              </c:numCache>
            </c:numRef>
          </c:xVal>
          <c:yVal>
            <c:numRef>
              <c:f>Sheet1!$B$2:$B$2</c:f>
              <c:numCache>
                <c:formatCode>General</c:formatCode>
                <c:ptCount val="1"/>
                <c:pt idx="0">
                  <c:v>1</c:v>
                </c:pt>
              </c:numCache>
            </c:numRef>
          </c:yVal>
          <c:bubbleSize>
            <c:numRef>
              <c:f>Sheet1!$C$2:$C$2</c:f>
              <c:numCache>
                <c:formatCode>General</c:formatCode>
                <c:ptCount val="1"/>
                <c:pt idx="0">
                  <c:v>123577</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3EE440C-A8ED-447C-AE09-5F2909AE54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AFF6558-78C9-4EBC-91AC-489AD8AB75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F83EE85-D30F-4929-854D-091CFEA18C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0F6F951-DC86-46D8-9CF9-3293D6B631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DC40D07-2BF6-47F6-A7A7-B93DC02966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9147825-3AF7-4254-834E-77B9752CAD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B41F35B-51F9-4518-87BC-9D8799EC3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4CDF6AB-7826-4B38-BA90-1E696EEFDA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12.7821</c:v>
                </c:pt>
              </c:numCache>
            </c:numRef>
          </c:xVal>
          <c:yVal>
            <c:numRef>
              <c:f>Sheet1!$B$2:$B$2</c:f>
              <c:numCache>
                <c:formatCode>General</c:formatCode>
                <c:ptCount val="1"/>
                <c:pt idx="0">
                  <c:v>1</c:v>
                </c:pt>
              </c:numCache>
            </c:numRef>
          </c:yVal>
          <c:bubbleSize>
            <c:numRef>
              <c:f>Sheet1!$C$2:$C$2</c:f>
              <c:numCache>
                <c:formatCode>General</c:formatCode>
                <c:ptCount val="1"/>
                <c:pt idx="0">
                  <c:v>74724</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4FE9AF7-CB33-45A4-ADA2-A808CBF258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3924B31-23A8-4707-8247-859BBBDE47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4418400-3958-4C09-B29E-EC7E7D80AB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169650A-DF17-4D95-BAF0-8ED4ADCA84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86C0893-1A4B-49E2-AAD1-700CDA40A9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D90471C-95C6-4247-9BF8-38D4CB9CA2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7DBDC90-0ADA-46C5-8E30-B4CADA4BFA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57F80F5-959E-4191-BA35-9AF43AA8B7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12.696099999999999</c:v>
                </c:pt>
              </c:numCache>
            </c:numRef>
          </c:xVal>
          <c:yVal>
            <c:numRef>
              <c:f>Sheet1!$B$2:$B$2</c:f>
              <c:numCache>
                <c:formatCode>General</c:formatCode>
                <c:ptCount val="1"/>
                <c:pt idx="0">
                  <c:v>1</c:v>
                </c:pt>
              </c:numCache>
            </c:numRef>
          </c:yVal>
          <c:bubbleSize>
            <c:numRef>
              <c:f>Sheet1!$C$2:$C$2</c:f>
              <c:numCache>
                <c:formatCode>General</c:formatCode>
                <c:ptCount val="1"/>
                <c:pt idx="0">
                  <c:v>111713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69A3D70-73F2-44AE-A5FE-8D8E0BB847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AAEC553-4EFB-46AA-AFD3-98CD68CD73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0FFE03F-4E2F-4A56-A464-4602DB52FF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FE191D2-347E-44A7-AA3A-1E47A61F00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3D2CCF2-29C7-4C6A-BE5C-D65247DC48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AE9D96C-AA55-4E7D-97EF-0DB722F804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C958568-01D3-40BC-A425-ECDE305FB5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C1309D2-265E-4D51-9C7B-5E4CF91D9A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12.751099999999999</c:v>
                </c:pt>
              </c:numCache>
            </c:numRef>
          </c:xVal>
          <c:yVal>
            <c:numRef>
              <c:f>Sheet1!$B$2:$B$2</c:f>
              <c:numCache>
                <c:formatCode>General</c:formatCode>
                <c:ptCount val="1"/>
                <c:pt idx="0">
                  <c:v>0.97599999999999998</c:v>
                </c:pt>
              </c:numCache>
            </c:numRef>
          </c:yVal>
          <c:bubbleSize>
            <c:numRef>
              <c:f>Sheet1!$C$2:$C$2</c:f>
              <c:numCache>
                <c:formatCode>General</c:formatCode>
                <c:ptCount val="1"/>
                <c:pt idx="0">
                  <c:v>99140</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7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B527834-0F9F-4606-A0B7-B32E7B96CC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3A58B36-D0D7-4EB2-9E1B-2421EC655D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E95144A-A04B-4B01-8007-3C52A5BDB7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C9510E2-6048-45D1-8F47-D05DF1AEF6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DC01738-4291-48C3-8F40-84F32D95B3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CA1924A-EB97-48EF-B19B-7E776F8FB3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B74CD01-425E-4421-9A33-0D541ACE3D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C74E879-BE65-4768-8EE3-6AEA7CE653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12.7788</c:v>
                </c:pt>
              </c:numCache>
            </c:numRef>
          </c:xVal>
          <c:yVal>
            <c:numRef>
              <c:f>Sheet1!$B$2:$B$2</c:f>
              <c:numCache>
                <c:formatCode>General</c:formatCode>
                <c:ptCount val="1"/>
                <c:pt idx="0">
                  <c:v>0.997</c:v>
                </c:pt>
              </c:numCache>
            </c:numRef>
          </c:yVal>
          <c:bubbleSize>
            <c:numRef>
              <c:f>Sheet1!$C$2:$C$2</c:f>
              <c:numCache>
                <c:formatCode>General</c:formatCode>
                <c:ptCount val="1"/>
                <c:pt idx="0">
                  <c:v>98192</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7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462CFE2-70BC-48C1-9129-9CF6A8862E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5BF43F8-3744-4F18-AB54-57BEA9FE5B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9F7D86F-7A57-43C2-9ACC-612F4B9004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5D4A29E-1748-4F96-BF9A-2AC55D9863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F1ABB72-022E-4992-A9C1-2CE24F7678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02AF5F8-3F14-4890-A1DC-BD337EE513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8DDD8E7-48E2-4F4F-91D2-1C0A82F980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CC5076B-2E64-41D6-8124-19B2FB4C33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1.149</c:v>
                </c:pt>
                <c:pt idx="1">
                  <c:v>0.82099999999999995</c:v>
                </c:pt>
                <c:pt idx="2">
                  <c:v>0.97099999999999997</c:v>
                </c:pt>
                <c:pt idx="3">
                  <c:v>1.097</c:v>
                </c:pt>
                <c:pt idx="4">
                  <c:v>1.0580000000000001</c:v>
                </c:pt>
                <c:pt idx="5">
                  <c:v>0.95699999999999996</c:v>
                </c:pt>
                <c:pt idx="6">
                  <c:v>1.0629999999999999</c:v>
                </c:pt>
                <c:pt idx="7">
                  <c:v>0.89300000000000002</c:v>
                </c:pt>
              </c:numCache>
            </c:numRef>
          </c:yVal>
          <c:bubbleSize>
            <c:numRef>
              <c:f>Sheet1!$C$2:$C$9</c:f>
              <c:numCache>
                <c:formatCode>General</c:formatCode>
                <c:ptCount val="8"/>
                <c:pt idx="0">
                  <c:v>26217786</c:v>
                </c:pt>
                <c:pt idx="1">
                  <c:v>25627765</c:v>
                </c:pt>
                <c:pt idx="2">
                  <c:v>21170443</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Riccadonna</c:v>
                  </c:pt>
                  <c:pt idx="1">
                    <c:v>Mdd</c:v>
                  </c:pt>
                  <c:pt idx="2">
                    <c:v>Vilaveroni</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77F1BE-B085-4062-ABD5-68BDAB7D56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824298-5985-4858-8090-CC1C1F71F1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6DA3D97-9CAE-4146-875D-B6B370D277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BE5D2B2-A33F-4BE3-9344-44F1246EC7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70FC251-9D8F-492B-8B14-8C46C28A1F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2127F4F-33E8-4777-A68F-8DC5B21F8E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F650D63-904D-43FA-9CC1-1414FD5A8A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599D89B-8CB6-47B2-A53A-353D28B494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11.451499999999999</c:v>
                </c:pt>
                <c:pt idx="1">
                  <c:v>9.1104000000000003</c:v>
                </c:pt>
                <c:pt idx="2">
                  <c:v>11.444699999999999</c:v>
                </c:pt>
              </c:numCache>
            </c:numRef>
          </c:xVal>
          <c:yVal>
            <c:numRef>
              <c:f>Sheet1!$B$2:$B$4</c:f>
              <c:numCache>
                <c:formatCode>General</c:formatCode>
                <c:ptCount val="3"/>
                <c:pt idx="0">
                  <c:v>1.278</c:v>
                </c:pt>
                <c:pt idx="1">
                  <c:v>1.0169999999999999</c:v>
                </c:pt>
                <c:pt idx="2">
                  <c:v>1.077</c:v>
                </c:pt>
              </c:numCache>
            </c:numRef>
          </c:yVal>
          <c:bubbleSize>
            <c:numRef>
              <c:f>Sheet1!$C$2:$C$4</c:f>
              <c:numCache>
                <c:formatCode>General</c:formatCode>
                <c:ptCount val="3"/>
                <c:pt idx="0">
                  <c:v>607538</c:v>
                </c:pt>
                <c:pt idx="1">
                  <c:v>323774</c:v>
                </c:pt>
                <c:pt idx="2">
                  <c:v>90905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24233F9-8DBC-4121-A844-9F73EF36D2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FCEA721-EEFD-4C8F-A64B-A5FFEEAA39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8C53058-8B10-46CC-BE81-5D8A701C18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A765F9A-BF8F-4462-B96A-C6526D9273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4386ABD-9CBA-49A6-8804-52685B16CD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975C971-37B5-4DF9-AAD2-443775014B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B1E544F-2AB2-4B0C-847B-136813697C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860212F-1D29-465D-94AF-75F320A506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1.1539999999999999</c:v>
                </c:pt>
                <c:pt idx="1">
                  <c:v>0.82399999999999995</c:v>
                </c:pt>
                <c:pt idx="2">
                  <c:v>0.97499999999999998</c:v>
                </c:pt>
                <c:pt idx="3">
                  <c:v>1.1020000000000001</c:v>
                </c:pt>
                <c:pt idx="4">
                  <c:v>1.0620000000000001</c:v>
                </c:pt>
                <c:pt idx="5">
                  <c:v>0.96099999999999997</c:v>
                </c:pt>
                <c:pt idx="6">
                  <c:v>1.0680000000000001</c:v>
                </c:pt>
                <c:pt idx="7">
                  <c:v>0.89600000000000002</c:v>
                </c:pt>
              </c:numCache>
            </c:numRef>
          </c:yVal>
          <c:bubbleSize>
            <c:numRef>
              <c:f>Sheet1!$C$2:$C$9</c:f>
              <c:numCache>
                <c:formatCode>General</c:formatCode>
                <c:ptCount val="8"/>
                <c:pt idx="0">
                  <c:v>26217786</c:v>
                </c:pt>
                <c:pt idx="1">
                  <c:v>25627765</c:v>
                </c:pt>
                <c:pt idx="2">
                  <c:v>21162718</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Riccadonna</c:v>
                  </c:pt>
                  <c:pt idx="1">
                    <c:v>Mdd</c:v>
                  </c:pt>
                  <c:pt idx="2">
                    <c:v>Vilaveroni</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D80D9CAB-3104-43EF-9900-622DF82192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12DF75F5-39F9-4D96-A430-18E420DFD9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A00A223-0080-4A12-AE38-2F4BFB3D0E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E73FF73D-236F-4FB3-830F-45F00302E0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0D810FF0-6FB0-49FF-8245-05D3905006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B383FE3F-83D6-4819-8E70-BBC533D3E8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FCB5E66-AA03-4F31-B1D4-7CC9A41D4B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74321A3-A78E-40CC-8918-87EB1E07DF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11.4709</c:v>
                </c:pt>
                <c:pt idx="1">
                  <c:v>12.8293</c:v>
                </c:pt>
                <c:pt idx="2">
                  <c:v>9.1577000000000002</c:v>
                </c:pt>
                <c:pt idx="3">
                  <c:v>17.518999999999998</c:v>
                </c:pt>
                <c:pt idx="4">
                  <c:v>11.9748</c:v>
                </c:pt>
                <c:pt idx="5">
                  <c:v>11.4427</c:v>
                </c:pt>
                <c:pt idx="6">
                  <c:v>13.5473</c:v>
                </c:pt>
                <c:pt idx="7">
                  <c:v>11.4771</c:v>
                </c:pt>
              </c:numCache>
            </c:numRef>
          </c:xVal>
          <c:yVal>
            <c:numRef>
              <c:f>Sheet1!$B$2:$B$9</c:f>
              <c:numCache>
                <c:formatCode>General</c:formatCode>
                <c:ptCount val="8"/>
                <c:pt idx="0">
                  <c:v>1.123</c:v>
                </c:pt>
                <c:pt idx="1">
                  <c:v>1.2569999999999999</c:v>
                </c:pt>
                <c:pt idx="2">
                  <c:v>0.89700000000000002</c:v>
                </c:pt>
                <c:pt idx="3">
                  <c:v>1.714</c:v>
                </c:pt>
                <c:pt idx="4">
                  <c:v>1.105</c:v>
                </c:pt>
                <c:pt idx="5">
                  <c:v>1.1160000000000001</c:v>
                </c:pt>
                <c:pt idx="6">
                  <c:v>1.327</c:v>
                </c:pt>
                <c:pt idx="7">
                  <c:v>0.93799999999999994</c:v>
                </c:pt>
              </c:numCache>
            </c:numRef>
          </c:yVal>
          <c:bubbleSize>
            <c:numRef>
              <c:f>Sheet1!$C$2:$C$9</c:f>
              <c:numCache>
                <c:formatCode>General</c:formatCode>
                <c:ptCount val="8"/>
                <c:pt idx="0">
                  <c:v>78289</c:v>
                </c:pt>
                <c:pt idx="1">
                  <c:v>39373</c:v>
                </c:pt>
                <c:pt idx="2">
                  <c:v>32061</c:v>
                </c:pt>
                <c:pt idx="3">
                  <c:v>22179</c:v>
                </c:pt>
                <c:pt idx="4">
                  <c:v>16609</c:v>
                </c:pt>
                <c:pt idx="5">
                  <c:v>12072</c:v>
                </c:pt>
                <c:pt idx="6">
                  <c:v>8589</c:v>
                </c:pt>
                <c:pt idx="7">
                  <c:v>8252</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Bouvet-Ladubay</c:v>
                  </c:pt>
                  <c:pt idx="5">
                    <c:v>Chateau Moncontour</c:v>
                  </c:pt>
                  <c:pt idx="6">
                    <c:v>De Chanceny</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2029FA-B2BC-43F6-AE9D-2CACF34399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E06A9F8-CF2C-44B0-9006-1D64A76748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F9A09E-7231-4BD3-BF0F-D8EEBAA495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A9418DE-31C4-4487-BA11-51E744A3F4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49C968D-068D-4DDC-B9FF-7ADCCD3F2C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66361B5-BFB6-4ED6-A3CC-2A059C6D25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59E08EE-A707-472C-B682-F04B894084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A46CEB4-F020-498D-95D6-255330297D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11.4527</c:v>
                </c:pt>
                <c:pt idx="1">
                  <c:v>9.0898000000000003</c:v>
                </c:pt>
                <c:pt idx="2">
                  <c:v>11.3033</c:v>
                </c:pt>
              </c:numCache>
            </c:numRef>
          </c:xVal>
          <c:yVal>
            <c:numRef>
              <c:f>Sheet1!$B$2:$B$4</c:f>
              <c:numCache>
                <c:formatCode>General</c:formatCode>
                <c:ptCount val="3"/>
                <c:pt idx="0">
                  <c:v>1.2749999999999999</c:v>
                </c:pt>
                <c:pt idx="1">
                  <c:v>1.012</c:v>
                </c:pt>
                <c:pt idx="2">
                  <c:v>1.0740000000000001</c:v>
                </c:pt>
              </c:numCache>
            </c:numRef>
          </c:yVal>
          <c:bubbleSize>
            <c:numRef>
              <c:f>Sheet1!$C$2:$C$4</c:f>
              <c:numCache>
                <c:formatCode>General</c:formatCode>
                <c:ptCount val="3"/>
                <c:pt idx="0">
                  <c:v>290933</c:v>
                </c:pt>
                <c:pt idx="1">
                  <c:v>172107</c:v>
                </c:pt>
                <c:pt idx="2">
                  <c:v>43710</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CBC950-DD88-4ABD-85E2-E876A9160B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53C9FC-226B-4E28-8975-6023754D49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E14F66B-4B58-40B1-BD8E-9A18185C8B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34C68C7-E0A4-4643-9FE0-9E0729A3C5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871A7ED-351F-4E14-BE58-C9B7550C38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2264E1C-7F9D-4164-9B29-DAD1BC9AC0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993BC0B-09B9-44FA-B07A-15BF724D57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C75B940-EF24-40EE-971B-418E1C270A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11.3698</c:v>
                </c:pt>
                <c:pt idx="1">
                  <c:v>9.0983000000000001</c:v>
                </c:pt>
                <c:pt idx="2">
                  <c:v>11.728</c:v>
                </c:pt>
              </c:numCache>
            </c:numRef>
          </c:xVal>
          <c:yVal>
            <c:numRef>
              <c:f>Sheet1!$B$2:$B$4</c:f>
              <c:numCache>
                <c:formatCode>General</c:formatCode>
                <c:ptCount val="3"/>
                <c:pt idx="0">
                  <c:v>1.2749999999999999</c:v>
                </c:pt>
                <c:pt idx="1">
                  <c:v>1.022</c:v>
                </c:pt>
                <c:pt idx="2">
                  <c:v>1.083</c:v>
                </c:pt>
              </c:numCache>
            </c:numRef>
          </c:yVal>
          <c:bubbleSize>
            <c:numRef>
              <c:f>Sheet1!$C$2:$C$4</c:f>
              <c:numCache>
                <c:formatCode>General</c:formatCode>
                <c:ptCount val="3"/>
                <c:pt idx="0">
                  <c:v>108729</c:v>
                </c:pt>
                <c:pt idx="1">
                  <c:v>55136</c:v>
                </c:pt>
                <c:pt idx="2">
                  <c:v>17287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B986FC-9E30-48B3-A566-989359087C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B87980-FFF5-4DD2-B453-02E1EF1A50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1F0DB6F-18C4-411A-A3FC-BECC60F11A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6A0F388-E8D3-4854-90E9-88D32C6F21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B28AC12-A861-496A-A5FD-608466F285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9901897-017D-4726-A1DC-A9A09CB19E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A5D8D24-5EA6-460F-A5D7-FA19140380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051F951-356D-4578-8177-ACC4A26D1C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11.425599999999999</c:v>
                </c:pt>
                <c:pt idx="1">
                  <c:v>9.1058000000000003</c:v>
                </c:pt>
                <c:pt idx="2">
                  <c:v>11.3514</c:v>
                </c:pt>
              </c:numCache>
            </c:numRef>
          </c:xVal>
          <c:yVal>
            <c:numRef>
              <c:f>Sheet1!$B$2:$B$4</c:f>
              <c:numCache>
                <c:formatCode>General</c:formatCode>
                <c:ptCount val="3"/>
                <c:pt idx="0">
                  <c:v>1.256</c:v>
                </c:pt>
                <c:pt idx="1">
                  <c:v>1.002</c:v>
                </c:pt>
                <c:pt idx="2">
                  <c:v>1.0620000000000001</c:v>
                </c:pt>
              </c:numCache>
            </c:numRef>
          </c:yVal>
          <c:bubbleSize>
            <c:numRef>
              <c:f>Sheet1!$C$2:$C$4</c:f>
              <c:numCache>
                <c:formatCode>General</c:formatCode>
                <c:ptCount val="3"/>
                <c:pt idx="0">
                  <c:v>75203</c:v>
                </c:pt>
                <c:pt idx="1">
                  <c:v>40348</c:v>
                </c:pt>
                <c:pt idx="2">
                  <c:v>9206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0E03327-F9D8-4F5E-81E7-72B78B38C8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71EFD9D-AC2B-4943-8894-FBF4E837E1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E278890-F9F2-44F9-A71E-7E306CB098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835251A-FC04-4414-8BCE-CE42575C13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8E6F875-CC88-4294-A3D3-B4F2E98F7B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4D0DE3-A8BA-4AB3-B602-B1508636B1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E449F29-2306-4C8C-BC1E-A61046BB53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1515457-46E0-4C93-A2B2-AC75FA21BE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11.524699999999999</c:v>
                </c:pt>
                <c:pt idx="1">
                  <c:v>9.1434999999999995</c:v>
                </c:pt>
                <c:pt idx="2">
                  <c:v>11.5547</c:v>
                </c:pt>
              </c:numCache>
            </c:numRef>
          </c:xVal>
          <c:yVal>
            <c:numRef>
              <c:f>Sheet1!$B$2:$B$4</c:f>
              <c:numCache>
                <c:formatCode>General</c:formatCode>
                <c:ptCount val="3"/>
                <c:pt idx="0">
                  <c:v>1.258</c:v>
                </c:pt>
                <c:pt idx="1">
                  <c:v>1.0009999999999999</c:v>
                </c:pt>
                <c:pt idx="2">
                  <c:v>1.06</c:v>
                </c:pt>
              </c:numCache>
            </c:numRef>
          </c:yVal>
          <c:bubbleSize>
            <c:numRef>
              <c:f>Sheet1!$C$2:$C$4</c:f>
              <c:numCache>
                <c:formatCode>General</c:formatCode>
                <c:ptCount val="3"/>
                <c:pt idx="0">
                  <c:v>34574</c:v>
                </c:pt>
                <c:pt idx="1">
                  <c:v>19558</c:v>
                </c:pt>
                <c:pt idx="2">
                  <c:v>4437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3E6A5CC-DFB5-49F6-890A-EF544CE336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8038A1-85F6-4B28-B3F0-67CCF4BD32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A69868-1735-44D9-8012-B7D6CA9F66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17B1FA4-6FA3-494B-8A62-DD34609BA4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FD4574B-F41D-44AB-B570-434642A6A7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BD2AFE7-8627-4CB8-8275-6FA38B1B69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149718D-D132-4D22-8AB1-630CCAB108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CD35C14-FB33-472E-A50E-B3970F48B7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11.4154</c:v>
                </c:pt>
                <c:pt idx="1">
                  <c:v>9.2040000000000006</c:v>
                </c:pt>
                <c:pt idx="2">
                  <c:v>12.408200000000001</c:v>
                </c:pt>
                <c:pt idx="3">
                  <c:v>6.5754999999999999</c:v>
                </c:pt>
              </c:numCache>
            </c:numRef>
          </c:xVal>
          <c:yVal>
            <c:numRef>
              <c:f>Sheet1!$B$2:$B$5</c:f>
              <c:numCache>
                <c:formatCode>General</c:formatCode>
                <c:ptCount val="4"/>
                <c:pt idx="0">
                  <c:v>1.325</c:v>
                </c:pt>
                <c:pt idx="1">
                  <c:v>1.06</c:v>
                </c:pt>
                <c:pt idx="2">
                  <c:v>1.109</c:v>
                </c:pt>
                <c:pt idx="3">
                  <c:v>0.73799999999999999</c:v>
                </c:pt>
              </c:numCache>
            </c:numRef>
          </c:yVal>
          <c:bubbleSize>
            <c:numRef>
              <c:f>Sheet1!$C$2:$C$5</c:f>
              <c:numCache>
                <c:formatCode>General</c:formatCode>
                <c:ptCount val="4"/>
                <c:pt idx="0">
                  <c:v>29406</c:v>
                </c:pt>
                <c:pt idx="1">
                  <c:v>12361</c:v>
                </c:pt>
                <c:pt idx="2">
                  <c:v>5472</c:v>
                </c:pt>
                <c:pt idx="3">
                  <c:v>2525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E47931A-2EF8-4662-A55B-48A1F6269D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8060229-F156-4058-9737-B2FC9F48FA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E2E253-956E-4B36-8DE2-0B62512F9D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A15D7ED-BB2F-4341-92C1-10739FAAE7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635E8C0-FA54-4884-8B3A-48E325F845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1D1CFF1-6EB6-429C-A70B-310F6C4EE5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A83D994-330A-4C41-83AD-6C4692CEDF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8C33D6E-E456-453E-B24E-976EA68E0D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11.437099999999999</c:v>
                </c:pt>
                <c:pt idx="1">
                  <c:v>9.0905000000000005</c:v>
                </c:pt>
                <c:pt idx="2">
                  <c:v>11.5092</c:v>
                </c:pt>
              </c:numCache>
            </c:numRef>
          </c:xVal>
          <c:yVal>
            <c:numRef>
              <c:f>Sheet1!$B$2:$B$4</c:f>
              <c:numCache>
                <c:formatCode>General</c:formatCode>
                <c:ptCount val="3"/>
                <c:pt idx="0">
                  <c:v>1.264</c:v>
                </c:pt>
                <c:pt idx="1">
                  <c:v>1.0049999999999999</c:v>
                </c:pt>
                <c:pt idx="2">
                  <c:v>1.0629999999999999</c:v>
                </c:pt>
              </c:numCache>
            </c:numRef>
          </c:yVal>
          <c:bubbleSize>
            <c:numRef>
              <c:f>Sheet1!$C$2:$C$4</c:f>
              <c:numCache>
                <c:formatCode>General</c:formatCode>
                <c:ptCount val="3"/>
                <c:pt idx="0">
                  <c:v>428822</c:v>
                </c:pt>
                <c:pt idx="1">
                  <c:v>237189</c:v>
                </c:pt>
                <c:pt idx="2">
                  <c:v>61275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7B50BC-EF10-4DC6-A3B4-4E6C9E401F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80239F-D91B-4E9E-BD27-2658CE6793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5950B0A-D7AA-4989-8CCD-1007438C79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8965413-2BCC-4441-85CD-46DE7A9DCF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8489169-119B-4593-AB2B-5E15D270F6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8B8B7F3-BDA8-4AEA-A67B-630289A74D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676FF3C-DA87-4B21-9886-BC1DD45246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991F167-CE0A-4B84-B4E0-A2EBE079FD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11.4709</c:v>
                </c:pt>
                <c:pt idx="1">
                  <c:v>9.1577000000000002</c:v>
                </c:pt>
                <c:pt idx="2">
                  <c:v>11.4771</c:v>
                </c:pt>
              </c:numCache>
            </c:numRef>
          </c:xVal>
          <c:yVal>
            <c:numRef>
              <c:f>Sheet1!$B$2:$B$4</c:f>
              <c:numCache>
                <c:formatCode>General</c:formatCode>
                <c:ptCount val="3"/>
                <c:pt idx="0">
                  <c:v>1.272</c:v>
                </c:pt>
                <c:pt idx="1">
                  <c:v>1.016</c:v>
                </c:pt>
                <c:pt idx="2">
                  <c:v>1.0620000000000001</c:v>
                </c:pt>
              </c:numCache>
            </c:numRef>
          </c:yVal>
          <c:bubbleSize>
            <c:numRef>
              <c:f>Sheet1!$C$2:$C$4</c:f>
              <c:numCache>
                <c:formatCode>General</c:formatCode>
                <c:ptCount val="3"/>
                <c:pt idx="0">
                  <c:v>78289</c:v>
                </c:pt>
                <c:pt idx="1">
                  <c:v>32061</c:v>
                </c:pt>
                <c:pt idx="2">
                  <c:v>8252</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1F1BD8-6AB9-4554-BF6B-C09177931B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9B10A0C-947E-4BFE-8DBC-644C2A960A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00F8F14-FA9E-4B90-9142-9EBF73D24B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2B8FCCF-D8BD-4D20-8929-97AEDE4867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0BA39FE-C5D4-4BF7-B060-5D855C08A5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6701AEC-5A1E-4F9B-8D04-7146139212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E6E37B5-F45C-4388-8DB6-EF57C6AC4E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C4DE978-44DE-430A-AE7C-204B118B6C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11.4886</c:v>
                </c:pt>
                <c:pt idx="1">
                  <c:v>9.1776</c:v>
                </c:pt>
                <c:pt idx="2">
                  <c:v>11.551</c:v>
                </c:pt>
                <c:pt idx="3">
                  <c:v>6.4760999999999997</c:v>
                </c:pt>
              </c:numCache>
            </c:numRef>
          </c:xVal>
          <c:yVal>
            <c:numRef>
              <c:f>Sheet1!$B$2:$B$5</c:f>
              <c:numCache>
                <c:formatCode>General</c:formatCode>
                <c:ptCount val="4"/>
                <c:pt idx="0">
                  <c:v>1.3320000000000001</c:v>
                </c:pt>
                <c:pt idx="1">
                  <c:v>1.0660000000000001</c:v>
                </c:pt>
                <c:pt idx="2">
                  <c:v>1.119</c:v>
                </c:pt>
                <c:pt idx="3">
                  <c:v>0.749</c:v>
                </c:pt>
              </c:numCache>
            </c:numRef>
          </c:yVal>
          <c:bubbleSize>
            <c:numRef>
              <c:f>Sheet1!$C$2:$C$5</c:f>
              <c:numCache>
                <c:formatCode>General</c:formatCode>
                <c:ptCount val="4"/>
                <c:pt idx="0">
                  <c:v>41175</c:v>
                </c:pt>
                <c:pt idx="1">
                  <c:v>22788</c:v>
                </c:pt>
                <c:pt idx="2">
                  <c:v>8259</c:v>
                </c:pt>
                <c:pt idx="3">
                  <c:v>7726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4606D8-9A72-4485-833E-98902DE56A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68F9848-239F-4E0C-A220-8BE67AAAAE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8715AF-C3AE-4FB6-8A4B-E6D069FEEC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278FFBB-78B1-4290-A59C-85B06D1B53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3A7A3D-9349-491D-A49D-802D99E7C5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F0AD492-08C5-41F2-8C2A-212F92685C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0A08DC0-82CF-4A9D-B2F0-A5E0F50A92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CB7CEC2-8C2A-4F72-879E-3A3D3F893B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11.490399999999999</c:v>
                </c:pt>
                <c:pt idx="1">
                  <c:v>9.1667000000000005</c:v>
                </c:pt>
                <c:pt idx="2">
                  <c:v>10.4292</c:v>
                </c:pt>
              </c:numCache>
            </c:numRef>
          </c:xVal>
          <c:yVal>
            <c:numRef>
              <c:f>Sheet1!$B$2:$B$4</c:f>
              <c:numCache>
                <c:formatCode>General</c:formatCode>
                <c:ptCount val="3"/>
                <c:pt idx="0">
                  <c:v>1.3240000000000001</c:v>
                </c:pt>
                <c:pt idx="1">
                  <c:v>1.06</c:v>
                </c:pt>
                <c:pt idx="2">
                  <c:v>1.145</c:v>
                </c:pt>
              </c:numCache>
            </c:numRef>
          </c:yVal>
          <c:bubbleSize>
            <c:numRef>
              <c:f>Sheet1!$C$2:$C$4</c:f>
              <c:numCache>
                <c:formatCode>General</c:formatCode>
                <c:ptCount val="3"/>
                <c:pt idx="0">
                  <c:v>13214</c:v>
                </c:pt>
                <c:pt idx="1">
                  <c:v>5555</c:v>
                </c:pt>
                <c:pt idx="2">
                  <c:v>2284</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E2BF17-B364-4654-A285-F6CD1B1F9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E41410E-3551-4BFE-B8CF-6D582865FD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9C445C6-C3EC-49A6-9FBB-EA4174D87D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9F79B9C-AD32-4E4A-A98B-D5A5D6B982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6BFEA75-8DCC-4385-8D46-4EF7928931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5D4D3C3-92E1-427A-BD63-6FE97773C0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D7DE25C-2731-4DDE-A7B2-D149A750EE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F11AD52-D0BA-4020-A5F2-1A69119510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9.0344999999999995</c:v>
                </c:pt>
                <c:pt idx="1">
                  <c:v>11.645300000000001</c:v>
                </c:pt>
                <c:pt idx="2">
                  <c:v>11.3782</c:v>
                </c:pt>
              </c:numCache>
            </c:numRef>
          </c:xVal>
          <c:yVal>
            <c:numRef>
              <c:f>Sheet1!$B$2:$B$4</c:f>
              <c:numCache>
                <c:formatCode>General</c:formatCode>
                <c:ptCount val="3"/>
                <c:pt idx="0">
                  <c:v>1.079</c:v>
                </c:pt>
                <c:pt idx="1">
                  <c:v>1.337</c:v>
                </c:pt>
                <c:pt idx="2">
                  <c:v>1.115</c:v>
                </c:pt>
              </c:numCache>
            </c:numRef>
          </c:yVal>
          <c:bubbleSize>
            <c:numRef>
              <c:f>Sheet1!$C$2:$C$4</c:f>
              <c:numCache>
                <c:formatCode>General</c:formatCode>
                <c:ptCount val="3"/>
                <c:pt idx="0">
                  <c:v>3930</c:v>
                </c:pt>
                <c:pt idx="1">
                  <c:v>3447</c:v>
                </c:pt>
                <c:pt idx="2">
                  <c:v>1775</c:v>
                </c:pt>
              </c:numCache>
            </c:numRef>
          </c:bubbleSize>
          <c:bubble3D val="0"/>
          <c:extLst>
            <c:ext xmlns:c15="http://schemas.microsoft.com/office/drawing/2012/chart" uri="{02D57815-91ED-43cb-92C2-25804820EDAC}">
              <c15:datalabelsRange>
                <c15:f>Sheet1!$E$2:$E$10</c15:f>
                <c15:dlblRangeCache>
                  <c:ptCount val="9"/>
                  <c:pt idx="0">
                    <c:v>Savian</c:v>
                  </c:pt>
                  <c:pt idx="1">
                    <c:v>Bottega</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51B334E6-BDF8-4FEF-8F60-89CE8DD8B3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DCFCAEF-231B-47C5-AFA1-C8D820A443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A732CB07-C5EA-473C-BBAC-18BDB59222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45353B70-78E3-4301-9F97-99A42683B7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21D9E2AA-B89A-4CA9-8149-175B8270ED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5BD6C6C-41CB-43DA-A69F-4CD8FD3C29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C745DDA4-121E-4B3E-A28D-AFAD259B0C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D13CDB9-6AB1-46A4-A690-DC0A0E97D2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29.1084</c:v>
                </c:pt>
                <c:pt idx="1">
                  <c:v>11.2789</c:v>
                </c:pt>
              </c:numCache>
            </c:numRef>
          </c:xVal>
          <c:yVal>
            <c:numRef>
              <c:f>Sheet1!$B$2:$B$3</c:f>
              <c:numCache>
                <c:formatCode>General</c:formatCode>
                <c:ptCount val="2"/>
                <c:pt idx="0">
                  <c:v>1.6479999999999999</c:v>
                </c:pt>
                <c:pt idx="1">
                  <c:v>0.63400000000000001</c:v>
                </c:pt>
              </c:numCache>
            </c:numRef>
          </c:yVal>
          <c:bubbleSize>
            <c:numRef>
              <c:f>Sheet1!$C$2:$C$3</c:f>
              <c:numCache>
                <c:formatCode>General</c:formatCode>
                <c:ptCount val="2"/>
                <c:pt idx="0">
                  <c:v>26576</c:v>
                </c:pt>
                <c:pt idx="1">
                  <c:v>15813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00C36E-66B7-4A2F-89E1-376CE87F67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A36469-8607-4435-8F2D-4EBF23AD95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03459A-DA5F-4548-AF02-AE241E3188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F02654B-3193-4AC6-91A9-00080B64F4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D3621A8-01B1-4D5B-9FD9-AEA1BFA4F7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C871878-4715-456E-B454-68DFBE1591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9AD38B5-1723-48C2-835A-19700C006C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C9D739A-AB3E-4E32-AB79-E197C2861C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11.4457</c:v>
                </c:pt>
                <c:pt idx="1">
                  <c:v>9.1258999999999997</c:v>
                </c:pt>
                <c:pt idx="2">
                  <c:v>11.2964</c:v>
                </c:pt>
                <c:pt idx="3">
                  <c:v>6.4696999999999996</c:v>
                </c:pt>
              </c:numCache>
            </c:numRef>
          </c:xVal>
          <c:yVal>
            <c:numRef>
              <c:f>Sheet1!$B$2:$B$5</c:f>
              <c:numCache>
                <c:formatCode>General</c:formatCode>
                <c:ptCount val="4"/>
                <c:pt idx="0">
                  <c:v>1.2709999999999999</c:v>
                </c:pt>
                <c:pt idx="1">
                  <c:v>1.0129999999999999</c:v>
                </c:pt>
                <c:pt idx="2">
                  <c:v>1.0720000000000001</c:v>
                </c:pt>
                <c:pt idx="3">
                  <c:v>0.71799999999999997</c:v>
                </c:pt>
              </c:numCache>
            </c:numRef>
          </c:yVal>
          <c:bubbleSize>
            <c:numRef>
              <c:f>Sheet1!$C$2:$C$5</c:f>
              <c:numCache>
                <c:formatCode>General</c:formatCode>
                <c:ptCount val="4"/>
                <c:pt idx="0">
                  <c:v>195596</c:v>
                </c:pt>
                <c:pt idx="1">
                  <c:v>96917</c:v>
                </c:pt>
                <c:pt idx="2">
                  <c:v>19859</c:v>
                </c:pt>
                <c:pt idx="3">
                  <c:v>7686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882737D-0500-4158-BABC-DB27145DA5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6176C7-1F50-418D-8657-ABD3E6BC5A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FAC6D8-70B1-4EE9-A4E7-6F16444650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00988BF-76D4-41A2-8E79-F86DA77A53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2ACF233-7E93-4FE1-B843-9A652C6DBC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201E25A-7119-485B-A065-2CB91CA8CF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89F42CA-D93B-4140-BF87-E197760662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FC2D19E-6192-43E6-9325-4F4AA89009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11.4999</c:v>
                </c:pt>
                <c:pt idx="1">
                  <c:v>9.0538000000000007</c:v>
                </c:pt>
                <c:pt idx="2">
                  <c:v>11.5052</c:v>
                </c:pt>
              </c:numCache>
            </c:numRef>
          </c:xVal>
          <c:yVal>
            <c:numRef>
              <c:f>Sheet1!$B$2:$B$4</c:f>
              <c:numCache>
                <c:formatCode>General</c:formatCode>
                <c:ptCount val="3"/>
                <c:pt idx="0">
                  <c:v>1.2909999999999999</c:v>
                </c:pt>
                <c:pt idx="1">
                  <c:v>1.0169999999999999</c:v>
                </c:pt>
                <c:pt idx="2">
                  <c:v>1.08</c:v>
                </c:pt>
              </c:numCache>
            </c:numRef>
          </c:yVal>
          <c:bubbleSize>
            <c:numRef>
              <c:f>Sheet1!$C$2:$C$4</c:f>
              <c:numCache>
                <c:formatCode>General</c:formatCode>
                <c:ptCount val="3"/>
                <c:pt idx="0">
                  <c:v>82178</c:v>
                </c:pt>
                <c:pt idx="1">
                  <c:v>39538</c:v>
                </c:pt>
                <c:pt idx="2">
                  <c:v>12207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C3B692-FE88-4BF7-8545-EA282BC54C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FD0A487-E02A-497C-8581-7EAFE579BF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79C945-1234-4F2A-AEC6-FDAC39385B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90A520D-6A2D-49CE-AD6F-BD98D731A7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FBDC519-5FF1-4F16-8BBD-F8A3B72E24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4D3B3C0-3F70-4FCE-959E-9534EA801F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21DFBAB-AE62-4045-A81F-0F0B1A3C0F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1E3FB06-886A-4739-8D22-AB6CBB7936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11.404999999999999</c:v>
                </c:pt>
                <c:pt idx="1">
                  <c:v>9.0840999999999994</c:v>
                </c:pt>
                <c:pt idx="2">
                  <c:v>11.535</c:v>
                </c:pt>
              </c:numCache>
            </c:numRef>
          </c:xVal>
          <c:yVal>
            <c:numRef>
              <c:f>Sheet1!$B$2:$B$4</c:f>
              <c:numCache>
                <c:formatCode>General</c:formatCode>
                <c:ptCount val="3"/>
                <c:pt idx="0">
                  <c:v>1.266</c:v>
                </c:pt>
                <c:pt idx="1">
                  <c:v>1.008</c:v>
                </c:pt>
                <c:pt idx="2">
                  <c:v>1.07</c:v>
                </c:pt>
              </c:numCache>
            </c:numRef>
          </c:yVal>
          <c:bubbleSize>
            <c:numRef>
              <c:f>Sheet1!$C$2:$C$4</c:f>
              <c:numCache>
                <c:formatCode>General</c:formatCode>
                <c:ptCount val="3"/>
                <c:pt idx="0">
                  <c:v>150888</c:v>
                </c:pt>
                <c:pt idx="1">
                  <c:v>86281</c:v>
                </c:pt>
                <c:pt idx="2">
                  <c:v>19102</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6259D4-9D18-4FDE-89C4-5886B79737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316356-BB90-4289-8CBA-698764E658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1C834EF-A6D1-4576-97F6-21EF8427F6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B169359-386B-487D-A3D2-030B3B9204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839D20F-CEC3-4EC8-8ECC-8E9C5F063E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2DB088B-6597-4732-A69F-05F2EF1839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A455EAA-29F9-49A7-B554-37B8F74304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8A0BD1F-895D-47A0-8A59-2B3F35F3CE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11.3996</c:v>
                </c:pt>
                <c:pt idx="1">
                  <c:v>9.1219000000000001</c:v>
                </c:pt>
                <c:pt idx="2">
                  <c:v>11.543699999999999</c:v>
                </c:pt>
              </c:numCache>
            </c:numRef>
          </c:xVal>
          <c:yVal>
            <c:numRef>
              <c:f>Sheet1!$B$2:$B$4</c:f>
              <c:numCache>
                <c:formatCode>General</c:formatCode>
                <c:ptCount val="3"/>
                <c:pt idx="0">
                  <c:v>1.276</c:v>
                </c:pt>
                <c:pt idx="1">
                  <c:v>1.0229999999999999</c:v>
                </c:pt>
                <c:pt idx="2">
                  <c:v>1.0820000000000001</c:v>
                </c:pt>
              </c:numCache>
            </c:numRef>
          </c:yVal>
          <c:bubbleSize>
            <c:numRef>
              <c:f>Sheet1!$C$2:$C$4</c:f>
              <c:numCache>
                <c:formatCode>General</c:formatCode>
                <c:ptCount val="3"/>
                <c:pt idx="0">
                  <c:v>101593</c:v>
                </c:pt>
                <c:pt idx="1">
                  <c:v>56501</c:v>
                </c:pt>
                <c:pt idx="2">
                  <c:v>17154</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C9811D3-7028-4426-A1A7-83E05CA121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2EAC61-17FC-4A9C-9B61-D1BA82FD99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0CBF427-8F9B-4E25-B905-D09DE95763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5D46897-7EEE-4FF5-935D-9FDFCA9753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389E7F1-B3F3-4041-906A-56AA260A0A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3D8D872-F078-4595-A96B-9CF3B5E79A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1820A5F-D082-414F-AF3E-98F2631AA3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4CF1DB3-C40A-4AA1-BDFD-E38A1A6DC6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11.5068</c:v>
                </c:pt>
                <c:pt idx="1">
                  <c:v>9.1301000000000005</c:v>
                </c:pt>
                <c:pt idx="2">
                  <c:v>11.2819</c:v>
                </c:pt>
              </c:numCache>
            </c:numRef>
          </c:xVal>
          <c:yVal>
            <c:numRef>
              <c:f>Sheet1!$B$2:$B$4</c:f>
              <c:numCache>
                <c:formatCode>General</c:formatCode>
                <c:ptCount val="3"/>
                <c:pt idx="0">
                  <c:v>1.3009999999999999</c:v>
                </c:pt>
                <c:pt idx="1">
                  <c:v>1.0329999999999999</c:v>
                </c:pt>
                <c:pt idx="2">
                  <c:v>1.095</c:v>
                </c:pt>
              </c:numCache>
            </c:numRef>
          </c:yVal>
          <c:bubbleSize>
            <c:numRef>
              <c:f>Sheet1!$C$2:$C$4</c:f>
              <c:numCache>
                <c:formatCode>General</c:formatCode>
                <c:ptCount val="3"/>
                <c:pt idx="0">
                  <c:v>77326</c:v>
                </c:pt>
                <c:pt idx="1">
                  <c:v>44555</c:v>
                </c:pt>
                <c:pt idx="2">
                  <c:v>22609</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69EBDC5-9380-4415-A6E9-FDF27CE953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753D972-6778-40A2-BF7B-2EA1AA9CBF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9303553-CA5B-40C3-BB3B-8468E5D559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E350968-BDB7-45C0-8B00-63082C24F2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C1FD9C-ED77-4C11-BB7F-A3F55FB863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BE6EFA3-0191-45F8-929C-E40DE05CDA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E0DDCC2-4B18-443E-9745-5468F5B92E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EC64158-4D02-42C5-8EF4-47CA50F4CD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7.4202000000000004</c:v>
                </c:pt>
                <c:pt idx="5">
                  <c:v>6.5438000000000001</c:v>
                </c:pt>
                <c:pt idx="6">
                  <c:v>6.5370999999999997</c:v>
                </c:pt>
                <c:pt idx="7">
                  <c:v>6.8582000000000001</c:v>
                </c:pt>
              </c:numCache>
            </c:numRef>
          </c:xVal>
          <c:yVal>
            <c:numRef>
              <c:f>Sheet1!$B$2:$B$9</c:f>
              <c:numCache>
                <c:formatCode>General</c:formatCode>
                <c:ptCount val="8"/>
                <c:pt idx="0">
                  <c:v>0.99199999999999999</c:v>
                </c:pt>
                <c:pt idx="1">
                  <c:v>1.012</c:v>
                </c:pt>
                <c:pt idx="2">
                  <c:v>0.77200000000000002</c:v>
                </c:pt>
                <c:pt idx="3">
                  <c:v>0.92300000000000004</c:v>
                </c:pt>
                <c:pt idx="4">
                  <c:v>1.202</c:v>
                </c:pt>
                <c:pt idx="5">
                  <c:v>1.1759999999999999</c:v>
                </c:pt>
                <c:pt idx="6">
                  <c:v>0.74199999999999999</c:v>
                </c:pt>
                <c:pt idx="7">
                  <c:v>1.306</c:v>
                </c:pt>
              </c:numCache>
            </c:numRef>
          </c:yVal>
          <c:bubbleSize>
            <c:numRef>
              <c:f>Sheet1!$C$2:$C$9</c:f>
              <c:numCache>
                <c:formatCode>General</c:formatCode>
                <c:ptCount val="8"/>
                <c:pt idx="0">
                  <c:v>26939241</c:v>
                </c:pt>
                <c:pt idx="1">
                  <c:v>11877367</c:v>
                </c:pt>
                <c:pt idx="2">
                  <c:v>6775215</c:v>
                </c:pt>
                <c:pt idx="3">
                  <c:v>5266419</c:v>
                </c:pt>
                <c:pt idx="4">
                  <c:v>3181796</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Ackerman</c:v>
                  </c:pt>
                  <c:pt idx="2">
                    <c:v>Melle 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7EF34AD-4E8B-4D38-B2FF-F62A87D799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C1B19A-84A6-4008-A564-94347C86BB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BF378E5-F437-45B9-AA23-BCAC5ADF34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1FA4E6A-64A9-431D-BF4D-6F70470993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B9A1CBF-BC7E-43C1-9144-CA2CAD5721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C505401-76CD-42DF-9611-E26CC3FED3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BB0F35-82DF-4A5E-9C2D-CD965D6228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CE2BBA6-733A-4F18-BC9A-EB881EE86C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11.800599999999999</c:v>
                </c:pt>
                <c:pt idx="1">
                  <c:v>11.4072</c:v>
                </c:pt>
                <c:pt idx="2">
                  <c:v>13.4663</c:v>
                </c:pt>
              </c:numCache>
            </c:numRef>
          </c:xVal>
          <c:yVal>
            <c:numRef>
              <c:f>Sheet1!$B$2:$B$4</c:f>
              <c:numCache>
                <c:formatCode>General</c:formatCode>
                <c:ptCount val="3"/>
                <c:pt idx="0">
                  <c:v>0.96899999999999997</c:v>
                </c:pt>
                <c:pt idx="1">
                  <c:v>0.98299999999999998</c:v>
                </c:pt>
                <c:pt idx="2">
                  <c:v>1.1599999999999999</c:v>
                </c:pt>
              </c:numCache>
            </c:numRef>
          </c:yVal>
          <c:bubbleSize>
            <c:numRef>
              <c:f>Sheet1!$C$2:$C$4</c:f>
              <c:numCache>
                <c:formatCode>General</c:formatCode>
                <c:ptCount val="3"/>
                <c:pt idx="0">
                  <c:v>305234</c:v>
                </c:pt>
                <c:pt idx="1">
                  <c:v>282431</c:v>
                </c:pt>
                <c:pt idx="2">
                  <c:v>158041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0D77109-E3F0-42B4-924A-5693B5EF7A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7ACAE1D-72F1-44BE-9B47-A0FF93A560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0A0FBE3-3B9F-4E38-8FCE-7DD3FE7123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4CB357F-FBFB-4799-B41E-BB82DD0575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F71132D-5F47-4E32-8028-5EB644D00A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97319FD-0E0E-497F-A3AC-A3CAFD0FFC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F50CB3D-97BB-4D7D-B7A3-18DF58D7EB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5BD8B03-D5D9-4D91-894F-401E9ED991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7.1771000000000003</c:v>
                </c:pt>
                <c:pt idx="5">
                  <c:v>6.5438000000000001</c:v>
                </c:pt>
                <c:pt idx="6">
                  <c:v>6.5370999999999997</c:v>
                </c:pt>
                <c:pt idx="7">
                  <c:v>6.8582000000000001</c:v>
                </c:pt>
              </c:numCache>
            </c:numRef>
          </c:xVal>
          <c:yVal>
            <c:numRef>
              <c:f>Sheet1!$B$2:$B$9</c:f>
              <c:numCache>
                <c:formatCode>General</c:formatCode>
                <c:ptCount val="8"/>
                <c:pt idx="0">
                  <c:v>1.0009999999999999</c:v>
                </c:pt>
                <c:pt idx="1">
                  <c:v>1.0209999999999999</c:v>
                </c:pt>
                <c:pt idx="2">
                  <c:v>0.77900000000000003</c:v>
                </c:pt>
                <c:pt idx="3">
                  <c:v>0.93</c:v>
                </c:pt>
                <c:pt idx="4">
                  <c:v>1.1639999999999999</c:v>
                </c:pt>
                <c:pt idx="5">
                  <c:v>1.1859999999999999</c:v>
                </c:pt>
                <c:pt idx="6">
                  <c:v>0.748</c:v>
                </c:pt>
                <c:pt idx="7">
                  <c:v>1.3180000000000001</c:v>
                </c:pt>
              </c:numCache>
            </c:numRef>
          </c:yVal>
          <c:bubbleSize>
            <c:numRef>
              <c:f>Sheet1!$C$2:$C$9</c:f>
              <c:numCache>
                <c:formatCode>General</c:formatCode>
                <c:ptCount val="8"/>
                <c:pt idx="0">
                  <c:v>26939241</c:v>
                </c:pt>
                <c:pt idx="1">
                  <c:v>11877367</c:v>
                </c:pt>
                <c:pt idx="2">
                  <c:v>6775215</c:v>
                </c:pt>
                <c:pt idx="3">
                  <c:v>5266419</c:v>
                </c:pt>
                <c:pt idx="4">
                  <c:v>2899520</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Ackerman</c:v>
                  </c:pt>
                  <c:pt idx="2">
                    <c:v>Melle 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E6568E-905A-4624-9AEE-2A86C47CC8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0393B37-346C-47D8-B2C1-657136C494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22265D-3BC3-4841-B17E-DA9BEBA9BB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B1B2397-4222-4664-B464-BEDEB711F4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73FBE58-64DC-4961-A2DF-466B8A993D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1E8A9F2-85E8-4B38-A346-FDA0E1B81E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DBF154B-BD61-4583-8DE0-25F99EEACD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5C2F3AA-FAF8-4935-894F-D17B68C043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11.398199999999999</c:v>
                </c:pt>
                <c:pt idx="1">
                  <c:v>11.792999999999999</c:v>
                </c:pt>
                <c:pt idx="2">
                  <c:v>13.5303</c:v>
                </c:pt>
              </c:numCache>
            </c:numRef>
          </c:xVal>
          <c:yVal>
            <c:numRef>
              <c:f>Sheet1!$B$2:$B$4</c:f>
              <c:numCache>
                <c:formatCode>General</c:formatCode>
                <c:ptCount val="3"/>
                <c:pt idx="0">
                  <c:v>0.97599999999999998</c:v>
                </c:pt>
                <c:pt idx="1">
                  <c:v>0.96499999999999997</c:v>
                </c:pt>
                <c:pt idx="2">
                  <c:v>1.1599999999999999</c:v>
                </c:pt>
              </c:numCache>
            </c:numRef>
          </c:yVal>
          <c:bubbleSize>
            <c:numRef>
              <c:f>Sheet1!$C$2:$C$4</c:f>
              <c:numCache>
                <c:formatCode>General</c:formatCode>
                <c:ptCount val="3"/>
                <c:pt idx="0">
                  <c:v>151528</c:v>
                </c:pt>
                <c:pt idx="1">
                  <c:v>144783</c:v>
                </c:pt>
                <c:pt idx="2">
                  <c:v>89327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C37D29E-9A40-4221-BF7B-76551ED71D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99D8042-4F0D-4EEF-B9D1-7843F63672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E97AC49-24DD-423A-A88D-5B28C5B2CC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877F3D9-D357-4DCD-A750-6945087309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14D9F7C-EC5D-4683-ABA2-0739C0E613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6D320A2-5309-49B5-BA04-D211EE21FA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594C8D3-80A8-43C9-89A0-9943F8DF93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9CAE80F-8945-4E45-B8F6-9CA3310334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11.7576</c:v>
                </c:pt>
                <c:pt idx="1">
                  <c:v>11.374499999999999</c:v>
                </c:pt>
                <c:pt idx="2">
                  <c:v>13.245200000000001</c:v>
                </c:pt>
              </c:numCache>
            </c:numRef>
          </c:xVal>
          <c:yVal>
            <c:numRef>
              <c:f>Sheet1!$B$2:$B$4</c:f>
              <c:numCache>
                <c:formatCode>General</c:formatCode>
                <c:ptCount val="3"/>
                <c:pt idx="0">
                  <c:v>0.97899999999999998</c:v>
                </c:pt>
                <c:pt idx="1">
                  <c:v>0.99399999999999999</c:v>
                </c:pt>
                <c:pt idx="2">
                  <c:v>1.159</c:v>
                </c:pt>
              </c:numCache>
            </c:numRef>
          </c:yVal>
          <c:bubbleSize>
            <c:numRef>
              <c:f>Sheet1!$C$2:$C$4</c:f>
              <c:numCache>
                <c:formatCode>General</c:formatCode>
                <c:ptCount val="3"/>
                <c:pt idx="0">
                  <c:v>61739</c:v>
                </c:pt>
                <c:pt idx="1">
                  <c:v>55678</c:v>
                </c:pt>
                <c:pt idx="2">
                  <c:v>28093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077A7F-CEF6-4DD1-8732-A293C00DD4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5A9B620-E200-460F-AA10-9381AF98E7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AAD03A-26C9-486F-B653-CA33DD92C4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66B579F-4784-475F-ACE6-893D39A7E3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CD25084-4CEE-4510-B7BB-C37277C59C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C8C8981-0AC9-4383-95C4-8136D0AD47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2C6A1EA-CB09-42BD-BA8B-34F60EA39E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F017973-CCD0-43CB-8022-2FEBB5B792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70.778700000000001</c:v>
                </c:pt>
                <c:pt idx="1">
                  <c:v>51.711100000000002</c:v>
                </c:pt>
                <c:pt idx="2">
                  <c:v>24.7149</c:v>
                </c:pt>
                <c:pt idx="3">
                  <c:v>31.674600000000002</c:v>
                </c:pt>
                <c:pt idx="4">
                  <c:v>56.167200000000001</c:v>
                </c:pt>
                <c:pt idx="5">
                  <c:v>29.235499999999998</c:v>
                </c:pt>
                <c:pt idx="6">
                  <c:v>56.559800000000003</c:v>
                </c:pt>
                <c:pt idx="7">
                  <c:v>34.003700000000002</c:v>
                </c:pt>
              </c:numCache>
            </c:numRef>
          </c:xVal>
          <c:yVal>
            <c:numRef>
              <c:f>Sheet1!$B$2:$B$9</c:f>
              <c:numCache>
                <c:formatCode>General</c:formatCode>
                <c:ptCount val="8"/>
                <c:pt idx="0">
                  <c:v>1.5740000000000001</c:v>
                </c:pt>
                <c:pt idx="1">
                  <c:v>1.115</c:v>
                </c:pt>
                <c:pt idx="2">
                  <c:v>0.55700000000000005</c:v>
                </c:pt>
                <c:pt idx="3">
                  <c:v>0.71699999999999997</c:v>
                </c:pt>
                <c:pt idx="4">
                  <c:v>1.081</c:v>
                </c:pt>
                <c:pt idx="5">
                  <c:v>0.66300000000000003</c:v>
                </c:pt>
                <c:pt idx="6">
                  <c:v>1.0740000000000001</c:v>
                </c:pt>
                <c:pt idx="7">
                  <c:v>0.746</c:v>
                </c:pt>
              </c:numCache>
            </c:numRef>
          </c:yVal>
          <c:bubbleSize>
            <c:numRef>
              <c:f>Sheet1!$C$2:$C$9</c:f>
              <c:numCache>
                <c:formatCode>General</c:formatCode>
                <c:ptCount val="8"/>
                <c:pt idx="0">
                  <c:v>878434</c:v>
                </c:pt>
                <c:pt idx="1">
                  <c:v>324746</c:v>
                </c:pt>
                <c:pt idx="2">
                  <c:v>279303</c:v>
                </c:pt>
                <c:pt idx="3">
                  <c:v>176681</c:v>
                </c:pt>
                <c:pt idx="4">
                  <c:v>160863</c:v>
                </c:pt>
                <c:pt idx="5">
                  <c:v>125888</c:v>
                </c:pt>
                <c:pt idx="6">
                  <c:v>122961</c:v>
                </c:pt>
                <c:pt idx="7">
                  <c:v>120849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Malard</c:v>
                  </c:pt>
                  <c:pt idx="4">
                    <c:v>Laurent Perrier</c:v>
                  </c:pt>
                  <c:pt idx="5">
                    <c:v>Heidsieck &amp; Co Monopole</c:v>
                  </c:pt>
                  <c:pt idx="6">
                    <c:v>Taittinger</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2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2FB8F2-A4CF-44EA-A715-7ED343BF1C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7E203A0-A428-4958-A6C0-892D99E888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9CC94D-3597-4715-9AA7-5FBC75C980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F2F6B3A-309B-4AC0-8A3C-F07CFCA073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57C0240-402B-4A13-8789-777420F29D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29A3DC0-A2B7-4BDF-A7EF-5C1258CE8F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51703AB-9446-4030-8344-F94D3DD287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933E0F2-2A04-436B-830D-17F635ED09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11.366099999999999</c:v>
                </c:pt>
                <c:pt idx="1">
                  <c:v>11.7385</c:v>
                </c:pt>
                <c:pt idx="2">
                  <c:v>13.419700000000001</c:v>
                </c:pt>
              </c:numCache>
            </c:numRef>
          </c:xVal>
          <c:yVal>
            <c:numRef>
              <c:f>Sheet1!$B$2:$B$4</c:f>
              <c:numCache>
                <c:formatCode>General</c:formatCode>
                <c:ptCount val="3"/>
                <c:pt idx="0">
                  <c:v>0.94699999999999995</c:v>
                </c:pt>
                <c:pt idx="1">
                  <c:v>0.93799999999999994</c:v>
                </c:pt>
                <c:pt idx="2">
                  <c:v>1.1200000000000001</c:v>
                </c:pt>
              </c:numCache>
            </c:numRef>
          </c:yVal>
          <c:bubbleSize>
            <c:numRef>
              <c:f>Sheet1!$C$2:$C$4</c:f>
              <c:numCache>
                <c:formatCode>General</c:formatCode>
                <c:ptCount val="3"/>
                <c:pt idx="0">
                  <c:v>30427</c:v>
                </c:pt>
                <c:pt idx="1">
                  <c:v>22620</c:v>
                </c:pt>
                <c:pt idx="2">
                  <c:v>18895</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89E9F38-7342-47D1-BDE2-7134324719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4BBB4D6-AE8C-4B70-AD3B-AB3C1ED066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33A04B5-E117-4783-8981-C5C4CC5953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45C4A85-06BF-421F-8F91-E3E31E59EC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0E9AE47-FFE1-43A3-AB8F-7E538A8DCF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C3E6875-703E-42EF-856B-78EA0B1EAC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2C75CA6-B170-4D90-A91A-333021648A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444C521-AFAF-45A9-925D-8082C7F578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11.817299999999999</c:v>
                </c:pt>
                <c:pt idx="1">
                  <c:v>11.5405</c:v>
                </c:pt>
                <c:pt idx="2">
                  <c:v>13.3918</c:v>
                </c:pt>
              </c:numCache>
            </c:numRef>
          </c:xVal>
          <c:yVal>
            <c:numRef>
              <c:f>Sheet1!$B$2:$B$4</c:f>
              <c:numCache>
                <c:formatCode>General</c:formatCode>
                <c:ptCount val="3"/>
                <c:pt idx="0">
                  <c:v>0.95799999999999996</c:v>
                </c:pt>
                <c:pt idx="1">
                  <c:v>0.97899999999999998</c:v>
                </c:pt>
                <c:pt idx="2">
                  <c:v>1.1259999999999999</c:v>
                </c:pt>
              </c:numCache>
            </c:numRef>
          </c:yVal>
          <c:bubbleSize>
            <c:numRef>
              <c:f>Sheet1!$C$2:$C$4</c:f>
              <c:numCache>
                <c:formatCode>General</c:formatCode>
                <c:ptCount val="3"/>
                <c:pt idx="0">
                  <c:v>20314</c:v>
                </c:pt>
                <c:pt idx="1">
                  <c:v>16376</c:v>
                </c:pt>
                <c:pt idx="2">
                  <c:v>5571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5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CA306E4-C060-49A5-9422-D4A89564C2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24FA01-DFCC-4A48-A330-C99FF0BE40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237C086-53F5-4C8B-A69B-6D4300B420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BEA28D5-9D5D-4591-9744-919D15C4A2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2F22E32-5860-4651-B2DE-3BB44244BD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4F10BF6-D1E0-41F3-A9F3-5C407FB6A8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D40A621-66EE-4E5A-A6CD-F35449CDF2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3531970-6657-4534-831C-CB8E377214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11.672000000000001</c:v>
                </c:pt>
                <c:pt idx="1">
                  <c:v>11.5655</c:v>
                </c:pt>
                <c:pt idx="2">
                  <c:v>13.4473</c:v>
                </c:pt>
              </c:numCache>
            </c:numRef>
          </c:xVal>
          <c:yVal>
            <c:numRef>
              <c:f>Sheet1!$B$2:$B$4</c:f>
              <c:numCache>
                <c:formatCode>General</c:formatCode>
                <c:ptCount val="3"/>
                <c:pt idx="0">
                  <c:v>0.97799999999999998</c:v>
                </c:pt>
                <c:pt idx="1">
                  <c:v>1.0169999999999999</c:v>
                </c:pt>
                <c:pt idx="2">
                  <c:v>1.171</c:v>
                </c:pt>
              </c:numCache>
            </c:numRef>
          </c:yVal>
          <c:bubbleSize>
            <c:numRef>
              <c:f>Sheet1!$C$2:$C$4</c:f>
              <c:numCache>
                <c:formatCode>General</c:formatCode>
                <c:ptCount val="3"/>
                <c:pt idx="0">
                  <c:v>15337</c:v>
                </c:pt>
                <c:pt idx="1">
                  <c:v>8304</c:v>
                </c:pt>
                <c:pt idx="2">
                  <c:v>4720</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BB1407F-7466-4F78-972C-BDAFBA22A3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0D5285D-D999-40EC-A7F0-CF9C6F893C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3DC434-6C0B-4433-A45C-F9AB0A3D38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2177CC4-AD8A-43E7-81FF-D17E6215B1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A2C23D3-BF55-4FF0-A3EC-3D19D83E96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6CF0C17-2DC6-429C-9D20-E63A4692EA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624CD3-B266-477C-B057-49920A0578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7582408-351E-44E6-9311-F396BE9640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11.3957</c:v>
                </c:pt>
                <c:pt idx="1">
                  <c:v>11.78</c:v>
                </c:pt>
                <c:pt idx="2">
                  <c:v>13.4511</c:v>
                </c:pt>
              </c:numCache>
            </c:numRef>
          </c:xVal>
          <c:yVal>
            <c:numRef>
              <c:f>Sheet1!$B$2:$B$4</c:f>
              <c:numCache>
                <c:formatCode>General</c:formatCode>
                <c:ptCount val="3"/>
                <c:pt idx="0">
                  <c:v>0.95799999999999996</c:v>
                </c:pt>
                <c:pt idx="1">
                  <c:v>0.94699999999999995</c:v>
                </c:pt>
                <c:pt idx="2">
                  <c:v>1.1299999999999999</c:v>
                </c:pt>
              </c:numCache>
            </c:numRef>
          </c:yVal>
          <c:bubbleSize>
            <c:numRef>
              <c:f>Sheet1!$C$2:$C$4</c:f>
              <c:numCache>
                <c:formatCode>General</c:formatCode>
                <c:ptCount val="3"/>
                <c:pt idx="0">
                  <c:v>224587</c:v>
                </c:pt>
                <c:pt idx="1">
                  <c:v>209943</c:v>
                </c:pt>
                <c:pt idx="2">
                  <c:v>122782</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9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8C00CFC-0568-41CD-AE0D-B5CAFCAE6F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88607BA-78BE-45D7-AFF7-EE69810A21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AE5FDB-1B23-49CE-BE3B-F0E8154CEE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C5259B3-A16C-4CF2-B070-4B5975FF29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18393E0-1B13-4C7E-9F70-5DA4743A16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223216E-32CD-489D-AD82-D38E124E4E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8040502-60A1-44B5-BF86-0744C64CDC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AA00CB4-4743-4D78-890B-1EA5984B8A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11.9748</c:v>
                </c:pt>
                <c:pt idx="1">
                  <c:v>11.4427</c:v>
                </c:pt>
                <c:pt idx="2">
                  <c:v>13.5473</c:v>
                </c:pt>
              </c:numCache>
            </c:numRef>
          </c:xVal>
          <c:yVal>
            <c:numRef>
              <c:f>Sheet1!$B$2:$B$4</c:f>
              <c:numCache>
                <c:formatCode>General</c:formatCode>
                <c:ptCount val="3"/>
                <c:pt idx="0">
                  <c:v>0.96599999999999997</c:v>
                </c:pt>
                <c:pt idx="1">
                  <c:v>0.97499999999999998</c:v>
                </c:pt>
                <c:pt idx="2">
                  <c:v>1.1599999999999999</c:v>
                </c:pt>
              </c:numCache>
            </c:numRef>
          </c:yVal>
          <c:bubbleSize>
            <c:numRef>
              <c:f>Sheet1!$C$2:$C$4</c:f>
              <c:numCache>
                <c:formatCode>General</c:formatCode>
                <c:ptCount val="3"/>
                <c:pt idx="0">
                  <c:v>16609</c:v>
                </c:pt>
                <c:pt idx="1">
                  <c:v>12072</c:v>
                </c:pt>
                <c:pt idx="2">
                  <c:v>8589</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00BE32-1CBD-4BA2-BD27-E03A7CA7F2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231777-C832-4FA5-A97A-49D444004B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D9B1F06-D1FE-4DED-A269-D393528A14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175531A-F2AE-49CD-8778-1CDA16ADCB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6FF40C1-62E4-45FD-87EC-770438BF3B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0F620BA-5D82-41EC-94B8-E9F6CBB00B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61AC2BA-13A0-4257-A8B5-8E86354E42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09774F4-8262-423C-815C-B877508666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11.366199999999999</c:v>
                </c:pt>
                <c:pt idx="1">
                  <c:v>12.0534</c:v>
                </c:pt>
                <c:pt idx="2">
                  <c:v>13.274900000000001</c:v>
                </c:pt>
              </c:numCache>
            </c:numRef>
          </c:xVal>
          <c:yVal>
            <c:numRef>
              <c:f>Sheet1!$B$2:$B$4</c:f>
              <c:numCache>
                <c:formatCode>General</c:formatCode>
                <c:ptCount val="3"/>
                <c:pt idx="0">
                  <c:v>0.96099999999999997</c:v>
                </c:pt>
                <c:pt idx="1">
                  <c:v>0.93700000000000006</c:v>
                </c:pt>
                <c:pt idx="2">
                  <c:v>1.141</c:v>
                </c:pt>
              </c:numCache>
            </c:numRef>
          </c:yVal>
          <c:bubbleSize>
            <c:numRef>
              <c:f>Sheet1!$C$2:$C$4</c:f>
              <c:numCache>
                <c:formatCode>General</c:formatCode>
                <c:ptCount val="3"/>
                <c:pt idx="0">
                  <c:v>10707</c:v>
                </c:pt>
                <c:pt idx="1">
                  <c:v>7220</c:v>
                </c:pt>
                <c:pt idx="2">
                  <c:v>6133</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DCBF41-906B-4CFD-B259-4DA6C0F943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9259D47-0325-4EAE-9E5C-38D0231679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10F0B9A-8A27-4FE3-BA64-F97E6A566D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D4B044F-2156-4B73-8459-0C2E702AD8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7C5B235-A77D-460A-AD31-757287C79C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9EEBA71-2A65-45C0-BA28-0E6DEBA298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705C531-05D7-4F07-BE15-E2E76322BE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27A64CB-C990-45F8-B429-84CD88991C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11.404400000000001</c:v>
                </c:pt>
                <c:pt idx="1">
                  <c:v>11.525499999999999</c:v>
                </c:pt>
                <c:pt idx="2">
                  <c:v>13.9803</c:v>
                </c:pt>
              </c:numCache>
            </c:numRef>
          </c:xVal>
          <c:yVal>
            <c:numRef>
              <c:f>Sheet1!$B$2:$B$4</c:f>
              <c:numCache>
                <c:formatCode>General</c:formatCode>
                <c:ptCount val="3"/>
                <c:pt idx="0">
                  <c:v>0.99099999999999999</c:v>
                </c:pt>
                <c:pt idx="1">
                  <c:v>1.0349999999999999</c:v>
                </c:pt>
                <c:pt idx="2">
                  <c:v>1.2250000000000001</c:v>
                </c:pt>
              </c:numCache>
            </c:numRef>
          </c:yVal>
          <c:bubbleSize>
            <c:numRef>
              <c:f>Sheet1!$C$2:$C$4</c:f>
              <c:numCache>
                <c:formatCode>General</c:formatCode>
                <c:ptCount val="3"/>
                <c:pt idx="0">
                  <c:v>10800</c:v>
                </c:pt>
                <c:pt idx="1">
                  <c:v>5878</c:v>
                </c:pt>
                <c:pt idx="2">
                  <c:v>2125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67EED68-0E74-40DD-9B47-D5CC72C120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2AAB8A-CED6-4A18-A4C5-C9FF473EF4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7807A09-477A-45A1-96B7-34354C0D30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2EF5182-B57B-45C6-B1CA-C94615F41B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DD196CC-4E44-41EB-BACD-1AD1139A11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4D0D110-A4E4-459F-B46E-F802BC2B42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669FB34-52D7-4969-810F-84A5848A60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2974D2B-A51A-44FB-B51D-C25F0F8015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11.7005</c:v>
                </c:pt>
                <c:pt idx="1">
                  <c:v>13.552199999999999</c:v>
                </c:pt>
                <c:pt idx="2">
                  <c:v>13.9505</c:v>
                </c:pt>
              </c:numCache>
            </c:numRef>
          </c:xVal>
          <c:yVal>
            <c:numRef>
              <c:f>Sheet1!$B$2:$B$4</c:f>
              <c:numCache>
                <c:formatCode>General</c:formatCode>
                <c:ptCount val="3"/>
                <c:pt idx="0">
                  <c:v>1</c:v>
                </c:pt>
                <c:pt idx="1">
                  <c:v>0.97099999999999997</c:v>
                </c:pt>
                <c:pt idx="2">
                  <c:v>1.1890000000000001</c:v>
                </c:pt>
              </c:numCache>
            </c:numRef>
          </c:yVal>
          <c:bubbleSize>
            <c:numRef>
              <c:f>Sheet1!$C$2:$C$4</c:f>
              <c:numCache>
                <c:formatCode>General</c:formatCode>
                <c:ptCount val="3"/>
                <c:pt idx="0">
                  <c:v>2188</c:v>
                </c:pt>
                <c:pt idx="1">
                  <c:v>1816</c:v>
                </c:pt>
                <c:pt idx="2">
                  <c:v>1409</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8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16118DB-4DC0-490B-AFCF-CCB9999835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E44B693-9902-4870-A7C4-8AA8C15A08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F1EFA0-095F-421E-A16D-DEEA676C01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D43365D-54E0-45F5-9136-01C3009208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AD49636-70C8-4B04-8D59-DDA6879872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983FCD8-3703-4997-A763-36A0115053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58E53AA-24C2-465F-97E1-95E0AA1543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B6B2AC7-2C2A-4381-93BC-6444F2735A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11.3108</c:v>
                </c:pt>
                <c:pt idx="1">
                  <c:v>11.7963</c:v>
                </c:pt>
                <c:pt idx="2">
                  <c:v>13.266400000000001</c:v>
                </c:pt>
              </c:numCache>
            </c:numRef>
          </c:xVal>
          <c:yVal>
            <c:numRef>
              <c:f>Sheet1!$B$2:$B$4</c:f>
              <c:numCache>
                <c:formatCode>General</c:formatCode>
                <c:ptCount val="3"/>
                <c:pt idx="0">
                  <c:v>0.95299999999999996</c:v>
                </c:pt>
                <c:pt idx="1">
                  <c:v>0.94699999999999995</c:v>
                </c:pt>
                <c:pt idx="2">
                  <c:v>1.115</c:v>
                </c:pt>
              </c:numCache>
            </c:numRef>
          </c:yVal>
          <c:bubbleSize>
            <c:numRef>
              <c:f>Sheet1!$C$2:$C$4</c:f>
              <c:numCache>
                <c:formatCode>General</c:formatCode>
                <c:ptCount val="3"/>
                <c:pt idx="0">
                  <c:v>64924</c:v>
                </c:pt>
                <c:pt idx="1">
                  <c:v>64278</c:v>
                </c:pt>
                <c:pt idx="2">
                  <c:v>37597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1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980BDB-955C-4F6D-9D5B-629287DF98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2227DFB-FBFB-412C-9274-D5E9B8F614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D083859-720E-482D-9E22-0AD694EE7F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299F5EA-9C2C-4D26-9CB7-BCFD32C14D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A480502-EAFA-4D11-85BF-1CA9B4405A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B9C34B0-DD2E-4481-87DE-1596C4CB56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FDCE1BE-8676-481A-A8B0-7AB23AE9BF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9A39FCC-D472-4265-9242-4E5C5B2E94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11.6388</c:v>
                </c:pt>
                <c:pt idx="1">
                  <c:v>11.379899999999999</c:v>
                </c:pt>
                <c:pt idx="2">
                  <c:v>13.565200000000001</c:v>
                </c:pt>
              </c:numCache>
            </c:numRef>
          </c:xVal>
          <c:yVal>
            <c:numRef>
              <c:f>Sheet1!$B$2:$B$4</c:f>
              <c:numCache>
                <c:formatCode>General</c:formatCode>
                <c:ptCount val="3"/>
                <c:pt idx="0">
                  <c:v>0.97599999999999998</c:v>
                </c:pt>
                <c:pt idx="1">
                  <c:v>0.98899999999999999</c:v>
                </c:pt>
                <c:pt idx="2">
                  <c:v>1.177</c:v>
                </c:pt>
              </c:numCache>
            </c:numRef>
          </c:yVal>
          <c:bubbleSize>
            <c:numRef>
              <c:f>Sheet1!$C$2:$C$4</c:f>
              <c:numCache>
                <c:formatCode>General</c:formatCode>
                <c:ptCount val="3"/>
                <c:pt idx="0">
                  <c:v>50745</c:v>
                </c:pt>
                <c:pt idx="1">
                  <c:v>43528</c:v>
                </c:pt>
                <c:pt idx="2">
                  <c:v>23088</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511434B-5305-47B3-AA30-78130889AA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341B63-66D8-4C5D-824E-D873CAD189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964A6E9-A089-4DF2-BF37-DE44DA360C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9EA4B79-E3D2-49EC-A715-3872333CD6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7134C13-D4F3-48AC-8370-6B3CE677E9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670964F-B8BF-4EC0-BE47-D117E90922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4D7E99C-5708-47B9-B62F-892BD22FCB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D16CE91-ECA1-4D06-9B1C-4EC884FD86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70.044300000000007</c:v>
                </c:pt>
                <c:pt idx="1">
                  <c:v>23.673100000000002</c:v>
                </c:pt>
                <c:pt idx="2">
                  <c:v>50.6248</c:v>
                </c:pt>
                <c:pt idx="3">
                  <c:v>31.541399999999999</c:v>
                </c:pt>
                <c:pt idx="4">
                  <c:v>52.898600000000002</c:v>
                </c:pt>
                <c:pt idx="5">
                  <c:v>33.237000000000002</c:v>
                </c:pt>
                <c:pt idx="6">
                  <c:v>30.649899999999999</c:v>
                </c:pt>
                <c:pt idx="7">
                  <c:v>30.5626</c:v>
                </c:pt>
              </c:numCache>
            </c:numRef>
          </c:xVal>
          <c:yVal>
            <c:numRef>
              <c:f>Sheet1!$B$2:$B$9</c:f>
              <c:numCache>
                <c:formatCode>General</c:formatCode>
                <c:ptCount val="8"/>
                <c:pt idx="0">
                  <c:v>1.9850000000000001</c:v>
                </c:pt>
                <c:pt idx="1">
                  <c:v>0.68300000000000005</c:v>
                </c:pt>
                <c:pt idx="2">
                  <c:v>1.4059999999999999</c:v>
                </c:pt>
                <c:pt idx="3">
                  <c:v>0.90900000000000003</c:v>
                </c:pt>
                <c:pt idx="4">
                  <c:v>1.3440000000000001</c:v>
                </c:pt>
                <c:pt idx="5">
                  <c:v>0.92100000000000004</c:v>
                </c:pt>
                <c:pt idx="6">
                  <c:v>0.88200000000000001</c:v>
                </c:pt>
                <c:pt idx="7">
                  <c:v>0.89500000000000002</c:v>
                </c:pt>
              </c:numCache>
            </c:numRef>
          </c:yVal>
          <c:bubbleSize>
            <c:numRef>
              <c:f>Sheet1!$C$2:$C$9</c:f>
              <c:numCache>
                <c:formatCode>General</c:formatCode>
                <c:ptCount val="8"/>
                <c:pt idx="0">
                  <c:v>3181414</c:v>
                </c:pt>
                <c:pt idx="1">
                  <c:v>1250034</c:v>
                </c:pt>
                <c:pt idx="2">
                  <c:v>867406</c:v>
                </c:pt>
                <c:pt idx="3">
                  <c:v>661770</c:v>
                </c:pt>
                <c:pt idx="4">
                  <c:v>505869</c:v>
                </c:pt>
                <c:pt idx="5">
                  <c:v>426896</c:v>
                </c:pt>
                <c:pt idx="6">
                  <c:v>422417</c:v>
                </c:pt>
                <c:pt idx="7">
                  <c:v>413482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De Bligny</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C4F2FDF-BEA5-4B59-A30C-5B48284832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6CD740A-EBB6-410A-A77B-67AE82DF2F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F07A99AD-480B-44E1-91E5-AF4D5C7D8F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5B39D90-B059-43E8-99D9-2127704934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6A46CA4C-1571-46F0-AF5A-E3C4E62077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BDC5B418-45A1-4625-AA85-B5A6DC27B3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87E55B77-09EC-4CB8-911F-2FC45B4B53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BAA332CC-FBDF-4C8A-AEEC-22F32D7187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11.4886</c:v>
                </c:pt>
                <c:pt idx="1">
                  <c:v>12.6144</c:v>
                </c:pt>
                <c:pt idx="2">
                  <c:v>9.1776</c:v>
                </c:pt>
                <c:pt idx="3">
                  <c:v>17.562100000000001</c:v>
                </c:pt>
                <c:pt idx="4">
                  <c:v>11.366199999999999</c:v>
                </c:pt>
                <c:pt idx="5">
                  <c:v>11.551</c:v>
                </c:pt>
                <c:pt idx="6">
                  <c:v>6.4760999999999997</c:v>
                </c:pt>
                <c:pt idx="7">
                  <c:v>12.0534</c:v>
                </c:pt>
              </c:numCache>
            </c:numRef>
          </c:xVal>
          <c:yVal>
            <c:numRef>
              <c:f>Sheet1!$B$2:$B$9</c:f>
              <c:numCache>
                <c:formatCode>General</c:formatCode>
                <c:ptCount val="8"/>
                <c:pt idx="0">
                  <c:v>1.1180000000000001</c:v>
                </c:pt>
                <c:pt idx="1">
                  <c:v>1.2310000000000001</c:v>
                </c:pt>
                <c:pt idx="2">
                  <c:v>0.89500000000000002</c:v>
                </c:pt>
                <c:pt idx="3">
                  <c:v>1.698</c:v>
                </c:pt>
                <c:pt idx="4">
                  <c:v>1.103</c:v>
                </c:pt>
                <c:pt idx="5">
                  <c:v>0.93899999999999995</c:v>
                </c:pt>
                <c:pt idx="6">
                  <c:v>0.629</c:v>
                </c:pt>
                <c:pt idx="7">
                  <c:v>1.0760000000000001</c:v>
                </c:pt>
              </c:numCache>
            </c:numRef>
          </c:yVal>
          <c:bubbleSize>
            <c:numRef>
              <c:f>Sheet1!$C$2:$C$9</c:f>
              <c:numCache>
                <c:formatCode>General</c:formatCode>
                <c:ptCount val="8"/>
                <c:pt idx="0">
                  <c:v>41175</c:v>
                </c:pt>
                <c:pt idx="1">
                  <c:v>33731</c:v>
                </c:pt>
                <c:pt idx="2">
                  <c:v>22788</c:v>
                </c:pt>
                <c:pt idx="3">
                  <c:v>13997</c:v>
                </c:pt>
                <c:pt idx="4">
                  <c:v>10707</c:v>
                </c:pt>
                <c:pt idx="5">
                  <c:v>8259</c:v>
                </c:pt>
                <c:pt idx="6">
                  <c:v>7726</c:v>
                </c:pt>
                <c:pt idx="7">
                  <c:v>7220</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Chateau Moncontour</c:v>
                  </c:pt>
                  <c:pt idx="5">
                    <c:v>Contarini</c:v>
                  </c:pt>
                  <c:pt idx="6">
                    <c:v>Vilaveroni</c:v>
                  </c:pt>
                  <c:pt idx="7">
                    <c:v>Bouvet-Ladubay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FC03FBB-0ECB-47EF-AF84-ECA2259621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1A2B9EA-A479-43D3-8514-04C71BFBD7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94DFD4-FB9E-4786-804C-10AF2BF7FD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6D0FA38-3FE7-4303-8AEF-ED7F4B4800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E0E8988-1887-4766-B99E-D66433400B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83E5EEF-D49B-48BF-8D72-C64C628188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B67B7D6-F571-43FE-A7A6-462351E732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3FEDCC2-67D4-4EF1-8629-A7E4109570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11.7463</c:v>
                </c:pt>
                <c:pt idx="1">
                  <c:v>11.4129</c:v>
                </c:pt>
                <c:pt idx="2">
                  <c:v>13.5061</c:v>
                </c:pt>
              </c:numCache>
            </c:numRef>
          </c:xVal>
          <c:yVal>
            <c:numRef>
              <c:f>Sheet1!$B$2:$B$4</c:f>
              <c:numCache>
                <c:formatCode>General</c:formatCode>
                <c:ptCount val="3"/>
                <c:pt idx="0">
                  <c:v>0.96699999999999997</c:v>
                </c:pt>
                <c:pt idx="1">
                  <c:v>0.97799999999999998</c:v>
                </c:pt>
                <c:pt idx="2">
                  <c:v>1.155</c:v>
                </c:pt>
              </c:numCache>
            </c:numRef>
          </c:yVal>
          <c:bubbleSize>
            <c:numRef>
              <c:f>Sheet1!$C$2:$C$4</c:f>
              <c:numCache>
                <c:formatCode>General</c:formatCode>
                <c:ptCount val="3"/>
                <c:pt idx="0">
                  <c:v>74413</c:v>
                </c:pt>
                <c:pt idx="1">
                  <c:v>70235</c:v>
                </c:pt>
                <c:pt idx="2">
                  <c:v>42355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AD9423-C0C2-4FA4-B9FA-3DEBE6A70D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22335E-F03A-435F-80AD-8BEDC7CB81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0E37AF1-EFCF-46BA-897F-C66312D7AE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3B05BCD-D56A-4A9B-8AAA-79BB17F044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89B0EBD-BABB-46BD-8F94-113520BF70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3ADD699-5E98-41DB-9076-5C262E9522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3CDA1E3-5B80-462D-A656-E177F321D2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BFF8A86-C98D-4F3F-9872-6CD59CEC51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11.9292</c:v>
                </c:pt>
                <c:pt idx="1">
                  <c:v>11.428000000000001</c:v>
                </c:pt>
                <c:pt idx="2">
                  <c:v>13.4643</c:v>
                </c:pt>
              </c:numCache>
            </c:numRef>
          </c:xVal>
          <c:yVal>
            <c:numRef>
              <c:f>Sheet1!$B$2:$B$4</c:f>
              <c:numCache>
                <c:formatCode>General</c:formatCode>
                <c:ptCount val="3"/>
                <c:pt idx="0">
                  <c:v>0.97</c:v>
                </c:pt>
                <c:pt idx="1">
                  <c:v>0.98399999999999999</c:v>
                </c:pt>
                <c:pt idx="2">
                  <c:v>1.1579999999999999</c:v>
                </c:pt>
              </c:numCache>
            </c:numRef>
          </c:yVal>
          <c:bubbleSize>
            <c:numRef>
              <c:f>Sheet1!$C$2:$C$4</c:f>
              <c:numCache>
                <c:formatCode>General</c:formatCode>
                <c:ptCount val="3"/>
                <c:pt idx="0">
                  <c:v>55399</c:v>
                </c:pt>
                <c:pt idx="1">
                  <c:v>53220</c:v>
                </c:pt>
                <c:pt idx="2">
                  <c:v>27871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A906B0-F55D-4018-AB04-4DD53A6381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89B8A4-5A08-4F68-8A43-2FAC1205E1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A4B46D7-015E-47DE-B72F-90564F725D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18D0A63-5EAC-4B11-8BAC-48F4425EFE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4D6AD96-CFCF-4B5C-8B14-2A9D644148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AA8B5C1-C2DF-462E-86BA-49A497C7EC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A4023BB-B901-4521-89DE-F56D41D4C0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0418215-FE80-42A2-84AA-A314123391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11.856400000000001</c:v>
                </c:pt>
                <c:pt idx="1">
                  <c:v>11.451599999999999</c:v>
                </c:pt>
                <c:pt idx="2">
                  <c:v>13.463800000000001</c:v>
                </c:pt>
              </c:numCache>
            </c:numRef>
          </c:xVal>
          <c:yVal>
            <c:numRef>
              <c:f>Sheet1!$B$2:$B$4</c:f>
              <c:numCache>
                <c:formatCode>General</c:formatCode>
                <c:ptCount val="3"/>
                <c:pt idx="0">
                  <c:v>0.98299999999999998</c:v>
                </c:pt>
                <c:pt idx="1">
                  <c:v>1.0129999999999999</c:v>
                </c:pt>
                <c:pt idx="2">
                  <c:v>1.1910000000000001</c:v>
                </c:pt>
              </c:numCache>
            </c:numRef>
          </c:yVal>
          <c:bubbleSize>
            <c:numRef>
              <c:f>Sheet1!$C$2:$C$4</c:f>
              <c:numCache>
                <c:formatCode>General</c:formatCode>
                <c:ptCount val="3"/>
                <c:pt idx="0">
                  <c:v>60420</c:v>
                </c:pt>
                <c:pt idx="1">
                  <c:v>50536</c:v>
                </c:pt>
                <c:pt idx="2">
                  <c:v>27143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C4A5636-ED09-44AB-9EC0-462D5BFD33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5FF62CE-9068-4283-8FBE-59BE96ED11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F15BD15-32A2-4066-B3E3-37592D3A8C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F0946F7-61FA-4CC8-A552-89C38CFF58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E1851AC-364A-4A3F-98A8-69C1350721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3564930-E420-4B4A-874C-34A9A7A160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9D704B3-2AEF-4AA5-BCC7-E8640359A2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41131FB-9C1C-48C8-BA8D-B507F1205C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0.96499999999999997</c:v>
                </c:pt>
                <c:pt idx="1">
                  <c:v>1.153</c:v>
                </c:pt>
                <c:pt idx="2">
                  <c:v>1.0580000000000001</c:v>
                </c:pt>
                <c:pt idx="3">
                  <c:v>1.3049999999999999</c:v>
                </c:pt>
                <c:pt idx="4">
                  <c:v>0.96299999999999997</c:v>
                </c:pt>
                <c:pt idx="5">
                  <c:v>0.37</c:v>
                </c:pt>
                <c:pt idx="6">
                  <c:v>0.89300000000000002</c:v>
                </c:pt>
                <c:pt idx="7">
                  <c:v>0.93400000000000005</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Quinze Arpents</c:v>
                  </c:pt>
                  <c:pt idx="6">
                    <c:v>Geiler Jean</c:v>
                  </c:pt>
                  <c:pt idx="7">
                    <c:v>Dopff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B95F430-FD9E-4433-9C08-062B80F968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C2C35B1-138D-4BF6-8CBD-5F7CFAE142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9D87345-4AB3-482B-B690-2D6EC8195C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78996D7-CCA2-4629-B635-7B08B0D790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AE7A52B-8B2D-4DC5-B78F-4B2F5A8DFE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FFE8728-5D47-4073-98B1-68A2DEAB0E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63E9D7A-0301-4F5D-8CF0-98098AE4BD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C48EE42-E7D4-41D9-BA38-49B49399A1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17.4328</c:v>
                </c:pt>
              </c:numCache>
            </c:numRef>
          </c:xVal>
          <c:yVal>
            <c:numRef>
              <c:f>Sheet1!$B$2:$B$2</c:f>
              <c:numCache>
                <c:formatCode>General</c:formatCode>
                <c:ptCount val="1"/>
                <c:pt idx="0">
                  <c:v>1.163</c:v>
                </c:pt>
              </c:numCache>
            </c:numRef>
          </c:yVal>
          <c:bubbleSize>
            <c:numRef>
              <c:f>Sheet1!$C$2:$C$2</c:f>
              <c:numCache>
                <c:formatCode>General</c:formatCode>
                <c:ptCount val="1"/>
                <c:pt idx="0">
                  <c:v>388332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6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F3DAC45-DF2D-4841-961A-CD92ED0E29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E81F8D7-4F1E-451D-8982-7EABD3C12D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0E4EC14-4400-46A3-923D-B953905E53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09B54C3-2417-4EDD-8809-3C539AAAFA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1D2EF4C-848C-4529-AD75-BB8ACA1597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3D4C2C8-5C89-4337-8CDD-7BF03F4B76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B07FD9C-24AF-4B61-B539-63C2F91B9C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87A1D5-A352-4684-89D7-8739486895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0.96799999999999997</c:v>
                </c:pt>
                <c:pt idx="1">
                  <c:v>1.157</c:v>
                </c:pt>
                <c:pt idx="2">
                  <c:v>1.0609999999999999</c:v>
                </c:pt>
                <c:pt idx="3">
                  <c:v>1.3089999999999999</c:v>
                </c:pt>
                <c:pt idx="4">
                  <c:v>0.96599999999999997</c:v>
                </c:pt>
                <c:pt idx="5">
                  <c:v>0.371</c:v>
                </c:pt>
                <c:pt idx="6">
                  <c:v>0.89600000000000002</c:v>
                </c:pt>
                <c:pt idx="7">
                  <c:v>0.93700000000000006</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Quinze Arpents</c:v>
                  </c:pt>
                  <c:pt idx="6">
                    <c:v>Geiler Jean</c:v>
                  </c:pt>
                  <c:pt idx="7">
                    <c:v>Dopff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EE41581-113E-46B2-A682-E489994172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E72A1BF-ECA3-4264-9978-560ED5E429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D540AA7-17CF-45E0-A555-54EB38C527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C535843-DC20-4065-AF13-7B7782B047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F2D0884-F9A0-4A90-A7A7-6F05E67179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A1A2D24-CD13-44C8-9105-61B9C24597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2A74A31-E28E-40F7-AB23-D17B3A4874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D785B7B-BA93-443B-B58D-08CA248927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17.365300000000001</c:v>
                </c:pt>
              </c:numCache>
            </c:numRef>
          </c:xVal>
          <c:yVal>
            <c:numRef>
              <c:f>Sheet1!$B$2:$B$2</c:f>
              <c:numCache>
                <c:formatCode>General</c:formatCode>
                <c:ptCount val="1"/>
                <c:pt idx="0">
                  <c:v>1.1200000000000001</c:v>
                </c:pt>
              </c:numCache>
            </c:numRef>
          </c:yVal>
          <c:bubbleSize>
            <c:numRef>
              <c:f>Sheet1!$C$2:$C$2</c:f>
              <c:numCache>
                <c:formatCode>General</c:formatCode>
                <c:ptCount val="1"/>
                <c:pt idx="0">
                  <c:v>179505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84C1A9-66E6-45BD-9013-EC5BF455C7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D2E1F45-2144-42E8-B114-DBB26F3144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ACA85E3-B321-42AE-A5C7-88BB100760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9EBD5D4-1C97-4036-BE3D-41290E9173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436337-F6B3-45F7-BD22-FA6BB285A1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43A7B5D-6D01-4117-9B20-51C3B72BC5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0BD873C-F2E1-4977-94DB-169312E9C3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9CF1536-C87D-4489-A6C9-FB98003B4F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17.401599999999998</c:v>
                </c:pt>
              </c:numCache>
            </c:numRef>
          </c:xVal>
          <c:yVal>
            <c:numRef>
              <c:f>Sheet1!$B$2:$B$2</c:f>
              <c:numCache>
                <c:formatCode>General</c:formatCode>
                <c:ptCount val="1"/>
                <c:pt idx="0">
                  <c:v>1.0229999999999999</c:v>
                </c:pt>
              </c:numCache>
            </c:numRef>
          </c:yVal>
          <c:bubbleSize>
            <c:numRef>
              <c:f>Sheet1!$C$2:$C$2</c:f>
              <c:numCache>
                <c:formatCode>General</c:formatCode>
                <c:ptCount val="1"/>
                <c:pt idx="0">
                  <c:v>74009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E5EDFFF-4253-4BBD-A6CD-45F9A9A2F5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5940F3B-4432-423D-90A6-367CBC578F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90A18E7-4D14-4629-B351-5B56901D76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22F3626-210E-4086-A7FD-6D77300D06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99EFB5C-0F9E-4AC7-ABF1-F530005CCC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BBECCAA-34EC-4707-8264-EF5EB07276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64B04BF-B3FC-4090-BE0F-BA21DA06FF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84BBDC1-CB71-4FEA-91C3-E4AF723BF7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17.555099999999999</c:v>
                </c:pt>
              </c:numCache>
            </c:numRef>
          </c:xVal>
          <c:yVal>
            <c:numRef>
              <c:f>Sheet1!$B$2:$B$2</c:f>
              <c:numCache>
                <c:formatCode>General</c:formatCode>
                <c:ptCount val="1"/>
                <c:pt idx="0">
                  <c:v>1.2589999999999999</c:v>
                </c:pt>
              </c:numCache>
            </c:numRef>
          </c:yVal>
          <c:bubbleSize>
            <c:numRef>
              <c:f>Sheet1!$C$2:$C$2</c:f>
              <c:numCache>
                <c:formatCode>General</c:formatCode>
                <c:ptCount val="1"/>
                <c:pt idx="0">
                  <c:v>51331</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EB961BA-2AFE-4247-BFA6-254052998E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3419C31-FDCF-4CBA-9938-0AFC26EDCB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9C044D6-773F-4B16-989D-A4DE182D92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F75F97B-A189-4EB5-9212-E6AF52FDE8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CB3C4CA-B8F8-4435-9A18-64805D4F52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32A0EC1-8F75-4A43-BA62-90D18581AC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799E087-B8CC-44C9-95F6-D702E27329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3B030A5-C8DB-42E8-92D1-43ADEDC265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17.4514</c:v>
                </c:pt>
              </c:numCache>
            </c:numRef>
          </c:xVal>
          <c:yVal>
            <c:numRef>
              <c:f>Sheet1!$B$2:$B$2</c:f>
              <c:numCache>
                <c:formatCode>General</c:formatCode>
                <c:ptCount val="1"/>
                <c:pt idx="0">
                  <c:v>1</c:v>
                </c:pt>
              </c:numCache>
            </c:numRef>
          </c:yVal>
          <c:bubbleSize>
            <c:numRef>
              <c:f>Sheet1!$C$2:$C$2</c:f>
              <c:numCache>
                <c:formatCode>General</c:formatCode>
                <c:ptCount val="1"/>
                <c:pt idx="0">
                  <c:v>16893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4D71D3A-1B29-405E-B3C6-0BF8FAA5FC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8E06DD0-A818-4D8E-9DD6-8966A8E937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FA0D608E-52CA-4C7D-BE61-05D3E55311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30ACBFC-CC6B-4B6B-9318-24709CC08E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15A0EA0-34F9-4FB8-A355-257DDDD8F6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C97B49F-DA1B-4BF1-9A60-4D84972E00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B9CB6188-93B2-4051-9363-F73976BACB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1CFBFE0-42C7-43C7-A7BA-5B8691E4B4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29.1648</c:v>
                </c:pt>
                <c:pt idx="1">
                  <c:v>11.4002</c:v>
                </c:pt>
              </c:numCache>
            </c:numRef>
          </c:xVal>
          <c:yVal>
            <c:numRef>
              <c:f>Sheet1!$B$2:$B$3</c:f>
              <c:numCache>
                <c:formatCode>General</c:formatCode>
                <c:ptCount val="2"/>
                <c:pt idx="0">
                  <c:v>1.6870000000000001</c:v>
                </c:pt>
                <c:pt idx="1">
                  <c:v>0.65200000000000002</c:v>
                </c:pt>
              </c:numCache>
            </c:numRef>
          </c:yVal>
          <c:bubbleSize>
            <c:numRef>
              <c:f>Sheet1!$C$2:$C$3</c:f>
              <c:numCache>
                <c:formatCode>General</c:formatCode>
                <c:ptCount val="2"/>
                <c:pt idx="0">
                  <c:v>18403</c:v>
                </c:pt>
                <c:pt idx="1">
                  <c:v>11081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1D1645-BC86-4FE1-97A8-F8C45F0E83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C7E8321-4942-4073-99E6-3089D2DB36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69A3AD9-C184-48E0-ACA1-8B542E6519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3D83291-0228-46FC-B106-AC1CB1B08F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D9FB12A-D4BA-4A0C-906D-A71B67E751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8F215BD-6B9A-4697-A68D-99D33BA4F6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395CA02-2A8B-470D-A4EB-606171FECD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4AD1A42-15AA-42A9-88FA-7F2DF66A7A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17.843299999999999</c:v>
                </c:pt>
              </c:numCache>
            </c:numRef>
          </c:xVal>
          <c:yVal>
            <c:numRef>
              <c:f>Sheet1!$B$2:$B$2</c:f>
              <c:numCache>
                <c:formatCode>General</c:formatCode>
                <c:ptCount val="1"/>
                <c:pt idx="0">
                  <c:v>1.3560000000000001</c:v>
                </c:pt>
              </c:numCache>
            </c:numRef>
          </c:yVal>
          <c:bubbleSize>
            <c:numRef>
              <c:f>Sheet1!$C$2:$C$2</c:f>
              <c:numCache>
                <c:formatCode>General</c:formatCode>
                <c:ptCount val="1"/>
                <c:pt idx="0">
                  <c:v>21519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B8EC1B1-B95D-4015-B505-4FED00DFDD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B19422F-0C95-4E54-9EE1-74AD9AE2BD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49CF01B-186B-4DFE-9604-1D6B837AD0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B8D34C1-C5C7-455E-B259-5CA8CCA73A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3BB3281-3264-4B15-99D8-FE2964C683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9E57C48-CCA4-49AB-9777-AED697DC01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8723BED-9287-4740-8211-4D20BA2F42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6AC1D0E-C806-49EE-87C6-E010D77B86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17.389700000000001</c:v>
                </c:pt>
              </c:numCache>
            </c:numRef>
          </c:xVal>
          <c:yVal>
            <c:numRef>
              <c:f>Sheet1!$B$2:$B$2</c:f>
              <c:numCache>
                <c:formatCode>General</c:formatCode>
                <c:ptCount val="1"/>
                <c:pt idx="0">
                  <c:v>1</c:v>
                </c:pt>
              </c:numCache>
            </c:numRef>
          </c:yVal>
          <c:bubbleSize>
            <c:numRef>
              <c:f>Sheet1!$C$2:$C$2</c:f>
              <c:numCache>
                <c:formatCode>General</c:formatCode>
                <c:ptCount val="1"/>
                <c:pt idx="0">
                  <c:v>237909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3E0F22-53E5-45C6-98F2-B2CBEBC716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966939F-80F0-4F3D-8F55-5F0E2279A0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A575619-2233-47C6-B3CC-5D01F0D69C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5E336B3-EABC-4E5C-BBC0-82EE85092E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F71A48-2ACA-4A48-8974-DE060C9C22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D14046C-9A06-4E2A-A3C8-CC2B145DB2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87E10BF-E777-4FEB-814A-B7CACB3274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D1A1C62-6F6B-4307-A920-60A5B9982A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17.518999999999998</c:v>
                </c:pt>
              </c:numCache>
            </c:numRef>
          </c:xVal>
          <c:yVal>
            <c:numRef>
              <c:f>Sheet1!$B$2:$B$2</c:f>
              <c:numCache>
                <c:formatCode>General</c:formatCode>
                <c:ptCount val="1"/>
                <c:pt idx="0">
                  <c:v>1</c:v>
                </c:pt>
              </c:numCache>
            </c:numRef>
          </c:yVal>
          <c:bubbleSize>
            <c:numRef>
              <c:f>Sheet1!$C$2:$C$2</c:f>
              <c:numCache>
                <c:formatCode>General</c:formatCode>
                <c:ptCount val="1"/>
                <c:pt idx="0">
                  <c:v>22179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F9E944-7999-421B-8F6E-AC59551BA5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548EC8D-5172-48E6-AB53-FF463BECCD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0AEBB4E-CD2E-4839-A1E0-38B0448596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A50EA78-5293-43B6-955F-008F899FE1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F6C5B7B-AB5C-4DA6-A8DE-C5C6E963DF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3CF16B7-7E9B-4AC9-8A0E-E12958D7CF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D321C04-6EA2-472C-A8A9-D497D85B76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C89A1AF-71AC-4EEF-B797-996D2576E4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17.562100000000001</c:v>
                </c:pt>
              </c:numCache>
            </c:numRef>
          </c:xVal>
          <c:yVal>
            <c:numRef>
              <c:f>Sheet1!$B$2:$B$2</c:f>
              <c:numCache>
                <c:formatCode>General</c:formatCode>
                <c:ptCount val="1"/>
                <c:pt idx="0">
                  <c:v>1</c:v>
                </c:pt>
              </c:numCache>
            </c:numRef>
          </c:yVal>
          <c:bubbleSize>
            <c:numRef>
              <c:f>Sheet1!$C$2:$C$2</c:f>
              <c:numCache>
                <c:formatCode>General</c:formatCode>
                <c:ptCount val="1"/>
                <c:pt idx="0">
                  <c:v>13997</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853601-597B-4BDE-A29A-7B9F924A4D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2564FC8-532B-4A60-B6BF-D9DBAA9ED9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5E6655F-584A-45E1-B5A5-632CB87765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49E3555-9245-4AAC-AE01-914DBCF76A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53599E2-832E-4412-8C69-A5877E2B09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AF140F5-ACC8-4DC8-81E8-3DDE2A4E46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04198B4-FA32-4B51-A2AC-2A43BE22D5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5461B4F-8F2C-46CA-9924-C784DD48C7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17.4818</c:v>
                </c:pt>
              </c:numCache>
            </c:numRef>
          </c:xVal>
          <c:yVal>
            <c:numRef>
              <c:f>Sheet1!$B$2:$B$2</c:f>
              <c:numCache>
                <c:formatCode>General</c:formatCode>
                <c:ptCount val="1"/>
                <c:pt idx="0">
                  <c:v>1</c:v>
                </c:pt>
              </c:numCache>
            </c:numRef>
          </c:yVal>
          <c:bubbleSize>
            <c:numRef>
              <c:f>Sheet1!$C$2:$C$2</c:f>
              <c:numCache>
                <c:formatCode>General</c:formatCode>
                <c:ptCount val="1"/>
                <c:pt idx="0">
                  <c:v>9615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F5DB81-CDA6-4280-95D5-0D746FBF94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C2D6B82-B93E-4FCC-B4E1-75876FF255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70B6EEA-0508-48A9-BA14-5514FCB8B0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18E4AFD-3E5B-484B-8E29-41C1C25518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C6B85CF-9C98-4B36-BFEC-777719AA3B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F54690E-5CF0-4677-8628-F143B727D9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A38B99E-5F0E-49C8-B201-56ED1AC747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25FCA1A-FC7C-414B-9A24-0188079E61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17.333100000000002</c:v>
                </c:pt>
              </c:numCache>
            </c:numRef>
          </c:xVal>
          <c:yVal>
            <c:numRef>
              <c:f>Sheet1!$B$2:$B$2</c:f>
              <c:numCache>
                <c:formatCode>General</c:formatCode>
                <c:ptCount val="1"/>
                <c:pt idx="0">
                  <c:v>1.5169999999999999</c:v>
                </c:pt>
              </c:numCache>
            </c:numRef>
          </c:yVal>
          <c:bubbleSize>
            <c:numRef>
              <c:f>Sheet1!$C$2:$C$2</c:f>
              <c:numCache>
                <c:formatCode>General</c:formatCode>
                <c:ptCount val="1"/>
                <c:pt idx="0">
                  <c:v>68483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A08333F-0049-4FB1-9EB1-7CE6AA88E7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E8A1CCF-8BBF-4982-8E98-D5C58D56C1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359D1E9-6873-4EE4-A685-C55184AC05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4C38930-32CB-4D0E-9FD8-E3530409CD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45785E7-7466-4947-A334-321980EE20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61C0CF8-DA01-413A-892A-50BF235FEC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15E786E-007B-4D93-854C-5445CEB8AA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B407A67-594F-4F19-B681-320AA6B50E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17.377600000000001</c:v>
                </c:pt>
              </c:numCache>
            </c:numRef>
          </c:xVal>
          <c:yVal>
            <c:numRef>
              <c:f>Sheet1!$B$2:$B$2</c:f>
              <c:numCache>
                <c:formatCode>General</c:formatCode>
                <c:ptCount val="1"/>
                <c:pt idx="0">
                  <c:v>1</c:v>
                </c:pt>
              </c:numCache>
            </c:numRef>
          </c:yVal>
          <c:bubbleSize>
            <c:numRef>
              <c:f>Sheet1!$C$2:$C$2</c:f>
              <c:numCache>
                <c:formatCode>General</c:formatCode>
                <c:ptCount val="1"/>
                <c:pt idx="0">
                  <c:v>78512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A96D30-87D2-4A61-B42D-DA23584D59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90DD367-0E38-41B8-BF84-6875256EE1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4FB5478-4567-4F5D-A065-159A0D09AB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156409A-2F6D-4C2B-84AF-F403BE00D5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F2A1579-A65A-4AA6-896A-FBAF0B061A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0C83CD7-C14A-4AAF-A23E-03F58BF0D5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0E1A6EB-BDC9-451A-BEEB-2777537AA8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66F458E-CA29-46F2-A1FC-1DD93F8171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17.365600000000001</c:v>
                </c:pt>
              </c:numCache>
            </c:numRef>
          </c:xVal>
          <c:yVal>
            <c:numRef>
              <c:f>Sheet1!$B$2:$B$2</c:f>
              <c:numCache>
                <c:formatCode>General</c:formatCode>
                <c:ptCount val="1"/>
                <c:pt idx="0">
                  <c:v>1.224</c:v>
                </c:pt>
              </c:numCache>
            </c:numRef>
          </c:yVal>
          <c:bubbleSize>
            <c:numRef>
              <c:f>Sheet1!$C$2:$C$2</c:f>
              <c:numCache>
                <c:formatCode>General</c:formatCode>
                <c:ptCount val="1"/>
                <c:pt idx="0">
                  <c:v>70435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2523AC-F2B0-4D93-9B39-005CE1A6ED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7F78021-762C-4F69-B773-0D7DB1DB36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FB1B40D-97E3-4626-80FA-2B5C55E1CA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BD63941-32F2-4BDD-8F5E-6F2632B881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EE24DD1-E519-432E-921A-8872817D14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538AF53-2A7B-4540-849C-52ECD61E0F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ADBC04F-D477-4398-BC04-EC0C2F69C9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4A2C5B3-2BEE-47DD-A6E4-3873A43696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17.397300000000001</c:v>
                </c:pt>
              </c:numCache>
            </c:numRef>
          </c:xVal>
          <c:yVal>
            <c:numRef>
              <c:f>Sheet1!$B$2:$B$2</c:f>
              <c:numCache>
                <c:formatCode>General</c:formatCode>
                <c:ptCount val="1"/>
                <c:pt idx="0">
                  <c:v>1.0489999999999999</c:v>
                </c:pt>
              </c:numCache>
            </c:numRef>
          </c:yVal>
          <c:bubbleSize>
            <c:numRef>
              <c:f>Sheet1!$C$2:$C$2</c:f>
              <c:numCache>
                <c:formatCode>General</c:formatCode>
                <c:ptCount val="1"/>
                <c:pt idx="0">
                  <c:v>76009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45E8FD2-D744-42FD-B68E-2C3FFE6400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AE5A4A3-3B52-4E11-84F6-58EE68F1AD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69AD9F4-2E3E-4691-9A6D-B7543BFF00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12E75E6-1667-4EF6-BDC5-36950E70FD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5AF60EB-5B31-4FBC-A72B-2C9089F8EE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715852E-EF4F-4C03-89E1-FCDF5750B5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5BA1294-AE80-4654-993A-309E44DA8D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1310352-9294-4093-915D-53899DB1AE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17.6111</c:v>
                </c:pt>
              </c:numCache>
            </c:numRef>
          </c:xVal>
          <c:yVal>
            <c:numRef>
              <c:f>Sheet1!$B$2:$B$2</c:f>
              <c:numCache>
                <c:formatCode>General</c:formatCode>
                <c:ptCount val="1"/>
                <c:pt idx="0">
                  <c:v>1.2490000000000001</c:v>
                </c:pt>
              </c:numCache>
            </c:numRef>
          </c:yVal>
          <c:bubbleSize>
            <c:numRef>
              <c:f>Sheet1!$C$2:$C$2</c:f>
              <c:numCache>
                <c:formatCode>General</c:formatCode>
                <c:ptCount val="1"/>
                <c:pt idx="0">
                  <c:v>82244</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49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EF9AA31-D4DE-4FE6-AB0A-5551BB647F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6DBACA1-E389-44C3-AF1F-3201CA26AB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84D3FD3-7618-4E22-835F-080098A48F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B8A55A-A172-4058-B722-AD57ED363B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14C302-73A7-4E45-9F72-FCCFA0A43B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DA1704E-CCE0-430D-A81B-32C78E9648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4817E23-5EEB-459E-B072-CAF4BB9592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F9B272-4BFA-49AB-9D7D-0CB9CCE88F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69.496399999999994</c:v>
                </c:pt>
                <c:pt idx="1">
                  <c:v>23.107299999999999</c:v>
                </c:pt>
                <c:pt idx="2">
                  <c:v>50.8294</c:v>
                </c:pt>
                <c:pt idx="3">
                  <c:v>31.597000000000001</c:v>
                </c:pt>
                <c:pt idx="4">
                  <c:v>29.059000000000001</c:v>
                </c:pt>
                <c:pt idx="5">
                  <c:v>39.901000000000003</c:v>
                </c:pt>
                <c:pt idx="6">
                  <c:v>30.6097</c:v>
                </c:pt>
                <c:pt idx="7">
                  <c:v>58.011600000000001</c:v>
                </c:pt>
              </c:numCache>
            </c:numRef>
          </c:xVal>
          <c:yVal>
            <c:numRef>
              <c:f>Sheet1!$B$2:$B$9</c:f>
              <c:numCache>
                <c:formatCode>General</c:formatCode>
                <c:ptCount val="8"/>
                <c:pt idx="0">
                  <c:v>1.673</c:v>
                </c:pt>
                <c:pt idx="1">
                  <c:v>0.56699999999999995</c:v>
                </c:pt>
                <c:pt idx="2">
                  <c:v>1.204</c:v>
                </c:pt>
                <c:pt idx="3">
                  <c:v>0.77300000000000002</c:v>
                </c:pt>
                <c:pt idx="4">
                  <c:v>0.71799999999999997</c:v>
                </c:pt>
                <c:pt idx="5">
                  <c:v>0.97699999999999998</c:v>
                </c:pt>
                <c:pt idx="6">
                  <c:v>0.75</c:v>
                </c:pt>
                <c:pt idx="7">
                  <c:v>1.208</c:v>
                </c:pt>
              </c:numCache>
            </c:numRef>
          </c:yVal>
          <c:bubbleSize>
            <c:numRef>
              <c:f>Sheet1!$C$2:$C$9</c:f>
              <c:numCache>
                <c:formatCode>General</c:formatCode>
                <c:ptCount val="8"/>
                <c:pt idx="0">
                  <c:v>395087</c:v>
                </c:pt>
                <c:pt idx="1">
                  <c:v>216631</c:v>
                </c:pt>
                <c:pt idx="2">
                  <c:v>169872</c:v>
                </c:pt>
                <c:pt idx="3">
                  <c:v>95486</c:v>
                </c:pt>
                <c:pt idx="4">
                  <c:v>91042</c:v>
                </c:pt>
                <c:pt idx="5">
                  <c:v>73338</c:v>
                </c:pt>
                <c:pt idx="6">
                  <c:v>71290</c:v>
                </c:pt>
                <c:pt idx="7">
                  <c:v>69904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Heidsieck &amp; Co Monopole</c:v>
                  </c:pt>
                  <c:pt idx="5">
                    <c:v>Ayala</c:v>
                  </c:pt>
                  <c:pt idx="6">
                    <c:v>De Bligny</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0B5B020-1DEE-4EE5-AB8A-AE340785C0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8C9D6132-74EC-439E-BC7B-17A224EFC7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753F2FA-E1F5-4C31-8AB0-9DB0919994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A1EF2AA-D8ED-40E4-BE97-D93612B6FD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6995E2A-7B05-4FFE-AE98-94700CD2C6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AB89F4B-A9E3-430E-A8DB-17799CF84C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72AA5BF-F5B4-430A-9A13-69B7F85BC9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CBB26ED-2239-41AC-859D-2EFE0F01E2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17.286000000000001</c:v>
                </c:pt>
              </c:numCache>
            </c:numRef>
          </c:xVal>
          <c:yVal>
            <c:numRef>
              <c:f>Sheet1!$B$2:$B$2</c:f>
              <c:numCache>
                <c:formatCode>General</c:formatCode>
                <c:ptCount val="1"/>
                <c:pt idx="0">
                  <c:v>1.224</c:v>
                </c:pt>
              </c:numCache>
            </c:numRef>
          </c:yVal>
          <c:bubbleSize>
            <c:numRef>
              <c:f>Sheet1!$C$2:$C$2</c:f>
              <c:numCache>
                <c:formatCode>General</c:formatCode>
                <c:ptCount val="1"/>
                <c:pt idx="0">
                  <c:v>81175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A360BC-1856-4136-845A-288D5B4F54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68F714B-7448-4F64-8614-0B97D56906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A6AB0EC-DC12-4059-98A0-A04671A5D5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060609A-319A-42C1-8BC9-D7CA4A3B18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8C5C0E6-836D-40EB-AB2D-3E0409EDE6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44A9581-352E-46FF-B2B5-A49CC0333F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CF3DF4-6F79-4B41-9819-1B96333043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8A89814-BBA5-4E55-8A93-42C60A4B03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0.92200000000000004</c:v>
                </c:pt>
                <c:pt idx="1">
                  <c:v>1.083</c:v>
                </c:pt>
                <c:pt idx="2">
                  <c:v>1.22</c:v>
                </c:pt>
                <c:pt idx="3">
                  <c:v>0.96299999999999997</c:v>
                </c:pt>
                <c:pt idx="4">
                  <c:v>1.373</c:v>
                </c:pt>
                <c:pt idx="5">
                  <c:v>1.2350000000000001</c:v>
                </c:pt>
                <c:pt idx="6">
                  <c:v>0.29699999999999999</c:v>
                </c:pt>
              </c:numCache>
            </c:numRef>
          </c:yVal>
          <c:bubbleSize>
            <c:numRef>
              <c:f>Sheet1!$C$2:$C$8</c:f>
              <c:numCache>
                <c:formatCode>General</c:formatCode>
                <c:ptCount val="7"/>
                <c:pt idx="0">
                  <c:v>3233122</c:v>
                </c:pt>
                <c:pt idx="1">
                  <c:v>2298436</c:v>
                </c:pt>
                <c:pt idx="2">
                  <c:v>2130700</c:v>
                </c:pt>
                <c:pt idx="3">
                  <c:v>1540334</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Ballarin Jean Louis</c:v>
                  </c:pt>
                  <c:pt idx="2">
                    <c:v>Malesan</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ECF9673-2729-4C82-8537-1CE4B382A0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8AB820-8866-475A-A4EB-57D8AF2AC4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B99D5BC-56F6-49CA-93E6-E23AE08CD6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A898270-5554-4022-86EF-73FAB95A06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BB8BD31-38D6-49B8-8176-D2869E7A45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C4B270D-7622-4AB9-8330-0FF72098EC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1DE1AA2-434B-4F55-8DD0-361401780F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AEBDA18-AF2E-4576-8E43-D9C59E0E4F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10.8071</c:v>
                </c:pt>
                <c:pt idx="1">
                  <c:v>9.6836000000000002</c:v>
                </c:pt>
              </c:numCache>
            </c:numRef>
          </c:xVal>
          <c:yVal>
            <c:numRef>
              <c:f>Sheet1!$B$2:$B$3</c:f>
              <c:numCache>
                <c:formatCode>General</c:formatCode>
                <c:ptCount val="2"/>
                <c:pt idx="0">
                  <c:v>1.014</c:v>
                </c:pt>
                <c:pt idx="1">
                  <c:v>0.84799999999999998</c:v>
                </c:pt>
              </c:numCache>
            </c:numRef>
          </c:yVal>
          <c:bubbleSize>
            <c:numRef>
              <c:f>Sheet1!$C$2:$C$3</c:f>
              <c:numCache>
                <c:formatCode>General</c:formatCode>
                <c:ptCount val="2"/>
                <c:pt idx="0">
                  <c:v>59904</c:v>
                </c:pt>
                <c:pt idx="1">
                  <c:v>9364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B4D6E7-A771-4B3C-BF86-3A82B7B447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0FA4B0-F8C2-4F5B-B9F2-589AD92D70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A04506-642C-47BC-81A1-FCA29BCE3A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9AA2DF-B3E4-4C13-80B0-B116CEFF51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296731E-59B3-48AB-97F9-4A66FA2C6F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C44368-A94E-4AD4-969E-AD2E02B174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E3457E1-3652-4A7B-B8AB-B303011D9E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A20D1B2-22C8-406D-A3FA-C4C76FA9EA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0.92500000000000004</c:v>
                </c:pt>
                <c:pt idx="1">
                  <c:v>1.0860000000000001</c:v>
                </c:pt>
                <c:pt idx="2">
                  <c:v>1.224</c:v>
                </c:pt>
                <c:pt idx="3">
                  <c:v>0.96599999999999997</c:v>
                </c:pt>
                <c:pt idx="4">
                  <c:v>1.377</c:v>
                </c:pt>
                <c:pt idx="5">
                  <c:v>1.2390000000000001</c:v>
                </c:pt>
                <c:pt idx="6">
                  <c:v>0.29799999999999999</c:v>
                </c:pt>
              </c:numCache>
            </c:numRef>
          </c:yVal>
          <c:bubbleSize>
            <c:numRef>
              <c:f>Sheet1!$C$2:$C$8</c:f>
              <c:numCache>
                <c:formatCode>General</c:formatCode>
                <c:ptCount val="7"/>
                <c:pt idx="0">
                  <c:v>3233122</c:v>
                </c:pt>
                <c:pt idx="1">
                  <c:v>2298436</c:v>
                </c:pt>
                <c:pt idx="2">
                  <c:v>2130700</c:v>
                </c:pt>
                <c:pt idx="3">
                  <c:v>1540327</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Ballarin Jean Louis</c:v>
                  </c:pt>
                  <c:pt idx="2">
                    <c:v>Malesan</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16A5A5-35C3-46ED-90AB-EDB320656A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286A2BE-817E-40FC-87C6-2BB6C0D06F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321136C-3785-4C9D-AAE2-940B60A760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0D22E4B-87E4-4FA7-94A5-B70AA6FC44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28426BB-1708-48A5-BB69-103DD36698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ABA26A3-1AB5-449D-827F-15CF00A086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AA587F6-04F8-452D-8DB4-3E914C29D7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3B3383C-2A3E-42BD-A9F2-99E44E3B76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10.7256</c:v>
                </c:pt>
                <c:pt idx="1">
                  <c:v>9.5991</c:v>
                </c:pt>
              </c:numCache>
            </c:numRef>
          </c:xVal>
          <c:yVal>
            <c:numRef>
              <c:f>Sheet1!$B$2:$B$3</c:f>
              <c:numCache>
                <c:formatCode>General</c:formatCode>
                <c:ptCount val="2"/>
                <c:pt idx="0">
                  <c:v>1.014</c:v>
                </c:pt>
                <c:pt idx="1">
                  <c:v>0.89500000000000002</c:v>
                </c:pt>
              </c:numCache>
            </c:numRef>
          </c:yVal>
          <c:bubbleSize>
            <c:numRef>
              <c:f>Sheet1!$C$2:$C$3</c:f>
              <c:numCache>
                <c:formatCode>General</c:formatCode>
                <c:ptCount val="2"/>
                <c:pt idx="0">
                  <c:v>30525</c:v>
                </c:pt>
                <c:pt idx="1">
                  <c:v>4118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A1CB0D-99AB-4C62-A3C8-3DC73F38BD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023BC2-3974-40E3-BA7D-9B0E436E4C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78D3693-1B3C-4027-9B81-2C870C0679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EB0577E-E6A5-4910-8ED2-A0D9EA1C03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3CB5187-DAD3-47EB-A4DD-206130BE8C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6105DA8-A0DB-4FE7-92C6-4D655B651B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843BD14-C290-4E1F-9620-4138B7D045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29C1A5F-CC93-4CBD-BEB6-27482F350E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10.711</c:v>
                </c:pt>
                <c:pt idx="1">
                  <c:v>9.48</c:v>
                </c:pt>
              </c:numCache>
            </c:numRef>
          </c:xVal>
          <c:yVal>
            <c:numRef>
              <c:f>Sheet1!$B$2:$B$3</c:f>
              <c:numCache>
                <c:formatCode>General</c:formatCode>
                <c:ptCount val="2"/>
                <c:pt idx="0">
                  <c:v>1.0289999999999999</c:v>
                </c:pt>
                <c:pt idx="1">
                  <c:v>0.84799999999999998</c:v>
                </c:pt>
              </c:numCache>
            </c:numRef>
          </c:yVal>
          <c:bubbleSize>
            <c:numRef>
              <c:f>Sheet1!$C$2:$C$3</c:f>
              <c:numCache>
                <c:formatCode>General</c:formatCode>
                <c:ptCount val="2"/>
                <c:pt idx="0">
                  <c:v>13303</c:v>
                </c:pt>
                <c:pt idx="1">
                  <c:v>2607</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F97FA53-4ECE-4F9C-BCC2-336F055E99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B0C664-5B4B-453E-9509-FA08E67C8F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AD474B4-2402-41AE-9490-62C89CB011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9E426E2-8A6C-4324-88B3-673078CB57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39B39A7-494B-45D2-8FC1-D8E7F7882A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9BAC82B-3363-4292-9829-AA077F21B1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06195A9-50AF-4336-ACCE-E13FCCB6DF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0204D51-B5E8-4018-9EA5-C571727577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10.9194</c:v>
                </c:pt>
                <c:pt idx="1">
                  <c:v>9.7117000000000004</c:v>
                </c:pt>
              </c:numCache>
            </c:numRef>
          </c:xVal>
          <c:yVal>
            <c:numRef>
              <c:f>Sheet1!$B$2:$B$3</c:f>
              <c:numCache>
                <c:formatCode>General</c:formatCode>
                <c:ptCount val="2"/>
                <c:pt idx="0">
                  <c:v>1.034</c:v>
                </c:pt>
                <c:pt idx="1">
                  <c:v>0.82399999999999995</c:v>
                </c:pt>
              </c:numCache>
            </c:numRef>
          </c:yVal>
          <c:bubbleSize>
            <c:numRef>
              <c:f>Sheet1!$C$2:$C$3</c:f>
              <c:numCache>
                <c:formatCode>General</c:formatCode>
                <c:ptCount val="2"/>
                <c:pt idx="0">
                  <c:v>7043</c:v>
                </c:pt>
                <c:pt idx="1">
                  <c:v>1078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D1328F-5254-41D6-8D5C-4251DFBB3A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7A4066-3148-4D90-8FAE-BA5FF826A7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BFFD60B-F50F-4041-B084-3308CB9D18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8D2915D-02D2-444B-858C-4F88EED465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4DC7A41-110F-4008-89D2-C7AB798854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FEC466F-6F11-473E-A5A3-24F2DDD65D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1D0C267-F8C7-4746-AF52-08323880B2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89AC9A5-C36E-450E-8756-6D5A733617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10.9282</c:v>
                </c:pt>
                <c:pt idx="1">
                  <c:v>10.235300000000001</c:v>
                </c:pt>
              </c:numCache>
            </c:numRef>
          </c:xVal>
          <c:yVal>
            <c:numRef>
              <c:f>Sheet1!$B$2:$B$3</c:f>
              <c:numCache>
                <c:formatCode>General</c:formatCode>
                <c:ptCount val="2"/>
                <c:pt idx="0">
                  <c:v>1.0429999999999999</c:v>
                </c:pt>
                <c:pt idx="1">
                  <c:v>0.80900000000000005</c:v>
                </c:pt>
              </c:numCache>
            </c:numRef>
          </c:yVal>
          <c:bubbleSize>
            <c:numRef>
              <c:f>Sheet1!$C$2:$C$3</c:f>
              <c:numCache>
                <c:formatCode>General</c:formatCode>
                <c:ptCount val="2"/>
                <c:pt idx="0">
                  <c:v>1978</c:v>
                </c:pt>
                <c:pt idx="1">
                  <c:v>348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D34817-30DC-4B01-A23A-87BCACF7E8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FB4F8C-CDE0-40F0-9E6B-5C99A5DE09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6D72E67-ECF9-426C-8FB8-3F8CD8C542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1F05F5F-C671-4AD6-896C-DDA1969417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BF0F128-E6B2-465F-AF72-C6F9C3005B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CE5110B-0AB9-4ACC-B657-881C7BCDC0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F46CD95-5B2F-4F2C-8EDF-C9066D98BC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5C4DB45-5A7C-4CB7-B751-09837DFDD4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11.115</c:v>
                </c:pt>
                <c:pt idx="1">
                  <c:v>10.521699999999999</c:v>
                </c:pt>
              </c:numCache>
            </c:numRef>
          </c:xVal>
          <c:yVal>
            <c:numRef>
              <c:f>Sheet1!$B$2:$B$3</c:f>
              <c:numCache>
                <c:formatCode>General</c:formatCode>
                <c:ptCount val="2"/>
                <c:pt idx="0">
                  <c:v>1.0229999999999999</c:v>
                </c:pt>
                <c:pt idx="1">
                  <c:v>0.80800000000000005</c:v>
                </c:pt>
              </c:numCache>
            </c:numRef>
          </c:yVal>
          <c:bubbleSize>
            <c:numRef>
              <c:f>Sheet1!$C$2:$C$3</c:f>
              <c:numCache>
                <c:formatCode>General</c:formatCode>
                <c:ptCount val="2"/>
                <c:pt idx="0">
                  <c:v>2512</c:v>
                </c:pt>
                <c:pt idx="1">
                  <c:v>242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00063A-51D4-4D2B-8970-3DFF318946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317086E-19B4-41BD-858C-AA25C7578E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B8665FC-5D12-4006-889E-00EB309EFB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F1F2EF6-A09B-4C4C-83AD-AFE45AD593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1CF8F95-6DA3-4786-9C80-DE11D9B020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1466491-145F-4CEA-9134-7D3C998772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0FFE9CB-3900-4C99-8201-E432AC0B2D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15E20F4-B3F3-4FDF-A402-B01A16D1B8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10.7323</c:v>
                </c:pt>
                <c:pt idx="1">
                  <c:v>9.3663000000000007</c:v>
                </c:pt>
              </c:numCache>
            </c:numRef>
          </c:xVal>
          <c:yVal>
            <c:numRef>
              <c:f>Sheet1!$B$2:$B$3</c:f>
              <c:numCache>
                <c:formatCode>General</c:formatCode>
                <c:ptCount val="2"/>
                <c:pt idx="0">
                  <c:v>1.018</c:v>
                </c:pt>
                <c:pt idx="1">
                  <c:v>0.88700000000000001</c:v>
                </c:pt>
              </c:numCache>
            </c:numRef>
          </c:yVal>
          <c:bubbleSize>
            <c:numRef>
              <c:f>Sheet1!$C$2:$C$3</c:f>
              <c:numCache>
                <c:formatCode>General</c:formatCode>
                <c:ptCount val="2"/>
                <c:pt idx="0">
                  <c:v>42865</c:v>
                </c:pt>
                <c:pt idx="1">
                  <c:v>5779</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B6527BB-327C-4A22-B61A-B685A270B5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298AD6C9-3AAB-452C-9427-91CBE3AAB6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7304C76C-0B8C-4D4C-BBD1-0C12C11B4E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202E7529-D40D-46E5-BC61-0CD863595D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056F947-4161-4AB5-8047-A77B280348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8EFC36B2-F3CF-4FCC-878F-403B24CFAA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27F51C65-D77A-4AE4-BBF8-C07FDC3247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64E06980-1053-4306-AE80-1225E89140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12.6576</c:v>
                </c:pt>
                <c:pt idx="1">
                  <c:v>11.490399999999999</c:v>
                </c:pt>
                <c:pt idx="2">
                  <c:v>11.404400000000001</c:v>
                </c:pt>
                <c:pt idx="3">
                  <c:v>17.4818</c:v>
                </c:pt>
                <c:pt idx="4">
                  <c:v>5.8106999999999998</c:v>
                </c:pt>
                <c:pt idx="5">
                  <c:v>11.525499999999999</c:v>
                </c:pt>
                <c:pt idx="6">
                  <c:v>9.1667000000000005</c:v>
                </c:pt>
                <c:pt idx="7">
                  <c:v>10.4292</c:v>
                </c:pt>
              </c:numCache>
            </c:numRef>
          </c:xVal>
          <c:yVal>
            <c:numRef>
              <c:f>Sheet1!$B$2:$B$9</c:f>
              <c:numCache>
                <c:formatCode>General</c:formatCode>
                <c:ptCount val="8"/>
                <c:pt idx="0">
                  <c:v>1.2689999999999999</c:v>
                </c:pt>
                <c:pt idx="1">
                  <c:v>1.131</c:v>
                </c:pt>
                <c:pt idx="2">
                  <c:v>1.0940000000000001</c:v>
                </c:pt>
                <c:pt idx="3">
                  <c:v>1.7410000000000001</c:v>
                </c:pt>
                <c:pt idx="4">
                  <c:v>0.57599999999999996</c:v>
                </c:pt>
                <c:pt idx="5">
                  <c:v>1.1419999999999999</c:v>
                </c:pt>
                <c:pt idx="6">
                  <c:v>0.90500000000000003</c:v>
                </c:pt>
                <c:pt idx="7">
                  <c:v>0.97699999999999998</c:v>
                </c:pt>
              </c:numCache>
            </c:numRef>
          </c:yVal>
          <c:bubbleSize>
            <c:numRef>
              <c:f>Sheet1!$C$2:$C$9</c:f>
              <c:numCache>
                <c:formatCode>General</c:formatCode>
                <c:ptCount val="8"/>
                <c:pt idx="0">
                  <c:v>14860</c:v>
                </c:pt>
                <c:pt idx="1">
                  <c:v>13214</c:v>
                </c:pt>
                <c:pt idx="2">
                  <c:v>10800</c:v>
                </c:pt>
                <c:pt idx="3">
                  <c:v>9615</c:v>
                </c:pt>
                <c:pt idx="4">
                  <c:v>8164</c:v>
                </c:pt>
                <c:pt idx="5">
                  <c:v>5878</c:v>
                </c:pt>
                <c:pt idx="6">
                  <c:v>5555</c:v>
                </c:pt>
                <c:pt idx="7">
                  <c:v>2284</c:v>
                </c:pt>
              </c:numCache>
            </c:numRef>
          </c:bubbleSize>
          <c:bubble3D val="0"/>
          <c:extLst>
            <c:ext xmlns:c15="http://schemas.microsoft.com/office/drawing/2012/chart" uri="{02D57815-91ED-43cb-92C2-25804820EDAC}">
              <c15:datalabelsRange>
                <c15:f>Sheet1!$E$2:$E$10</c15:f>
                <c15:dlblRangeCache>
                  <c:ptCount val="9"/>
                  <c:pt idx="0">
                    <c:v>Patriarche</c:v>
                  </c:pt>
                  <c:pt idx="1">
                    <c:v>Bottega</c:v>
                  </c:pt>
                  <c:pt idx="2">
                    <c:v>Bouvet-Ladubay</c:v>
                  </c:pt>
                  <c:pt idx="3">
                    <c:v>Mure</c:v>
                  </c:pt>
                  <c:pt idx="4">
                    <c:v>Kriter</c:v>
                  </c:pt>
                  <c:pt idx="5">
                    <c:v>Chateau Moncontour</c:v>
                  </c:pt>
                  <c:pt idx="6">
                    <c:v>Savian</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99D57E-4FF6-44CE-8247-32E27BC8D4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554B6B-0778-46A2-A55A-26D0691068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894665C-BE32-4583-9834-97B9C7D0E7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BF5765A-942F-46E0-BA39-B244A8C1E1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FDF62AE-BAE6-489A-B537-60FFE6C419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21E844B-0016-44B4-BE52-146C73B761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14B89B-DCB2-40D6-9481-70FEC7C7B8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46FBA79-D1C4-495D-B3ED-D954F79FF0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10.8147</c:v>
                </c:pt>
                <c:pt idx="1">
                  <c:v>10.1408</c:v>
                </c:pt>
              </c:numCache>
            </c:numRef>
          </c:xVal>
          <c:yVal>
            <c:numRef>
              <c:f>Sheet1!$B$2:$B$3</c:f>
              <c:numCache>
                <c:formatCode>General</c:formatCode>
                <c:ptCount val="2"/>
                <c:pt idx="0">
                  <c:v>1.028</c:v>
                </c:pt>
                <c:pt idx="1">
                  <c:v>0.84599999999999997</c:v>
                </c:pt>
              </c:numCache>
            </c:numRef>
          </c:yVal>
          <c:bubbleSize>
            <c:numRef>
              <c:f>Sheet1!$C$2:$C$3</c:f>
              <c:numCache>
                <c:formatCode>General</c:formatCode>
                <c:ptCount val="2"/>
                <c:pt idx="0">
                  <c:v>4845</c:v>
                </c:pt>
                <c:pt idx="1">
                  <c:v>720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E58FF5B-CFB1-44D7-8737-32BD47AAC6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30DB38-1458-4652-AC9B-435B8554FF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EDF654E-C071-453F-9362-860890FA13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57DD838-2DCD-42B3-84E4-A15CA25765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C6B72A1-D55B-4FDD-AD6D-A73B735D58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7125F9D-57E0-4C8B-83ED-3C30EF1BA9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C837A06-B968-4F93-B136-42388A501B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FD96B47-0BAA-4C83-8CDF-9EDB6C38AE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11.1875</c:v>
                </c:pt>
                <c:pt idx="1">
                  <c:v>10.392200000000001</c:v>
                </c:pt>
              </c:numCache>
            </c:numRef>
          </c:xVal>
          <c:yVal>
            <c:numRef>
              <c:f>Sheet1!$B$2:$B$3</c:f>
              <c:numCache>
                <c:formatCode>General</c:formatCode>
                <c:ptCount val="2"/>
                <c:pt idx="0">
                  <c:v>1.046</c:v>
                </c:pt>
                <c:pt idx="1">
                  <c:v>0.83699999999999997</c:v>
                </c:pt>
              </c:numCache>
            </c:numRef>
          </c:yVal>
          <c:bubbleSize>
            <c:numRef>
              <c:f>Sheet1!$C$2:$C$3</c:f>
              <c:numCache>
                <c:formatCode>General</c:formatCode>
                <c:ptCount val="2"/>
                <c:pt idx="0">
                  <c:v>2327</c:v>
                </c:pt>
                <c:pt idx="1">
                  <c:v>530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0A9632-7F8E-4232-933A-A898D3838B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BA6032-82AB-4EF7-A907-A740EAF26B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05383E1-C49D-43BA-992D-6D623EDFD2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4A437F7-D1E1-49E5-A071-B9A00AC405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83ACFB0-3730-4C7C-868E-7AA535AAB4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00F830A-80C7-45BD-A286-FE636FDBD1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F4D23E8-31CA-473A-904C-223E007D52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A71D64B-5A64-486A-A46A-B28A076053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10.9453</c:v>
                </c:pt>
                <c:pt idx="1">
                  <c:v>10.7027</c:v>
                </c:pt>
              </c:numCache>
            </c:numRef>
          </c:xVal>
          <c:yVal>
            <c:numRef>
              <c:f>Sheet1!$B$2:$B$3</c:f>
              <c:numCache>
                <c:formatCode>General</c:formatCode>
                <c:ptCount val="2"/>
                <c:pt idx="0">
                  <c:v>0.9</c:v>
                </c:pt>
                <c:pt idx="1">
                  <c:v>0.81599999999999995</c:v>
                </c:pt>
              </c:numCache>
            </c:numRef>
          </c:yVal>
          <c:bubbleSize>
            <c:numRef>
              <c:f>Sheet1!$C$2:$C$3</c:f>
              <c:numCache>
                <c:formatCode>General</c:formatCode>
                <c:ptCount val="2"/>
                <c:pt idx="0">
                  <c:v>2200</c:v>
                </c:pt>
                <c:pt idx="1">
                  <c:v>396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00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9FCB447-613F-4072-AEE8-DD4DFB9A18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E252B19-C0D7-44E6-941D-4A3A5DA336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283F8F4-5BD1-4E53-9E8E-3FA1433CF6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38A5A8C-1B5F-44AA-B68D-B086782F45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F9B7D70-7E82-42FD-8888-1FDB2C3DB4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52269BB-DE32-4B25-8BD0-0AE7541BE0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44D6995-8AB8-417C-992A-118D1A01CC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3C9360E-B00C-41B0-9D5B-FA8EE5ED9F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11.212400000000001</c:v>
                </c:pt>
                <c:pt idx="1">
                  <c:v>9.5396999999999998</c:v>
                </c:pt>
              </c:numCache>
            </c:numRef>
          </c:xVal>
          <c:yVal>
            <c:numRef>
              <c:f>Sheet1!$B$2:$B$3</c:f>
              <c:numCache>
                <c:formatCode>General</c:formatCode>
                <c:ptCount val="2"/>
                <c:pt idx="0">
                  <c:v>1.097</c:v>
                </c:pt>
                <c:pt idx="1">
                  <c:v>0.84199999999999997</c:v>
                </c:pt>
              </c:numCache>
            </c:numRef>
          </c:yVal>
          <c:bubbleSize>
            <c:numRef>
              <c:f>Sheet1!$C$2:$C$3</c:f>
              <c:numCache>
                <c:formatCode>General</c:formatCode>
                <c:ptCount val="2"/>
                <c:pt idx="0">
                  <c:v>1267</c:v>
                </c:pt>
                <c:pt idx="1">
                  <c:v>601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FA1C32-D385-4147-A88C-829C76C0CB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F31CF05-A036-4466-93B0-3156B453A4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CF2B721-D203-45C2-8054-018C5E0681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47F5EB6-3EEB-4FCE-A567-0FA1270991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F6405E3-5FF8-4F8A-851B-15AF587B13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4E05039-64CA-400B-B705-44155A317D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068196F-60B0-4419-8688-61A84CFE96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36F806F-DB7D-4202-97B2-B5CB281FE2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10.751099999999999</c:v>
                </c:pt>
                <c:pt idx="1">
                  <c:v>9.6081000000000003</c:v>
                </c:pt>
              </c:numCache>
            </c:numRef>
          </c:xVal>
          <c:yVal>
            <c:numRef>
              <c:f>Sheet1!$B$2:$B$3</c:f>
              <c:numCache>
                <c:formatCode>General</c:formatCode>
                <c:ptCount val="2"/>
                <c:pt idx="0">
                  <c:v>1.014</c:v>
                </c:pt>
                <c:pt idx="1">
                  <c:v>0.78600000000000003</c:v>
                </c:pt>
              </c:numCache>
            </c:numRef>
          </c:yVal>
          <c:bubbleSize>
            <c:numRef>
              <c:f>Sheet1!$C$2:$C$3</c:f>
              <c:numCache>
                <c:formatCode>General</c:formatCode>
                <c:ptCount val="2"/>
                <c:pt idx="0">
                  <c:v>14041</c:v>
                </c:pt>
                <c:pt idx="1">
                  <c:v>711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A2408AE-EAC5-490F-BEE0-F33B39C690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1DA2AE-1047-4CB0-90DA-2E51CEBCAD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B16057E-DA6C-4B9E-95DD-786E23CF4D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D0B62E8-CBC5-46FB-89F6-3BB11040EF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5B4F10C-8034-44FC-87E1-077F4F2BEB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8706A38-1F5F-40EC-9EB7-86B4909703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3BC2ED6-5C37-4BDB-BF4D-06A8BC9CAD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36B47C8-8521-46DE-8B78-7CCA9A6A46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10.6694</c:v>
                </c:pt>
                <c:pt idx="1">
                  <c:v>10.2857</c:v>
                </c:pt>
              </c:numCache>
            </c:numRef>
          </c:xVal>
          <c:yVal>
            <c:numRef>
              <c:f>Sheet1!$B$2:$B$3</c:f>
              <c:numCache>
                <c:formatCode>General</c:formatCode>
                <c:ptCount val="2"/>
                <c:pt idx="0">
                  <c:v>1.0129999999999999</c:v>
                </c:pt>
                <c:pt idx="1">
                  <c:v>0.81699999999999995</c:v>
                </c:pt>
              </c:numCache>
            </c:numRef>
          </c:yVal>
          <c:bubbleSize>
            <c:numRef>
              <c:f>Sheet1!$C$2:$C$3</c:f>
              <c:numCache>
                <c:formatCode>General</c:formatCode>
                <c:ptCount val="2"/>
                <c:pt idx="0">
                  <c:v>10392</c:v>
                </c:pt>
                <c:pt idx="1">
                  <c:v>576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10712E1-A356-4A8D-90D8-D4ECC75CFA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8A42F8-6227-4990-BD4C-68367068F9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80AF869-A86C-4EF9-A2A5-C88693EC8D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B6AFB0C-6034-4BAA-B565-41660CDEC8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432A8B6-A6F3-43FD-B699-4319C45244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4DC84DC-DA5B-4BF0-9001-73A6A4E8C2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851008E-7174-4A16-A122-BEA360B3EA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5D9DF88-5E2B-4598-A13F-AE8CF88856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10.7494</c:v>
                </c:pt>
                <c:pt idx="1">
                  <c:v>9.81</c:v>
                </c:pt>
              </c:numCache>
            </c:numRef>
          </c:xVal>
          <c:yVal>
            <c:numRef>
              <c:f>Sheet1!$B$2:$B$3</c:f>
              <c:numCache>
                <c:formatCode>General</c:formatCode>
                <c:ptCount val="2"/>
                <c:pt idx="0">
                  <c:v>0.98399999999999999</c:v>
                </c:pt>
                <c:pt idx="1">
                  <c:v>0.84399999999999997</c:v>
                </c:pt>
              </c:numCache>
            </c:numRef>
          </c:yVal>
          <c:bubbleSize>
            <c:numRef>
              <c:f>Sheet1!$C$2:$C$3</c:f>
              <c:numCache>
                <c:formatCode>General</c:formatCode>
                <c:ptCount val="2"/>
                <c:pt idx="0">
                  <c:v>13985</c:v>
                </c:pt>
                <c:pt idx="1">
                  <c:v>1962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A0998D3-19FA-4C30-8DB9-6293A203C1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C8E0276-A7C3-4527-BC0E-3A3E48AF28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90EC90B-ED5E-4D95-8E43-8C41692C07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0C69CF3-B2C0-4B90-9477-AD1EDE473D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ABC9419-8187-4452-9D51-A4F5421B18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00604C-86B6-466A-A6EC-D2830A421A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2C97CF0-C545-4DAC-ACF7-D3956857D0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247FB91-48F3-45AB-B7C3-37511F2D37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10.7454</c:v>
                </c:pt>
                <c:pt idx="1">
                  <c:v>9.6069999999999993</c:v>
                </c:pt>
              </c:numCache>
            </c:numRef>
          </c:xVal>
          <c:yVal>
            <c:numRef>
              <c:f>Sheet1!$B$2:$B$3</c:f>
              <c:numCache>
                <c:formatCode>General</c:formatCode>
                <c:ptCount val="2"/>
                <c:pt idx="0">
                  <c:v>1.036</c:v>
                </c:pt>
                <c:pt idx="1">
                  <c:v>0.84399999999999997</c:v>
                </c:pt>
              </c:numCache>
            </c:numRef>
          </c:yVal>
          <c:bubbleSize>
            <c:numRef>
              <c:f>Sheet1!$C$2:$C$3</c:f>
              <c:numCache>
                <c:formatCode>General</c:formatCode>
                <c:ptCount val="2"/>
                <c:pt idx="0">
                  <c:v>10509</c:v>
                </c:pt>
                <c:pt idx="1">
                  <c:v>1931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7EBECC-87D6-4470-92A6-DA464F8182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E16817-B0AC-4D2A-BF10-88277BFECE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D6AEA23-CAA4-44D5-8ADE-90A117DB37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DD42D52-A554-4C5D-818E-EFDDC50F24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F80ED0C-A52E-48FF-8C7C-E489833B63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7741DEA-3033-4901-B012-3E86F6569C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9BA40DA-22EE-4A1A-B95E-B8488BBBBD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F56B9EE-28D3-4D3B-8B7C-748995251C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10.889099999999999</c:v>
                </c:pt>
                <c:pt idx="1">
                  <c:v>9.4672999999999998</c:v>
                </c:pt>
              </c:numCache>
            </c:numRef>
          </c:xVal>
          <c:yVal>
            <c:numRef>
              <c:f>Sheet1!$B$2:$B$3</c:f>
              <c:numCache>
                <c:formatCode>General</c:formatCode>
                <c:ptCount val="2"/>
                <c:pt idx="0">
                  <c:v>1.0269999999999999</c:v>
                </c:pt>
                <c:pt idx="1">
                  <c:v>0.90300000000000002</c:v>
                </c:pt>
              </c:numCache>
            </c:numRef>
          </c:yVal>
          <c:bubbleSize>
            <c:numRef>
              <c:f>Sheet1!$C$2:$C$3</c:f>
              <c:numCache>
                <c:formatCode>General</c:formatCode>
                <c:ptCount val="2"/>
                <c:pt idx="0">
                  <c:v>10998</c:v>
                </c:pt>
                <c:pt idx="1">
                  <c:v>4194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FD950E-85B0-48FF-824D-D46166B75E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D0D99CB-5985-4385-AB66-E3313BD044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EE44906-A1F0-4CD5-99D9-8C3AC95E47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A158B51-944E-470A-99CC-A525FB38FC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0BD470D-42D3-4F3F-B2AE-83998EB630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0237FC2-AE37-4390-9019-40F9E06D12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8EE6645-006E-4B0A-A476-186D19573B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D8A1BB8-D1FE-450E-9D91-10592C008F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6.6292</c:v>
                </c:pt>
                <c:pt idx="1">
                  <c:v>4.4177999999999997</c:v>
                </c:pt>
                <c:pt idx="2">
                  <c:v>24.2057</c:v>
                </c:pt>
                <c:pt idx="3">
                  <c:v>49.430599999999998</c:v>
                </c:pt>
                <c:pt idx="4">
                  <c:v>31.427199999999999</c:v>
                </c:pt>
                <c:pt idx="5">
                  <c:v>26.736799999999999</c:v>
                </c:pt>
                <c:pt idx="6">
                  <c:v>5.8342000000000001</c:v>
                </c:pt>
                <c:pt idx="7">
                  <c:v>7.1054000000000004</c:v>
                </c:pt>
              </c:numCache>
            </c:numRef>
          </c:xVal>
          <c:yVal>
            <c:numRef>
              <c:f>Sheet1!$B$2:$B$9</c:f>
              <c:numCache>
                <c:formatCode>General</c:formatCode>
                <c:ptCount val="8"/>
                <c:pt idx="0">
                  <c:v>0.497</c:v>
                </c:pt>
                <c:pt idx="1">
                  <c:v>0.67100000000000004</c:v>
                </c:pt>
                <c:pt idx="2">
                  <c:v>1.903</c:v>
                </c:pt>
                <c:pt idx="3">
                  <c:v>7.4939999999999998</c:v>
                </c:pt>
                <c:pt idx="4">
                  <c:v>4.7279999999999998</c:v>
                </c:pt>
                <c:pt idx="5">
                  <c:v>4.0090000000000003</c:v>
                </c:pt>
                <c:pt idx="6">
                  <c:v>0.77700000000000002</c:v>
                </c:pt>
                <c:pt idx="7">
                  <c:v>0.78900000000000003</c:v>
                </c:pt>
              </c:numCache>
            </c:numRef>
          </c:yVal>
          <c:bubbleSize>
            <c:numRef>
              <c:f>Sheet1!$C$2:$C$9</c:f>
              <c:numCache>
                <c:formatCode>General</c:formatCode>
                <c:ptCount val="8"/>
                <c:pt idx="0">
                  <c:v>147470793</c:v>
                </c:pt>
                <c:pt idx="1">
                  <c:v>135378958</c:v>
                </c:pt>
                <c:pt idx="2">
                  <c:v>77348654</c:v>
                </c:pt>
                <c:pt idx="3">
                  <c:v>69626376</c:v>
                </c:pt>
                <c:pt idx="4">
                  <c:v>41308441</c:v>
                </c:pt>
                <c:pt idx="5">
                  <c:v>38917245</c:v>
                </c:pt>
                <c:pt idx="6">
                  <c:v>35427059</c:v>
                </c:pt>
                <c:pt idx="7">
                  <c:v>32603771</c:v>
                </c:pt>
              </c:numCache>
            </c:numRef>
          </c:bubbleSize>
          <c:bubble3D val="0"/>
          <c:extLst>
            <c:ext xmlns:c15="http://schemas.microsoft.com/office/drawing/2012/chart" uri="{02D57815-91ED-43cb-92C2-25804820EDAC}">
              <c15:datalabelsRange>
                <c15:f>Sheet1!$E$2:$E$10</c15:f>
                <c15:dlblRangeCache>
                  <c:ptCount val="9"/>
                  <c:pt idx="0">
                    <c:v>Cfgv</c:v>
                  </c:pt>
                  <c:pt idx="1">
                    <c:v>Mdd</c:v>
                  </c:pt>
                  <c:pt idx="2">
                    <c:v>Vranken Pommery</c:v>
                  </c:pt>
                  <c:pt idx="3">
                    <c:v>Mhcs</c:v>
                  </c:pt>
                  <c:pt idx="4">
                    <c:v>Pernod Ricard</c:v>
                  </c:pt>
                  <c:pt idx="5">
                    <c:v>C&amp;C Sas France</c:v>
                  </c:pt>
                  <c:pt idx="6">
                    <c:v>Freixenet</c:v>
                  </c:pt>
                  <c:pt idx="7">
                    <c:v>Wolfberger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69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1DF79465-8D3F-4E14-9A6C-03E4C396F8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8A13919B-86B6-40A3-9883-23A57811BD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20AC52CF-B374-45EA-985B-BEB6A5DF76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52F772A-8AD0-4AD7-AC5E-C93EF106E0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F7C3900-DB1E-44DA-A29B-1B5CAB2F5C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51CC472-452B-47F4-9A54-C63F83CF63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EF9B5C8-0C77-4179-A17D-B4B2993E77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5B0E8DC-84E4-4B08-BB59-286DAE6BA8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29.628900000000002</c:v>
                </c:pt>
                <c:pt idx="1">
                  <c:v>11.506600000000001</c:v>
                </c:pt>
              </c:numCache>
            </c:numRef>
          </c:xVal>
          <c:yVal>
            <c:numRef>
              <c:f>Sheet1!$B$2:$B$3</c:f>
              <c:numCache>
                <c:formatCode>General</c:formatCode>
                <c:ptCount val="2"/>
                <c:pt idx="0">
                  <c:v>1.8049999999999999</c:v>
                </c:pt>
                <c:pt idx="1">
                  <c:v>0.71299999999999997</c:v>
                </c:pt>
              </c:numCache>
            </c:numRef>
          </c:yVal>
          <c:bubbleSize>
            <c:numRef>
              <c:f>Sheet1!$C$2:$C$3</c:f>
              <c:numCache>
                <c:formatCode>General</c:formatCode>
                <c:ptCount val="2"/>
                <c:pt idx="0">
                  <c:v>9422</c:v>
                </c:pt>
                <c:pt idx="1">
                  <c:v>7859</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DD98DD4-2226-46C1-89E0-0D5FCE6FF9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65E8DED-BA21-4A02-B681-81E279CF50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C42178-2C91-4820-B61E-720C43996E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866A45C-588C-4E4E-9CD4-59A6A22F6B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DE0B018-E9C2-468D-9BAB-8BF6159394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2984693-085E-4685-891D-6EC6904A85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EB25081-D0A5-4E93-A2D2-8113A090C5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85EB5B-719C-4C6F-A4DE-268CE90B21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69.892600000000002</c:v>
                </c:pt>
                <c:pt idx="1">
                  <c:v>55.808999999999997</c:v>
                </c:pt>
                <c:pt idx="2">
                  <c:v>23.577300000000001</c:v>
                </c:pt>
                <c:pt idx="3">
                  <c:v>32.814900000000002</c:v>
                </c:pt>
                <c:pt idx="4">
                  <c:v>47.6738</c:v>
                </c:pt>
                <c:pt idx="5">
                  <c:v>53.084499999999998</c:v>
                </c:pt>
                <c:pt idx="6">
                  <c:v>31.571200000000001</c:v>
                </c:pt>
                <c:pt idx="7">
                  <c:v>40.583799999999997</c:v>
                </c:pt>
              </c:numCache>
            </c:numRef>
          </c:xVal>
          <c:yVal>
            <c:numRef>
              <c:f>Sheet1!$B$2:$B$9</c:f>
              <c:numCache>
                <c:formatCode>General</c:formatCode>
                <c:ptCount val="8"/>
                <c:pt idx="0">
                  <c:v>1.9419999999999999</c:v>
                </c:pt>
                <c:pt idx="1">
                  <c:v>1.5389999999999999</c:v>
                </c:pt>
                <c:pt idx="2">
                  <c:v>0.66400000000000003</c:v>
                </c:pt>
                <c:pt idx="3">
                  <c:v>0.96099999999999997</c:v>
                </c:pt>
                <c:pt idx="4">
                  <c:v>1.31</c:v>
                </c:pt>
                <c:pt idx="5">
                  <c:v>1.333</c:v>
                </c:pt>
                <c:pt idx="6">
                  <c:v>0.88600000000000001</c:v>
                </c:pt>
                <c:pt idx="7">
                  <c:v>1.2030000000000001</c:v>
                </c:pt>
              </c:numCache>
            </c:numRef>
          </c:yVal>
          <c:bubbleSize>
            <c:numRef>
              <c:f>Sheet1!$C$2:$C$9</c:f>
              <c:numCache>
                <c:formatCode>General</c:formatCode>
                <c:ptCount val="8"/>
                <c:pt idx="0">
                  <c:v>19282258</c:v>
                </c:pt>
                <c:pt idx="1">
                  <c:v>7038688</c:v>
                </c:pt>
                <c:pt idx="2">
                  <c:v>5682202</c:v>
                </c:pt>
                <c:pt idx="3">
                  <c:v>4507482</c:v>
                </c:pt>
                <c:pt idx="4">
                  <c:v>3447720</c:v>
                </c:pt>
                <c:pt idx="5">
                  <c:v>3314753</c:v>
                </c:pt>
                <c:pt idx="6">
                  <c:v>3234970</c:v>
                </c:pt>
                <c:pt idx="7">
                  <c:v>2362992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E277F42-C2B4-432D-8894-28AD8162D9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59C3FB-9492-4BCA-969C-A343909855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E2288A2-930F-4291-8472-F61AEF60CF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AB8DFCC-5EB5-4B87-89E9-3DC11A845C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655D07D-3C0E-416B-9F54-51CD4BCF81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49A111-0E40-42D0-97CA-36A80D9E19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10F1823-C493-4C18-8116-C268AB1642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23940F4-4DB0-460D-9656-C6BE0C077F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6.5476000000000001</c:v>
                </c:pt>
                <c:pt idx="1">
                  <c:v>4.4177999999999997</c:v>
                </c:pt>
                <c:pt idx="2">
                  <c:v>23.8249</c:v>
                </c:pt>
                <c:pt idx="3">
                  <c:v>44.508600000000001</c:v>
                </c:pt>
                <c:pt idx="4">
                  <c:v>31.101600000000001</c:v>
                </c:pt>
                <c:pt idx="5">
                  <c:v>26.586600000000001</c:v>
                </c:pt>
                <c:pt idx="6">
                  <c:v>5.8342000000000001</c:v>
                </c:pt>
                <c:pt idx="7">
                  <c:v>7.1054000000000004</c:v>
                </c:pt>
              </c:numCache>
            </c:numRef>
          </c:xVal>
          <c:yVal>
            <c:numRef>
              <c:f>Sheet1!$B$2:$B$9</c:f>
              <c:numCache>
                <c:formatCode>General</c:formatCode>
                <c:ptCount val="8"/>
                <c:pt idx="0">
                  <c:v>0.51500000000000001</c:v>
                </c:pt>
                <c:pt idx="1">
                  <c:v>0.70499999999999996</c:v>
                </c:pt>
                <c:pt idx="2">
                  <c:v>1.923</c:v>
                </c:pt>
                <c:pt idx="3">
                  <c:v>7.0439999999999996</c:v>
                </c:pt>
                <c:pt idx="4">
                  <c:v>4.9130000000000003</c:v>
                </c:pt>
                <c:pt idx="5">
                  <c:v>4.1760000000000002</c:v>
                </c:pt>
                <c:pt idx="6">
                  <c:v>0.81599999999999995</c:v>
                </c:pt>
                <c:pt idx="7">
                  <c:v>0.82899999999999996</c:v>
                </c:pt>
              </c:numCache>
            </c:numRef>
          </c:yVal>
          <c:bubbleSize>
            <c:numRef>
              <c:f>Sheet1!$C$2:$C$9</c:f>
              <c:numCache>
                <c:formatCode>General</c:formatCode>
                <c:ptCount val="8"/>
                <c:pt idx="0">
                  <c:v>145204678</c:v>
                </c:pt>
                <c:pt idx="1">
                  <c:v>135378958</c:v>
                </c:pt>
                <c:pt idx="2">
                  <c:v>72856877</c:v>
                </c:pt>
                <c:pt idx="3">
                  <c:v>50422962</c:v>
                </c:pt>
                <c:pt idx="4">
                  <c:v>40350066</c:v>
                </c:pt>
                <c:pt idx="5">
                  <c:v>37152564</c:v>
                </c:pt>
                <c:pt idx="6">
                  <c:v>35427059</c:v>
                </c:pt>
                <c:pt idx="7">
                  <c:v>32603771</c:v>
                </c:pt>
              </c:numCache>
            </c:numRef>
          </c:bubbleSize>
          <c:bubble3D val="0"/>
          <c:extLst>
            <c:ext xmlns:c15="http://schemas.microsoft.com/office/drawing/2012/chart" uri="{02D57815-91ED-43cb-92C2-25804820EDAC}">
              <c15:datalabelsRange>
                <c15:f>Sheet1!$E$2:$E$10</c15:f>
                <c15:dlblRangeCache>
                  <c:ptCount val="9"/>
                  <c:pt idx="0">
                    <c:v>Cfgv</c:v>
                  </c:pt>
                  <c:pt idx="1">
                    <c:v>Mdd</c:v>
                  </c:pt>
                  <c:pt idx="2">
                    <c:v>Vranken Pommery</c:v>
                  </c:pt>
                  <c:pt idx="3">
                    <c:v>Mhcs</c:v>
                  </c:pt>
                  <c:pt idx="4">
                    <c:v>Pernod Ricard</c:v>
                  </c:pt>
                  <c:pt idx="5">
                    <c:v>C&amp;C Sas France</c:v>
                  </c:pt>
                  <c:pt idx="6">
                    <c:v>Freixenet</c:v>
                  </c:pt>
                  <c:pt idx="7">
                    <c:v>Wolfberger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243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E5042BB-68A0-47F2-9924-1459AA1562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16CC84-8301-46C3-8C89-E275D5F33D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FE1CCA1-0F65-4488-81C0-DB292B2608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87EB918-8CFF-42EB-96C6-C93A6D913C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5B6C06-901A-45E4-91E1-7DC17316E3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D015F55-CAD8-468A-B84D-70CD392934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7C68918-2273-49C9-8540-2D7B35E748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14B6EF4-6085-4835-BB92-96807B8CC0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67.314300000000003</c:v>
                </c:pt>
                <c:pt idx="1">
                  <c:v>53.895200000000003</c:v>
                </c:pt>
                <c:pt idx="2">
                  <c:v>23.5701</c:v>
                </c:pt>
                <c:pt idx="3">
                  <c:v>32.425899999999999</c:v>
                </c:pt>
                <c:pt idx="4">
                  <c:v>46.163699999999999</c:v>
                </c:pt>
                <c:pt idx="5">
                  <c:v>31.455500000000001</c:v>
                </c:pt>
                <c:pt idx="6">
                  <c:v>51.310200000000002</c:v>
                </c:pt>
                <c:pt idx="7">
                  <c:v>39.283900000000003</c:v>
                </c:pt>
              </c:numCache>
            </c:numRef>
          </c:xVal>
          <c:yVal>
            <c:numRef>
              <c:f>Sheet1!$B$2:$B$9</c:f>
              <c:numCache>
                <c:formatCode>General</c:formatCode>
                <c:ptCount val="8"/>
                <c:pt idx="0">
                  <c:v>1.958</c:v>
                </c:pt>
                <c:pt idx="1">
                  <c:v>1.5760000000000001</c:v>
                </c:pt>
                <c:pt idx="2">
                  <c:v>0.69399999999999995</c:v>
                </c:pt>
                <c:pt idx="3">
                  <c:v>0.98699999999999999</c:v>
                </c:pt>
                <c:pt idx="4">
                  <c:v>1.33</c:v>
                </c:pt>
                <c:pt idx="5">
                  <c:v>0.92</c:v>
                </c:pt>
                <c:pt idx="6">
                  <c:v>1.3540000000000001</c:v>
                </c:pt>
                <c:pt idx="7">
                  <c:v>1.2190000000000001</c:v>
                </c:pt>
              </c:numCache>
            </c:numRef>
          </c:yVal>
          <c:bubbleSize>
            <c:numRef>
              <c:f>Sheet1!$C$2:$C$9</c:f>
              <c:numCache>
                <c:formatCode>General</c:formatCode>
                <c:ptCount val="8"/>
                <c:pt idx="0">
                  <c:v>7393532</c:v>
                </c:pt>
                <c:pt idx="1">
                  <c:v>3103288</c:v>
                </c:pt>
                <c:pt idx="2">
                  <c:v>2507011</c:v>
                </c:pt>
                <c:pt idx="3">
                  <c:v>2078207</c:v>
                </c:pt>
                <c:pt idx="4">
                  <c:v>1572704</c:v>
                </c:pt>
                <c:pt idx="5">
                  <c:v>1556133</c:v>
                </c:pt>
                <c:pt idx="6">
                  <c:v>1443254</c:v>
                </c:pt>
                <c:pt idx="7">
                  <c:v>1102974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736E55-23A2-4AB1-B88F-796726D5CC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5E9CCB0-15CB-4F0C-B5B9-6FB4393F5B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E061EEB-A75C-4902-A8DC-A017E83804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E224F59-9E00-450A-8092-3A6DDFD9B3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9B029F4-6B3B-4311-A86F-3F9EA17E2B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10773EF-13F3-4C48-9D65-EA38C0E5A1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C45B8A6-0379-4AD9-9E50-85AC724490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B94FEA8-0AD0-4B9E-ADDC-E3A96F7CE7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69.690100000000001</c:v>
                </c:pt>
                <c:pt idx="1">
                  <c:v>23.5991</c:v>
                </c:pt>
                <c:pt idx="2">
                  <c:v>55.277700000000003</c:v>
                </c:pt>
                <c:pt idx="3">
                  <c:v>33.554200000000002</c:v>
                </c:pt>
                <c:pt idx="4">
                  <c:v>31.541399999999999</c:v>
                </c:pt>
                <c:pt idx="5">
                  <c:v>47.192599999999999</c:v>
                </c:pt>
                <c:pt idx="6">
                  <c:v>52.898600000000002</c:v>
                </c:pt>
                <c:pt idx="7">
                  <c:v>40.997399999999999</c:v>
                </c:pt>
              </c:numCache>
            </c:numRef>
          </c:xVal>
          <c:yVal>
            <c:numRef>
              <c:f>Sheet1!$B$2:$B$9</c:f>
              <c:numCache>
                <c:formatCode>General</c:formatCode>
                <c:ptCount val="8"/>
                <c:pt idx="0">
                  <c:v>1.9790000000000001</c:v>
                </c:pt>
                <c:pt idx="1">
                  <c:v>0.68100000000000005</c:v>
                </c:pt>
                <c:pt idx="2">
                  <c:v>1.54</c:v>
                </c:pt>
                <c:pt idx="3">
                  <c:v>0.99399999999999999</c:v>
                </c:pt>
                <c:pt idx="4">
                  <c:v>0.90900000000000003</c:v>
                </c:pt>
                <c:pt idx="5">
                  <c:v>1.329</c:v>
                </c:pt>
                <c:pt idx="6">
                  <c:v>1.3440000000000001</c:v>
                </c:pt>
                <c:pt idx="7">
                  <c:v>1.2490000000000001</c:v>
                </c:pt>
              </c:numCache>
            </c:numRef>
          </c:yVal>
          <c:bubbleSize>
            <c:numRef>
              <c:f>Sheet1!$C$2:$C$9</c:f>
              <c:numCache>
                <c:formatCode>General</c:formatCode>
                <c:ptCount val="8"/>
                <c:pt idx="0">
                  <c:v>3730439</c:v>
                </c:pt>
                <c:pt idx="1">
                  <c:v>1245017</c:v>
                </c:pt>
                <c:pt idx="2">
                  <c:v>1195712</c:v>
                </c:pt>
                <c:pt idx="3">
                  <c:v>925492</c:v>
                </c:pt>
                <c:pt idx="4">
                  <c:v>661770</c:v>
                </c:pt>
                <c:pt idx="5">
                  <c:v>609539</c:v>
                </c:pt>
                <c:pt idx="6">
                  <c:v>505869</c:v>
                </c:pt>
                <c:pt idx="7">
                  <c:v>480407</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7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DF4D2D-0556-4AAE-A1DE-CEB3D90FDE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8E3C90F-C5BB-497D-B2B8-7B8D339D10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24DE952-22FB-415D-AF73-492016C48F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F6D0711-FD0A-4907-8BA5-64147AFDD1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C9B1424-664B-4F81-9D4B-3BFE8D0D9F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5F1FD81-C1D1-422D-944C-6B5618568A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166AD8F-0147-4646-8B29-265BBFCA9C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BD7282E-0322-4810-B0D5-830C18B4F3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70.393500000000003</c:v>
                </c:pt>
                <c:pt idx="1">
                  <c:v>58.051400000000001</c:v>
                </c:pt>
                <c:pt idx="2">
                  <c:v>23.420200000000001</c:v>
                </c:pt>
                <c:pt idx="3">
                  <c:v>54.731400000000001</c:v>
                </c:pt>
                <c:pt idx="4">
                  <c:v>32.419899999999998</c:v>
                </c:pt>
                <c:pt idx="5">
                  <c:v>50.2986</c:v>
                </c:pt>
                <c:pt idx="6">
                  <c:v>31.674299999999999</c:v>
                </c:pt>
                <c:pt idx="7">
                  <c:v>33.087600000000002</c:v>
                </c:pt>
              </c:numCache>
            </c:numRef>
          </c:xVal>
          <c:yVal>
            <c:numRef>
              <c:f>Sheet1!$B$2:$B$9</c:f>
              <c:numCache>
                <c:formatCode>General</c:formatCode>
                <c:ptCount val="8"/>
                <c:pt idx="0">
                  <c:v>1.8560000000000001</c:v>
                </c:pt>
                <c:pt idx="1">
                  <c:v>1.522</c:v>
                </c:pt>
                <c:pt idx="2">
                  <c:v>0.627</c:v>
                </c:pt>
                <c:pt idx="3">
                  <c:v>1.3169999999999999</c:v>
                </c:pt>
                <c:pt idx="4">
                  <c:v>0.93600000000000005</c:v>
                </c:pt>
                <c:pt idx="5">
                  <c:v>1.2929999999999999</c:v>
                </c:pt>
                <c:pt idx="6">
                  <c:v>0.84099999999999997</c:v>
                </c:pt>
                <c:pt idx="7">
                  <c:v>0.86799999999999999</c:v>
                </c:pt>
              </c:numCache>
            </c:numRef>
          </c:yVal>
          <c:bubbleSize>
            <c:numRef>
              <c:f>Sheet1!$C$2:$C$9</c:f>
              <c:numCache>
                <c:formatCode>General</c:formatCode>
                <c:ptCount val="8"/>
                <c:pt idx="0">
                  <c:v>2338049</c:v>
                </c:pt>
                <c:pt idx="1">
                  <c:v>873732</c:v>
                </c:pt>
                <c:pt idx="2">
                  <c:v>607941</c:v>
                </c:pt>
                <c:pt idx="3">
                  <c:v>520550</c:v>
                </c:pt>
                <c:pt idx="4">
                  <c:v>463702</c:v>
                </c:pt>
                <c:pt idx="5">
                  <c:v>444438</c:v>
                </c:pt>
                <c:pt idx="6">
                  <c:v>355481</c:v>
                </c:pt>
                <c:pt idx="7">
                  <c:v>286936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Laurent Perrier</c:v>
                  </c:pt>
                  <c:pt idx="4">
                    <c:v>Vranken Pommery</c:v>
                  </c:pt>
                  <c:pt idx="5">
                    <c:v>Bollinger</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C5E49E-9DAE-4FB0-8F9E-5FD9F85431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9A51CD-527D-481E-B115-93DCE1B54E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DBBAC80-9152-49FC-9852-B991A25DFA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B69017B-D312-41B1-8E86-483A7ACEBE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8571F2A-79C7-4A99-B1D6-97A6B729FA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9D2AD04-5FF4-4008-9F8C-FEF7005B22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7CB867-4A34-4953-8F19-CD8D646B0F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86C1C09-B259-4891-8F85-A69385AC6A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74.226200000000006</c:v>
                </c:pt>
                <c:pt idx="1">
                  <c:v>60.1402</c:v>
                </c:pt>
                <c:pt idx="2">
                  <c:v>54.381100000000004</c:v>
                </c:pt>
                <c:pt idx="3">
                  <c:v>23.583600000000001</c:v>
                </c:pt>
                <c:pt idx="4">
                  <c:v>49.535800000000002</c:v>
                </c:pt>
                <c:pt idx="5">
                  <c:v>32.756</c:v>
                </c:pt>
                <c:pt idx="6">
                  <c:v>31.808399999999999</c:v>
                </c:pt>
                <c:pt idx="7">
                  <c:v>32.778799999999997</c:v>
                </c:pt>
              </c:numCache>
            </c:numRef>
          </c:xVal>
          <c:yVal>
            <c:numRef>
              <c:f>Sheet1!$B$2:$B$9</c:f>
              <c:numCache>
                <c:formatCode>General</c:formatCode>
                <c:ptCount val="8"/>
                <c:pt idx="0">
                  <c:v>1.7230000000000001</c:v>
                </c:pt>
                <c:pt idx="1">
                  <c:v>1.3779999999999999</c:v>
                </c:pt>
                <c:pt idx="2">
                  <c:v>1.147</c:v>
                </c:pt>
                <c:pt idx="3">
                  <c:v>0.55600000000000005</c:v>
                </c:pt>
                <c:pt idx="4">
                  <c:v>1.133</c:v>
                </c:pt>
                <c:pt idx="5">
                  <c:v>0.81200000000000006</c:v>
                </c:pt>
                <c:pt idx="6">
                  <c:v>0.745</c:v>
                </c:pt>
                <c:pt idx="7">
                  <c:v>0.751</c:v>
                </c:pt>
              </c:numCache>
            </c:numRef>
          </c:yVal>
          <c:bubbleSize>
            <c:numRef>
              <c:f>Sheet1!$C$2:$C$9</c:f>
              <c:numCache>
                <c:formatCode>General</c:formatCode>
                <c:ptCount val="8"/>
                <c:pt idx="0">
                  <c:v>2105129</c:v>
                </c:pt>
                <c:pt idx="1">
                  <c:v>659076</c:v>
                </c:pt>
                <c:pt idx="2">
                  <c:v>376426</c:v>
                </c:pt>
                <c:pt idx="3">
                  <c:v>341726</c:v>
                </c:pt>
                <c:pt idx="4">
                  <c:v>299345</c:v>
                </c:pt>
                <c:pt idx="5">
                  <c:v>279016</c:v>
                </c:pt>
                <c:pt idx="6">
                  <c:v>210031</c:v>
                </c:pt>
                <c:pt idx="7">
                  <c:v>199000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Laurent Perrier</c:v>
                  </c:pt>
                  <c:pt idx="3">
                    <c:v>Malard Nicolas</c:v>
                  </c:pt>
                  <c:pt idx="4">
                    <c:v>Bollinger</c:v>
                  </c:pt>
                  <c:pt idx="5">
                    <c:v>Vranken Pommery</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2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986EBB-B3FE-4A9D-AD86-57E63A32BA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A8E7766-CE2E-43A6-8061-ED64D9A1BB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E4D1C0A-43C8-4DBC-8540-1912F274E1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BE0474E-246E-4511-873F-D2742C6012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C5DA628-369C-4927-B86E-8156217667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3B13FEB-7BB2-4D8F-9409-DC19075C4C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9E86E62-7565-438A-B30C-6DA686A688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9E61308-74F3-4FAF-BCA0-CBFD5ECF54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73.020300000000006</c:v>
                </c:pt>
                <c:pt idx="1">
                  <c:v>57.9754</c:v>
                </c:pt>
                <c:pt idx="2">
                  <c:v>23.845400000000001</c:v>
                </c:pt>
                <c:pt idx="3">
                  <c:v>33.848300000000002</c:v>
                </c:pt>
                <c:pt idx="4">
                  <c:v>31.915800000000001</c:v>
                </c:pt>
                <c:pt idx="5">
                  <c:v>52.681399999999996</c:v>
                </c:pt>
                <c:pt idx="6">
                  <c:v>56.263100000000001</c:v>
                </c:pt>
                <c:pt idx="7">
                  <c:v>33.282400000000003</c:v>
                </c:pt>
              </c:numCache>
            </c:numRef>
          </c:xVal>
          <c:yVal>
            <c:numRef>
              <c:f>Sheet1!$B$2:$B$9</c:f>
              <c:numCache>
                <c:formatCode>General</c:formatCode>
                <c:ptCount val="8"/>
                <c:pt idx="0">
                  <c:v>1.9430000000000001</c:v>
                </c:pt>
                <c:pt idx="1">
                  <c:v>1.472</c:v>
                </c:pt>
                <c:pt idx="2">
                  <c:v>0.63300000000000001</c:v>
                </c:pt>
                <c:pt idx="3">
                  <c:v>0.95</c:v>
                </c:pt>
                <c:pt idx="4">
                  <c:v>0.84699999999999998</c:v>
                </c:pt>
                <c:pt idx="5">
                  <c:v>1.3680000000000001</c:v>
                </c:pt>
                <c:pt idx="6">
                  <c:v>1.28</c:v>
                </c:pt>
                <c:pt idx="7">
                  <c:v>0.86199999999999999</c:v>
                </c:pt>
              </c:numCache>
            </c:numRef>
          </c:yVal>
          <c:bubbleSize>
            <c:numRef>
              <c:f>Sheet1!$C$2:$C$9</c:f>
              <c:numCache>
                <c:formatCode>General</c:formatCode>
                <c:ptCount val="8"/>
                <c:pt idx="0">
                  <c:v>1282674</c:v>
                </c:pt>
                <c:pt idx="1">
                  <c:v>337127</c:v>
                </c:pt>
                <c:pt idx="2">
                  <c:v>244415</c:v>
                </c:pt>
                <c:pt idx="3">
                  <c:v>207084</c:v>
                </c:pt>
                <c:pt idx="4">
                  <c:v>135355</c:v>
                </c:pt>
                <c:pt idx="5">
                  <c:v>131124</c:v>
                </c:pt>
                <c:pt idx="6">
                  <c:v>127436</c:v>
                </c:pt>
                <c:pt idx="7">
                  <c:v>107702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1E15EF1-62F5-4257-98F5-10B9AA6FD0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0D9AB69-AB0F-4285-89B9-22A88E4AD0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1ABD58-2453-41A7-A4E7-CA20C924A3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7B0ECFF-27E3-4449-B679-3B946558DD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A9BCA79-15B8-40C5-8604-6E2E6B0E0F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BC97069-EA33-45DA-A10A-442952BDFF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F05F2FB-538E-43E8-853C-DBA2F6C0BD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2AA182A-95E6-4918-BBB4-658188F90A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68.956500000000005</c:v>
                </c:pt>
                <c:pt idx="1">
                  <c:v>55.317399999999999</c:v>
                </c:pt>
                <c:pt idx="2">
                  <c:v>23.517700000000001</c:v>
                </c:pt>
                <c:pt idx="3">
                  <c:v>32.700099999999999</c:v>
                </c:pt>
                <c:pt idx="4">
                  <c:v>52.257300000000001</c:v>
                </c:pt>
                <c:pt idx="5">
                  <c:v>47.410200000000003</c:v>
                </c:pt>
                <c:pt idx="6">
                  <c:v>31.525200000000002</c:v>
                </c:pt>
                <c:pt idx="7">
                  <c:v>40.2515</c:v>
                </c:pt>
              </c:numCache>
            </c:numRef>
          </c:xVal>
          <c:yVal>
            <c:numRef>
              <c:f>Sheet1!$B$2:$B$9</c:f>
              <c:numCache>
                <c:formatCode>General</c:formatCode>
                <c:ptCount val="8"/>
                <c:pt idx="0">
                  <c:v>1.895</c:v>
                </c:pt>
                <c:pt idx="1">
                  <c:v>1.5209999999999999</c:v>
                </c:pt>
                <c:pt idx="2">
                  <c:v>0.65400000000000003</c:v>
                </c:pt>
                <c:pt idx="3">
                  <c:v>0.94499999999999995</c:v>
                </c:pt>
                <c:pt idx="4">
                  <c:v>1.3049999999999999</c:v>
                </c:pt>
                <c:pt idx="5">
                  <c:v>1.2849999999999999</c:v>
                </c:pt>
                <c:pt idx="6">
                  <c:v>0.871</c:v>
                </c:pt>
                <c:pt idx="7">
                  <c:v>1.175</c:v>
                </c:pt>
              </c:numCache>
            </c:numRef>
          </c:yVal>
          <c:bubbleSize>
            <c:numRef>
              <c:f>Sheet1!$C$2:$C$9</c:f>
              <c:numCache>
                <c:formatCode>General</c:formatCode>
                <c:ptCount val="8"/>
                <c:pt idx="0">
                  <c:v>13357496</c:v>
                </c:pt>
                <c:pt idx="1">
                  <c:v>4898521</c:v>
                </c:pt>
                <c:pt idx="2">
                  <c:v>3777041</c:v>
                </c:pt>
                <c:pt idx="3">
                  <c:v>3042742</c:v>
                </c:pt>
                <c:pt idx="4">
                  <c:v>2432264</c:v>
                </c:pt>
                <c:pt idx="5">
                  <c:v>2388003</c:v>
                </c:pt>
                <c:pt idx="6">
                  <c:v>2351274</c:v>
                </c:pt>
                <c:pt idx="7">
                  <c:v>1679536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95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C5D697B-ED67-43CB-B788-5B0272F2D5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DD7B6F-6636-47F5-B0C1-5E02FBD9A7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A71A5D-4512-46B8-B1EC-2EDEFC161A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164D66E-C860-456E-873E-EC00DD030F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A8B10FE-358E-4912-80B5-8AE4DA047F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F080F05-595E-4557-8EC0-1B9DF494C2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E66DA22-918E-4E8F-A2D3-8F62C343E2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8879BF9-45CE-4CB4-9AAD-D3ACAE5C12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73.842799999999997</c:v>
                </c:pt>
                <c:pt idx="1">
                  <c:v>58.642800000000001</c:v>
                </c:pt>
                <c:pt idx="2">
                  <c:v>23.5246</c:v>
                </c:pt>
                <c:pt idx="3">
                  <c:v>32.865099999999998</c:v>
                </c:pt>
                <c:pt idx="4">
                  <c:v>54.3947</c:v>
                </c:pt>
                <c:pt idx="5">
                  <c:v>50.677700000000002</c:v>
                </c:pt>
                <c:pt idx="6">
                  <c:v>31.468499999999999</c:v>
                </c:pt>
                <c:pt idx="7">
                  <c:v>57.941000000000003</c:v>
                </c:pt>
              </c:numCache>
            </c:numRef>
          </c:xVal>
          <c:yVal>
            <c:numRef>
              <c:f>Sheet1!$B$2:$B$9</c:f>
              <c:numCache>
                <c:formatCode>General</c:formatCode>
                <c:ptCount val="8"/>
                <c:pt idx="0">
                  <c:v>1.887</c:v>
                </c:pt>
                <c:pt idx="1">
                  <c:v>1.4570000000000001</c:v>
                </c:pt>
                <c:pt idx="2">
                  <c:v>0.61399999999999999</c:v>
                </c:pt>
                <c:pt idx="3">
                  <c:v>0.89400000000000002</c:v>
                </c:pt>
                <c:pt idx="4">
                  <c:v>1.2789999999999999</c:v>
                </c:pt>
                <c:pt idx="5">
                  <c:v>1.288</c:v>
                </c:pt>
                <c:pt idx="6">
                  <c:v>0.82399999999999995</c:v>
                </c:pt>
                <c:pt idx="7">
                  <c:v>1.2969999999999999</c:v>
                </c:pt>
              </c:numCache>
            </c:numRef>
          </c:yVal>
          <c:bubbleSize>
            <c:numRef>
              <c:f>Sheet1!$C$2:$C$9</c:f>
              <c:numCache>
                <c:formatCode>General</c:formatCode>
                <c:ptCount val="8"/>
                <c:pt idx="0">
                  <c:v>2321247</c:v>
                </c:pt>
                <c:pt idx="1">
                  <c:v>726291</c:v>
                </c:pt>
                <c:pt idx="2">
                  <c:v>627165</c:v>
                </c:pt>
                <c:pt idx="3">
                  <c:v>457943</c:v>
                </c:pt>
                <c:pt idx="4">
                  <c:v>344699</c:v>
                </c:pt>
                <c:pt idx="5">
                  <c:v>289167</c:v>
                </c:pt>
                <c:pt idx="6">
                  <c:v>211311</c:v>
                </c:pt>
                <c:pt idx="7">
                  <c:v>180776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7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7D0B514-A873-4874-B9A1-15B33867A6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F9B95FB-745F-4D24-AA73-ABDA1113ED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182149A-FC04-43C6-86A6-EBC6EC92F4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4818FBD-72F0-4074-8D41-6C1D4EB3E4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51210D7-E47B-4F43-A984-4D552166EA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BC21654-807E-40C8-8055-6E407434C3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4BF6719-0494-41EC-B390-4CCD7191B1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664DD5-BB9D-41FD-9E5A-3AB677D881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72.195400000000006</c:v>
                </c:pt>
                <c:pt idx="1">
                  <c:v>55.173999999999999</c:v>
                </c:pt>
                <c:pt idx="2">
                  <c:v>24.571100000000001</c:v>
                </c:pt>
                <c:pt idx="3">
                  <c:v>32.592799999999997</c:v>
                </c:pt>
                <c:pt idx="4">
                  <c:v>47.9236</c:v>
                </c:pt>
                <c:pt idx="5">
                  <c:v>31.674600000000002</c:v>
                </c:pt>
                <c:pt idx="6">
                  <c:v>56.163400000000003</c:v>
                </c:pt>
                <c:pt idx="7">
                  <c:v>40.958199999999998</c:v>
                </c:pt>
              </c:numCache>
            </c:numRef>
          </c:xVal>
          <c:yVal>
            <c:numRef>
              <c:f>Sheet1!$B$2:$B$9</c:f>
              <c:numCache>
                <c:formatCode>General</c:formatCode>
                <c:ptCount val="8"/>
                <c:pt idx="0">
                  <c:v>2.0489999999999999</c:v>
                </c:pt>
                <c:pt idx="1">
                  <c:v>1.5309999999999999</c:v>
                </c:pt>
                <c:pt idx="2">
                  <c:v>0.70499999999999996</c:v>
                </c:pt>
                <c:pt idx="3">
                  <c:v>0.98499999999999999</c:v>
                </c:pt>
                <c:pt idx="4">
                  <c:v>1.3560000000000001</c:v>
                </c:pt>
                <c:pt idx="5">
                  <c:v>0.91300000000000003</c:v>
                </c:pt>
                <c:pt idx="6">
                  <c:v>1.377</c:v>
                </c:pt>
                <c:pt idx="7">
                  <c:v>1.252</c:v>
                </c:pt>
              </c:numCache>
            </c:numRef>
          </c:yVal>
          <c:bubbleSize>
            <c:numRef>
              <c:f>Sheet1!$C$2:$C$9</c:f>
              <c:numCache>
                <c:formatCode>General</c:formatCode>
                <c:ptCount val="8"/>
                <c:pt idx="0">
                  <c:v>1062933</c:v>
                </c:pt>
                <c:pt idx="1">
                  <c:v>426385</c:v>
                </c:pt>
                <c:pt idx="2">
                  <c:v>277285</c:v>
                </c:pt>
                <c:pt idx="3">
                  <c:v>254713</c:v>
                </c:pt>
                <c:pt idx="4">
                  <c:v>211918</c:v>
                </c:pt>
                <c:pt idx="5">
                  <c:v>176681</c:v>
                </c:pt>
                <c:pt idx="6">
                  <c:v>160908</c:v>
                </c:pt>
                <c:pt idx="7">
                  <c:v>126274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49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9EF81C-16CA-4AB6-ABFC-E46C6F3829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A99C77-42CF-4787-999B-52CED5A3C2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47E92D3-58AF-43EC-9527-574027EE48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18E316C-D473-4FD7-8393-AEF2DB430C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FE07EE2-2049-4B78-BEBC-E908D0A9B6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3C8E1E8-45A6-48C9-9BF6-4296025432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9E6EDE0-0EFD-4E2D-B379-8DD772D013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2AABEB3-4D02-4C13-BB67-D76620F937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69.862499999999997</c:v>
                </c:pt>
                <c:pt idx="1">
                  <c:v>23.236599999999999</c:v>
                </c:pt>
                <c:pt idx="2">
                  <c:v>52.527299999999997</c:v>
                </c:pt>
                <c:pt idx="3">
                  <c:v>32.034199999999998</c:v>
                </c:pt>
                <c:pt idx="4">
                  <c:v>55.900500000000001</c:v>
                </c:pt>
                <c:pt idx="5">
                  <c:v>70.223500000000001</c:v>
                </c:pt>
                <c:pt idx="6">
                  <c:v>34.026000000000003</c:v>
                </c:pt>
                <c:pt idx="7">
                  <c:v>40.881700000000002</c:v>
                </c:pt>
              </c:numCache>
            </c:numRef>
          </c:xVal>
          <c:yVal>
            <c:numRef>
              <c:f>Sheet1!$B$2:$B$9</c:f>
              <c:numCache>
                <c:formatCode>General</c:formatCode>
                <c:ptCount val="8"/>
                <c:pt idx="0">
                  <c:v>1.6930000000000001</c:v>
                </c:pt>
                <c:pt idx="1">
                  <c:v>0.57899999999999996</c:v>
                </c:pt>
                <c:pt idx="2">
                  <c:v>1.266</c:v>
                </c:pt>
                <c:pt idx="3">
                  <c:v>0.79800000000000004</c:v>
                </c:pt>
                <c:pt idx="4">
                  <c:v>1.1919999999999999</c:v>
                </c:pt>
                <c:pt idx="5">
                  <c:v>1.6040000000000001</c:v>
                </c:pt>
                <c:pt idx="6">
                  <c:v>0.84699999999999998</c:v>
                </c:pt>
                <c:pt idx="7">
                  <c:v>1.012</c:v>
                </c:pt>
              </c:numCache>
            </c:numRef>
          </c:yVal>
          <c:bubbleSize>
            <c:numRef>
              <c:f>Sheet1!$C$2:$C$9</c:f>
              <c:numCache>
                <c:formatCode>General</c:formatCode>
                <c:ptCount val="8"/>
                <c:pt idx="0">
                  <c:v>300199</c:v>
                </c:pt>
                <c:pt idx="1">
                  <c:v>152037</c:v>
                </c:pt>
                <c:pt idx="2">
                  <c:v>101798</c:v>
                </c:pt>
                <c:pt idx="3">
                  <c:v>71244</c:v>
                </c:pt>
                <c:pt idx="4">
                  <c:v>66298</c:v>
                </c:pt>
                <c:pt idx="5">
                  <c:v>50280</c:v>
                </c:pt>
                <c:pt idx="6">
                  <c:v>49678</c:v>
                </c:pt>
                <c:pt idx="7">
                  <c:v>49426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Bollinger</c:v>
                  </c:pt>
                  <c:pt idx="6">
                    <c:v>Canard Duchêne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B281D32-645F-4167-82D7-58B5318110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B0F9FE-5202-406F-96F6-5AFC691266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3A9809-571C-4E76-B047-E9185E3F60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F26A445-1B35-417E-BE9F-A1BD036FED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9FAF82E-3C6B-424A-A4E9-C0899BB73D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359F333-F81C-41E0-A8D0-0EC27551E1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CA986BE-0173-4340-B636-D0650EFCBE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CE6375F-DDD2-4BE7-AE94-3BADB1215C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70.899100000000004</c:v>
                </c:pt>
                <c:pt idx="1">
                  <c:v>54.712299999999999</c:v>
                </c:pt>
                <c:pt idx="2">
                  <c:v>23.0381</c:v>
                </c:pt>
                <c:pt idx="3">
                  <c:v>32.217399999999998</c:v>
                </c:pt>
                <c:pt idx="4">
                  <c:v>46.205500000000001</c:v>
                </c:pt>
                <c:pt idx="5">
                  <c:v>31.597000000000001</c:v>
                </c:pt>
                <c:pt idx="6">
                  <c:v>42.406300000000002</c:v>
                </c:pt>
                <c:pt idx="7">
                  <c:v>30.6097</c:v>
                </c:pt>
              </c:numCache>
            </c:numRef>
          </c:xVal>
          <c:yVal>
            <c:numRef>
              <c:f>Sheet1!$B$2:$B$9</c:f>
              <c:numCache>
                <c:formatCode>General</c:formatCode>
                <c:ptCount val="8"/>
                <c:pt idx="0">
                  <c:v>2.0630000000000002</c:v>
                </c:pt>
                <c:pt idx="1">
                  <c:v>1.5860000000000001</c:v>
                </c:pt>
                <c:pt idx="2">
                  <c:v>0.68500000000000005</c:v>
                </c:pt>
                <c:pt idx="3">
                  <c:v>0.98099999999999998</c:v>
                </c:pt>
                <c:pt idx="4">
                  <c:v>1.349</c:v>
                </c:pt>
                <c:pt idx="5">
                  <c:v>0.93600000000000005</c:v>
                </c:pt>
                <c:pt idx="6">
                  <c:v>1.306</c:v>
                </c:pt>
                <c:pt idx="7">
                  <c:v>0.90900000000000003</c:v>
                </c:pt>
              </c:numCache>
            </c:numRef>
          </c:yVal>
          <c:bubbleSize>
            <c:numRef>
              <c:f>Sheet1!$C$2:$C$9</c:f>
              <c:numCache>
                <c:formatCode>General</c:formatCode>
                <c:ptCount val="8"/>
                <c:pt idx="0">
                  <c:v>463893</c:v>
                </c:pt>
                <c:pt idx="1">
                  <c:v>228424</c:v>
                </c:pt>
                <c:pt idx="2">
                  <c:v>215798</c:v>
                </c:pt>
                <c:pt idx="3">
                  <c:v>155127</c:v>
                </c:pt>
                <c:pt idx="4">
                  <c:v>112418</c:v>
                </c:pt>
                <c:pt idx="5">
                  <c:v>95486</c:v>
                </c:pt>
                <c:pt idx="6">
                  <c:v>75568</c:v>
                </c:pt>
                <c:pt idx="7">
                  <c:v>71290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Lanson-Bcc</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63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7226905-17AA-46B3-A320-51EB4C4843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0E8E529-71F6-4E63-A26A-EE59B65BE7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2014BE-1CEE-4318-BEF3-9FB171ACBD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60A412B-3EF4-4FAE-99BD-85B301A9BF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A98823-9276-4708-BC5C-557553BF70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406A7AF-D589-43D9-89B6-B94DFFEE7E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83CDAF4-C67F-471F-A7B1-AC350F190B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2DB925-DE32-49E9-8362-6434C40B86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69.493499999999997</c:v>
                </c:pt>
                <c:pt idx="1">
                  <c:v>23.1036</c:v>
                </c:pt>
                <c:pt idx="2">
                  <c:v>57.791600000000003</c:v>
                </c:pt>
                <c:pt idx="3">
                  <c:v>35.407400000000003</c:v>
                </c:pt>
                <c:pt idx="4">
                  <c:v>51.795299999999997</c:v>
                </c:pt>
                <c:pt idx="5">
                  <c:v>32.034199999999998</c:v>
                </c:pt>
                <c:pt idx="6">
                  <c:v>17.333100000000002</c:v>
                </c:pt>
                <c:pt idx="7">
                  <c:v>55.900500000000001</c:v>
                </c:pt>
              </c:numCache>
            </c:numRef>
          </c:xVal>
          <c:yVal>
            <c:numRef>
              <c:f>Sheet1!$B$2:$B$9</c:f>
              <c:numCache>
                <c:formatCode>General</c:formatCode>
                <c:ptCount val="8"/>
                <c:pt idx="0">
                  <c:v>2.181</c:v>
                </c:pt>
                <c:pt idx="1">
                  <c:v>0.748</c:v>
                </c:pt>
                <c:pt idx="2">
                  <c:v>1.8049999999999999</c:v>
                </c:pt>
                <c:pt idx="3">
                  <c:v>1.206</c:v>
                </c:pt>
                <c:pt idx="4">
                  <c:v>1.613</c:v>
                </c:pt>
                <c:pt idx="5">
                  <c:v>1.034</c:v>
                </c:pt>
                <c:pt idx="6">
                  <c:v>0.59699999999999998</c:v>
                </c:pt>
                <c:pt idx="7">
                  <c:v>1.546</c:v>
                </c:pt>
              </c:numCache>
            </c:numRef>
          </c:yVal>
          <c:bubbleSize>
            <c:numRef>
              <c:f>Sheet1!$C$2:$C$9</c:f>
              <c:numCache>
                <c:formatCode>General</c:formatCode>
                <c:ptCount val="8"/>
                <c:pt idx="0">
                  <c:v>368107</c:v>
                </c:pt>
                <c:pt idx="1">
                  <c:v>151005</c:v>
                </c:pt>
                <c:pt idx="2">
                  <c:v>145057</c:v>
                </c:pt>
                <c:pt idx="3">
                  <c:v>100557</c:v>
                </c:pt>
                <c:pt idx="4">
                  <c:v>99706</c:v>
                </c:pt>
                <c:pt idx="5">
                  <c:v>71244</c:v>
                </c:pt>
                <c:pt idx="6">
                  <c:v>68483</c:v>
                </c:pt>
                <c:pt idx="7">
                  <c:v>66298</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Vranken Pommery</c:v>
                  </c:pt>
                  <c:pt idx="4">
                    <c:v>Bollinger</c:v>
                  </c:pt>
                  <c:pt idx="5">
                    <c:v>Malard</c:v>
                  </c:pt>
                  <c:pt idx="6">
                    <c:v>Mure</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81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30E9D5F-F00F-4C50-98F5-9AD665590B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F0B3279-59C4-4203-A7A4-9BDD519A45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C6FDE22-A86B-4FA6-8536-54DBC50EDD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18AC7A9-08C4-42AC-8FD5-B0BF0B34E5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A118D45-E02C-410E-8E1E-BC3C3D6145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C272477-C49B-4B5D-8115-DAE6CDE029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D300BF-525C-4086-8AC0-024B528D56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2B1EAFD-3CAE-4D5D-8963-DD89AEC636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73.257900000000006</c:v>
                </c:pt>
                <c:pt idx="1">
                  <c:v>59.653399999999998</c:v>
                </c:pt>
                <c:pt idx="2">
                  <c:v>23.547599999999999</c:v>
                </c:pt>
                <c:pt idx="3">
                  <c:v>32.562199999999997</c:v>
                </c:pt>
                <c:pt idx="4">
                  <c:v>54.731099999999998</c:v>
                </c:pt>
                <c:pt idx="5">
                  <c:v>49.309899999999999</c:v>
                </c:pt>
                <c:pt idx="6">
                  <c:v>31.505700000000001</c:v>
                </c:pt>
                <c:pt idx="7">
                  <c:v>32.752200000000002</c:v>
                </c:pt>
              </c:numCache>
            </c:numRef>
          </c:xVal>
          <c:yVal>
            <c:numRef>
              <c:f>Sheet1!$B$2:$B$9</c:f>
              <c:numCache>
                <c:formatCode>General</c:formatCode>
                <c:ptCount val="8"/>
                <c:pt idx="0">
                  <c:v>1.889</c:v>
                </c:pt>
                <c:pt idx="1">
                  <c:v>1.53</c:v>
                </c:pt>
                <c:pt idx="2">
                  <c:v>0.61299999999999999</c:v>
                </c:pt>
                <c:pt idx="3">
                  <c:v>0.89400000000000002</c:v>
                </c:pt>
                <c:pt idx="4">
                  <c:v>1.2789999999999999</c:v>
                </c:pt>
                <c:pt idx="5">
                  <c:v>1.2470000000000001</c:v>
                </c:pt>
                <c:pt idx="6">
                  <c:v>0.81699999999999995</c:v>
                </c:pt>
                <c:pt idx="7">
                  <c:v>0.83899999999999997</c:v>
                </c:pt>
              </c:numCache>
            </c:numRef>
          </c:yVal>
          <c:bubbleSize>
            <c:numRef>
              <c:f>Sheet1!$C$2:$C$9</c:f>
              <c:numCache>
                <c:formatCode>General</c:formatCode>
                <c:ptCount val="8"/>
                <c:pt idx="0">
                  <c:v>6310000</c:v>
                </c:pt>
                <c:pt idx="1">
                  <c:v>2210575</c:v>
                </c:pt>
                <c:pt idx="2">
                  <c:v>1456865</c:v>
                </c:pt>
                <c:pt idx="3">
                  <c:v>1190148</c:v>
                </c:pt>
                <c:pt idx="4">
                  <c:v>1142622</c:v>
                </c:pt>
                <c:pt idx="5">
                  <c:v>1020320</c:v>
                </c:pt>
                <c:pt idx="6">
                  <c:v>828914</c:v>
                </c:pt>
                <c:pt idx="7">
                  <c:v>634868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9B0F4A-8395-446B-B99D-944D903CD3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9A9B6EA-700B-4E73-983E-B314D243CB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15C1FC9-5960-437F-8541-02590834A9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EFB9BF9-4295-4217-A726-6478225F62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4568428-DF80-4004-BC9A-C323BC0549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AD1F5FC-DA01-420D-AEA7-2ABF3AA57D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DAABFDE-0424-4B6A-8FD7-CCEDDC7059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2E7FD5D-9369-4CED-A8EC-8351989B4F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67.626400000000004</c:v>
                </c:pt>
                <c:pt idx="1">
                  <c:v>53.305</c:v>
                </c:pt>
                <c:pt idx="2">
                  <c:v>23.331199999999999</c:v>
                </c:pt>
                <c:pt idx="3">
                  <c:v>32.874699999999997</c:v>
                </c:pt>
                <c:pt idx="4">
                  <c:v>51.434100000000001</c:v>
                </c:pt>
                <c:pt idx="5">
                  <c:v>46.979399999999998</c:v>
                </c:pt>
                <c:pt idx="6">
                  <c:v>31.512499999999999</c:v>
                </c:pt>
                <c:pt idx="7">
                  <c:v>40.131700000000002</c:v>
                </c:pt>
              </c:numCache>
            </c:numRef>
          </c:xVal>
          <c:yVal>
            <c:numRef>
              <c:f>Sheet1!$B$2:$B$9</c:f>
              <c:numCache>
                <c:formatCode>General</c:formatCode>
                <c:ptCount val="8"/>
                <c:pt idx="0">
                  <c:v>1.9330000000000001</c:v>
                </c:pt>
                <c:pt idx="1">
                  <c:v>1.5269999999999999</c:v>
                </c:pt>
                <c:pt idx="2">
                  <c:v>0.67800000000000005</c:v>
                </c:pt>
                <c:pt idx="3">
                  <c:v>0.98399999999999999</c:v>
                </c:pt>
                <c:pt idx="4">
                  <c:v>1.341</c:v>
                </c:pt>
                <c:pt idx="5">
                  <c:v>1.331</c:v>
                </c:pt>
                <c:pt idx="6">
                  <c:v>0.91100000000000003</c:v>
                </c:pt>
                <c:pt idx="7">
                  <c:v>1.2330000000000001</c:v>
                </c:pt>
              </c:numCache>
            </c:numRef>
          </c:yVal>
          <c:bubbleSize>
            <c:numRef>
              <c:f>Sheet1!$C$2:$C$9</c:f>
              <c:numCache>
                <c:formatCode>General</c:formatCode>
                <c:ptCount val="8"/>
                <c:pt idx="0">
                  <c:v>2621943</c:v>
                </c:pt>
                <c:pt idx="1">
                  <c:v>1039074</c:v>
                </c:pt>
                <c:pt idx="2">
                  <c:v>846597</c:v>
                </c:pt>
                <c:pt idx="3">
                  <c:v>661800</c:v>
                </c:pt>
                <c:pt idx="4">
                  <c:v>525811</c:v>
                </c:pt>
                <c:pt idx="5">
                  <c:v>476747</c:v>
                </c:pt>
                <c:pt idx="6">
                  <c:v>464085</c:v>
                </c:pt>
                <c:pt idx="7">
                  <c:v>345173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3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0CA763-D1B2-4DA5-A85C-F0A4EF988A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76530D1-362D-42B4-9709-88A25B1A4E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9B1C605-09D0-409C-BB7B-FCD609B9AF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46A99A3-2711-44C1-B8D3-362D326C0D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96FCDAA-FB4C-43D8-AD65-C5C8C2AC42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C0233F-CA68-4531-A6F3-4BC4D8634D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3781FD3-B3A5-4C30-B8C9-9D87286706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2C5EB96-AB32-4A8C-BC3C-CCF91EE511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68.836399999999998</c:v>
                </c:pt>
                <c:pt idx="1">
                  <c:v>54.970700000000001</c:v>
                </c:pt>
                <c:pt idx="2">
                  <c:v>23.511199999999999</c:v>
                </c:pt>
                <c:pt idx="3">
                  <c:v>32.854700000000001</c:v>
                </c:pt>
                <c:pt idx="4">
                  <c:v>46.3675</c:v>
                </c:pt>
                <c:pt idx="5">
                  <c:v>31.48</c:v>
                </c:pt>
                <c:pt idx="6">
                  <c:v>52.412700000000001</c:v>
                </c:pt>
                <c:pt idx="7">
                  <c:v>40.483800000000002</c:v>
                </c:pt>
              </c:numCache>
            </c:numRef>
          </c:xVal>
          <c:yVal>
            <c:numRef>
              <c:f>Sheet1!$B$2:$B$9</c:f>
              <c:numCache>
                <c:formatCode>General</c:formatCode>
                <c:ptCount val="8"/>
                <c:pt idx="0">
                  <c:v>1.9470000000000001</c:v>
                </c:pt>
                <c:pt idx="1">
                  <c:v>1.5429999999999999</c:v>
                </c:pt>
                <c:pt idx="2">
                  <c:v>0.67600000000000005</c:v>
                </c:pt>
                <c:pt idx="3">
                  <c:v>0.97599999999999998</c:v>
                </c:pt>
                <c:pt idx="4">
                  <c:v>1.304</c:v>
                </c:pt>
                <c:pt idx="5">
                  <c:v>0.90100000000000002</c:v>
                </c:pt>
                <c:pt idx="6">
                  <c:v>1.34</c:v>
                </c:pt>
                <c:pt idx="7">
                  <c:v>1.2210000000000001</c:v>
                </c:pt>
              </c:numCache>
            </c:numRef>
          </c:yVal>
          <c:bubbleSize>
            <c:numRef>
              <c:f>Sheet1!$C$2:$C$9</c:f>
              <c:numCache>
                <c:formatCode>General</c:formatCode>
                <c:ptCount val="8"/>
                <c:pt idx="0">
                  <c:v>4168455</c:v>
                </c:pt>
                <c:pt idx="1">
                  <c:v>1504989</c:v>
                </c:pt>
                <c:pt idx="2">
                  <c:v>1311876</c:v>
                </c:pt>
                <c:pt idx="3">
                  <c:v>1024081</c:v>
                </c:pt>
                <c:pt idx="4">
                  <c:v>791865</c:v>
                </c:pt>
                <c:pt idx="5">
                  <c:v>730304</c:v>
                </c:pt>
                <c:pt idx="6">
                  <c:v>682885</c:v>
                </c:pt>
                <c:pt idx="7">
                  <c:v>528597</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7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E5B78A0-DDE2-44D5-9641-7981D8DDC4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4556648-2351-480C-B2CD-1D91A8BC95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0D0A6B5-B3D1-40FA-A829-B76C2398B5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47C462A-A27D-4E95-8DF2-AE1FBD6A05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C48791A-9CF3-4969-9371-81D054C51C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19D38AC-9A69-4E3D-BF08-37812B0970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4B00E84-3D7E-45B0-8BAD-D9CA7AC98B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E228D7A-B439-43A9-94E1-7194BC4156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68.467699999999994</c:v>
                </c:pt>
                <c:pt idx="1">
                  <c:v>53.702399999999997</c:v>
                </c:pt>
                <c:pt idx="2">
                  <c:v>23.655200000000001</c:v>
                </c:pt>
                <c:pt idx="3">
                  <c:v>32.689100000000003</c:v>
                </c:pt>
                <c:pt idx="4">
                  <c:v>31.5063</c:v>
                </c:pt>
                <c:pt idx="5">
                  <c:v>47.947299999999998</c:v>
                </c:pt>
                <c:pt idx="6">
                  <c:v>52.280799999999999</c:v>
                </c:pt>
                <c:pt idx="7">
                  <c:v>40.0745</c:v>
                </c:pt>
              </c:numCache>
            </c:numRef>
          </c:xVal>
          <c:yVal>
            <c:numRef>
              <c:f>Sheet1!$B$2:$B$9</c:f>
              <c:numCache>
                <c:formatCode>General</c:formatCode>
                <c:ptCount val="8"/>
                <c:pt idx="0">
                  <c:v>1.9550000000000001</c:v>
                </c:pt>
                <c:pt idx="1">
                  <c:v>1.5209999999999999</c:v>
                </c:pt>
                <c:pt idx="2">
                  <c:v>0.68700000000000006</c:v>
                </c:pt>
                <c:pt idx="3">
                  <c:v>0.98399999999999999</c:v>
                </c:pt>
                <c:pt idx="4">
                  <c:v>0.91100000000000003</c:v>
                </c:pt>
                <c:pt idx="5">
                  <c:v>1.3540000000000001</c:v>
                </c:pt>
                <c:pt idx="6">
                  <c:v>1.335</c:v>
                </c:pt>
                <c:pt idx="7">
                  <c:v>1.2210000000000001</c:v>
                </c:pt>
              </c:numCache>
            </c:numRef>
          </c:yVal>
          <c:bubbleSize>
            <c:numRef>
              <c:f>Sheet1!$C$2:$C$9</c:f>
              <c:numCache>
                <c:formatCode>General</c:formatCode>
                <c:ptCount val="8"/>
                <c:pt idx="0">
                  <c:v>3276523</c:v>
                </c:pt>
                <c:pt idx="1">
                  <c:v>1220549</c:v>
                </c:pt>
                <c:pt idx="2">
                  <c:v>1019585</c:v>
                </c:pt>
                <c:pt idx="3">
                  <c:v>838932</c:v>
                </c:pt>
                <c:pt idx="4">
                  <c:v>627069</c:v>
                </c:pt>
                <c:pt idx="5">
                  <c:v>586875</c:v>
                </c:pt>
                <c:pt idx="6">
                  <c:v>511724</c:v>
                </c:pt>
                <c:pt idx="7">
                  <c:v>492516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5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6917CD9-EB30-4144-8CFC-1F71AA0AFF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376F70-E093-410D-BA46-300804B006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783EB0-D8C4-4724-A626-DC31383973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BDC467D-8B28-4556-9077-BE57274250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34E5E9-8281-41C3-A7B8-016E450423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662CF83-A6B3-4D16-8759-97A0531AAA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75B542A-7BBC-4580-A7CD-318F14D5BA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A558CA-ED45-467A-9E9A-58DCEF2DAF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67.668199999999999</c:v>
                </c:pt>
                <c:pt idx="1">
                  <c:v>54.089399999999998</c:v>
                </c:pt>
                <c:pt idx="2">
                  <c:v>23.724799999999998</c:v>
                </c:pt>
                <c:pt idx="3">
                  <c:v>32.999400000000001</c:v>
                </c:pt>
                <c:pt idx="4">
                  <c:v>31.6996</c:v>
                </c:pt>
                <c:pt idx="5">
                  <c:v>46.7316</c:v>
                </c:pt>
                <c:pt idx="6">
                  <c:v>52.491900000000001</c:v>
                </c:pt>
                <c:pt idx="7">
                  <c:v>40.946800000000003</c:v>
                </c:pt>
              </c:numCache>
            </c:numRef>
          </c:xVal>
          <c:yVal>
            <c:numRef>
              <c:f>Sheet1!$B$2:$B$9</c:f>
              <c:numCache>
                <c:formatCode>General</c:formatCode>
                <c:ptCount val="8"/>
                <c:pt idx="0">
                  <c:v>1.9870000000000001</c:v>
                </c:pt>
                <c:pt idx="1">
                  <c:v>1.552</c:v>
                </c:pt>
                <c:pt idx="2">
                  <c:v>0.70699999999999996</c:v>
                </c:pt>
                <c:pt idx="3">
                  <c:v>1.01</c:v>
                </c:pt>
                <c:pt idx="4">
                  <c:v>0.94199999999999995</c:v>
                </c:pt>
                <c:pt idx="5">
                  <c:v>1.363</c:v>
                </c:pt>
                <c:pt idx="6">
                  <c:v>1.3859999999999999</c:v>
                </c:pt>
                <c:pt idx="7">
                  <c:v>1.2829999999999999</c:v>
                </c:pt>
              </c:numCache>
            </c:numRef>
          </c:yVal>
          <c:bubbleSize>
            <c:numRef>
              <c:f>Sheet1!$C$2:$C$9</c:f>
              <c:numCache>
                <c:formatCode>General</c:formatCode>
                <c:ptCount val="8"/>
                <c:pt idx="0">
                  <c:v>2905740</c:v>
                </c:pt>
                <c:pt idx="1">
                  <c:v>1063669</c:v>
                </c:pt>
                <c:pt idx="2">
                  <c:v>1047473</c:v>
                </c:pt>
                <c:pt idx="3">
                  <c:v>792679</c:v>
                </c:pt>
                <c:pt idx="4">
                  <c:v>584730</c:v>
                </c:pt>
                <c:pt idx="5">
                  <c:v>571995</c:v>
                </c:pt>
                <c:pt idx="6">
                  <c:v>451798</c:v>
                </c:pt>
                <c:pt idx="7">
                  <c:v>403940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7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BA68FA-BB29-453D-A89F-77FE94E774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B5DAECD-C4C0-477B-ABBC-263F054976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8671A48-5993-491F-97AF-7601750886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CD5E9F-37E2-4C4A-AB61-A4A9E6A0B4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0E086B5-F278-423F-8C07-A793BE16AF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23BB75B-86B5-4F4D-AF79-FF7A49829B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8EA8D35-305D-485D-82A2-8EA26B0F63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BD96E49-953A-41A4-90D0-72B00F5A13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25.1111</c:v>
                </c:pt>
                <c:pt idx="1">
                  <c:v>24.206</c:v>
                </c:pt>
                <c:pt idx="2">
                  <c:v>49.430599999999998</c:v>
                </c:pt>
                <c:pt idx="3">
                  <c:v>31.427199999999999</c:v>
                </c:pt>
                <c:pt idx="4">
                  <c:v>26.736799999999999</c:v>
                </c:pt>
                <c:pt idx="5">
                  <c:v>24.309100000000001</c:v>
                </c:pt>
                <c:pt idx="6">
                  <c:v>31.042200000000001</c:v>
                </c:pt>
                <c:pt idx="7">
                  <c:v>26.580300000000001</c:v>
                </c:pt>
              </c:numCache>
            </c:numRef>
          </c:xVal>
          <c:yVal>
            <c:numRef>
              <c:f>Sheet1!$B$2:$B$9</c:f>
              <c:numCache>
                <c:formatCode>General</c:formatCode>
                <c:ptCount val="8"/>
                <c:pt idx="0">
                  <c:v>1.0429999999999999</c:v>
                </c:pt>
                <c:pt idx="1">
                  <c:v>0.57499999999999996</c:v>
                </c:pt>
                <c:pt idx="2">
                  <c:v>2.2639999999999998</c:v>
                </c:pt>
                <c:pt idx="3">
                  <c:v>1.4279999999999999</c:v>
                </c:pt>
                <c:pt idx="4">
                  <c:v>1.2110000000000001</c:v>
                </c:pt>
                <c:pt idx="5">
                  <c:v>1.038</c:v>
                </c:pt>
                <c:pt idx="6">
                  <c:v>1.458</c:v>
                </c:pt>
                <c:pt idx="7">
                  <c:v>1.1359999999999999</c:v>
                </c:pt>
              </c:numCache>
            </c:numRef>
          </c:yVal>
          <c:bubbleSize>
            <c:numRef>
              <c:f>Sheet1!$C$2:$C$9</c:f>
              <c:numCache>
                <c:formatCode>General</c:formatCode>
                <c:ptCount val="8"/>
                <c:pt idx="0">
                  <c:v>83416559</c:v>
                </c:pt>
                <c:pt idx="1">
                  <c:v>77348257</c:v>
                </c:pt>
                <c:pt idx="2">
                  <c:v>69626376</c:v>
                </c:pt>
                <c:pt idx="3">
                  <c:v>41308441</c:v>
                </c:pt>
                <c:pt idx="4">
                  <c:v>38917245</c:v>
                </c:pt>
                <c:pt idx="5">
                  <c:v>28145421</c:v>
                </c:pt>
                <c:pt idx="6">
                  <c:v>27725856</c:v>
                </c:pt>
                <c:pt idx="7">
                  <c:v>23472209</c:v>
                </c:pt>
              </c:numCache>
            </c:numRef>
          </c:bubbleSize>
          <c:bubble3D val="0"/>
          <c:extLst>
            <c:ext xmlns:c15="http://schemas.microsoft.com/office/drawing/2012/chart" uri="{02D57815-91ED-43cb-92C2-25804820EDAC}">
              <c15:datalabelsRange>
                <c15:f>Sheet1!$E$2:$E$10</c15:f>
                <c15:dlblRangeCache>
                  <c:ptCount val="9"/>
                  <c:pt idx="0">
                    <c:v>Cfgv</c:v>
                  </c:pt>
                  <c:pt idx="1">
                    <c:v>Vranken Pommery</c:v>
                  </c:pt>
                  <c:pt idx="2">
                    <c:v>Mhcs</c:v>
                  </c:pt>
                  <c:pt idx="3">
                    <c:v>Pernod Ricard</c:v>
                  </c:pt>
                  <c:pt idx="4">
                    <c:v>C&amp;C Sas France</c:v>
                  </c:pt>
                  <c:pt idx="5">
                    <c:v>Maison Burtin</c:v>
                  </c:pt>
                  <c:pt idx="6">
                    <c:v>Lanson-Bcc</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4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4B7592-2277-4F3D-8E6E-F97FEF4372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7B51EE4-4422-403B-BBE4-CF90AAF80D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1EC522-3CCB-4B33-A9A0-2189F93BCE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CA31668-820E-419B-9287-BFF55B600A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214BDFC-E2DF-4E7F-8B37-1865D75679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5537C36-4A43-47A6-A60E-E1A3DD0A44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0E68065-6A78-4111-865A-7A6A2CD2D6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DF501A-CA97-44B6-948D-30302F7440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69.892600000000002</c:v>
                </c:pt>
                <c:pt idx="1">
                  <c:v>55.808999999999997</c:v>
                </c:pt>
                <c:pt idx="2">
                  <c:v>23.577300000000001</c:v>
                </c:pt>
                <c:pt idx="3">
                  <c:v>32.814900000000002</c:v>
                </c:pt>
                <c:pt idx="4">
                  <c:v>47.6738</c:v>
                </c:pt>
                <c:pt idx="5">
                  <c:v>53.084499999999998</c:v>
                </c:pt>
                <c:pt idx="6">
                  <c:v>31.571200000000001</c:v>
                </c:pt>
                <c:pt idx="7">
                  <c:v>40.583799999999997</c:v>
                </c:pt>
              </c:numCache>
            </c:numRef>
          </c:xVal>
          <c:yVal>
            <c:numRef>
              <c:f>Sheet1!$B$2:$B$9</c:f>
              <c:numCache>
                <c:formatCode>General</c:formatCode>
                <c:ptCount val="8"/>
                <c:pt idx="0">
                  <c:v>1.6020000000000001</c:v>
                </c:pt>
                <c:pt idx="1">
                  <c:v>1.2689999999999999</c:v>
                </c:pt>
                <c:pt idx="2">
                  <c:v>0.54800000000000004</c:v>
                </c:pt>
                <c:pt idx="3">
                  <c:v>0.79200000000000004</c:v>
                </c:pt>
                <c:pt idx="4">
                  <c:v>1.081</c:v>
                </c:pt>
                <c:pt idx="5">
                  <c:v>1.1000000000000001</c:v>
                </c:pt>
                <c:pt idx="6">
                  <c:v>0.73099999999999998</c:v>
                </c:pt>
                <c:pt idx="7">
                  <c:v>0.99199999999999999</c:v>
                </c:pt>
              </c:numCache>
            </c:numRef>
          </c:yVal>
          <c:bubbleSize>
            <c:numRef>
              <c:f>Sheet1!$C$2:$C$9</c:f>
              <c:numCache>
                <c:formatCode>General</c:formatCode>
                <c:ptCount val="8"/>
                <c:pt idx="0">
                  <c:v>19282258</c:v>
                </c:pt>
                <c:pt idx="1">
                  <c:v>7038688</c:v>
                </c:pt>
                <c:pt idx="2">
                  <c:v>5682202</c:v>
                </c:pt>
                <c:pt idx="3">
                  <c:v>4507482</c:v>
                </c:pt>
                <c:pt idx="4">
                  <c:v>3447720</c:v>
                </c:pt>
                <c:pt idx="5">
                  <c:v>3314753</c:v>
                </c:pt>
                <c:pt idx="6">
                  <c:v>3234970</c:v>
                </c:pt>
                <c:pt idx="7">
                  <c:v>2362992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3D067F-B95B-4F3D-8040-EFA0906D0F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AE96F70-6EB3-46A1-9084-5AE55A5EA6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EAED8BF-9D74-448E-A0B3-59DB7D03E8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DC4FE7-0F3A-4A4D-9BD8-32EBC8E141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EADF33E-6204-4D2F-8CD8-BDBC2B8DCF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0CD3B57-5BDF-4CFC-B1F5-CC203E6761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7C7D41A-5160-4E41-828A-2315767241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CCC5F1D-5129-4D86-B20E-46DABA279E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24.946400000000001</c:v>
                </c:pt>
                <c:pt idx="1">
                  <c:v>23.825199999999999</c:v>
                </c:pt>
                <c:pt idx="2">
                  <c:v>44.508600000000001</c:v>
                </c:pt>
                <c:pt idx="3">
                  <c:v>31.101600000000001</c:v>
                </c:pt>
                <c:pt idx="4">
                  <c:v>26.586600000000001</c:v>
                </c:pt>
                <c:pt idx="5">
                  <c:v>24.309100000000001</c:v>
                </c:pt>
                <c:pt idx="6">
                  <c:v>30.3916</c:v>
                </c:pt>
                <c:pt idx="7">
                  <c:v>24.575700000000001</c:v>
                </c:pt>
              </c:numCache>
            </c:numRef>
          </c:xVal>
          <c:yVal>
            <c:numRef>
              <c:f>Sheet1!$B$2:$B$9</c:f>
              <c:numCache>
                <c:formatCode>General</c:formatCode>
                <c:ptCount val="8"/>
                <c:pt idx="0">
                  <c:v>1.099</c:v>
                </c:pt>
                <c:pt idx="1">
                  <c:v>0.58799999999999997</c:v>
                </c:pt>
                <c:pt idx="2">
                  <c:v>2.1539999999999999</c:v>
                </c:pt>
                <c:pt idx="3">
                  <c:v>1.5029999999999999</c:v>
                </c:pt>
                <c:pt idx="4">
                  <c:v>1.2769999999999999</c:v>
                </c:pt>
                <c:pt idx="5">
                  <c:v>1.1040000000000001</c:v>
                </c:pt>
                <c:pt idx="6">
                  <c:v>1.5109999999999999</c:v>
                </c:pt>
                <c:pt idx="7">
                  <c:v>1.117</c:v>
                </c:pt>
              </c:numCache>
            </c:numRef>
          </c:yVal>
          <c:bubbleSize>
            <c:numRef>
              <c:f>Sheet1!$C$2:$C$9</c:f>
              <c:numCache>
                <c:formatCode>General</c:formatCode>
                <c:ptCount val="8"/>
                <c:pt idx="0">
                  <c:v>81150444</c:v>
                </c:pt>
                <c:pt idx="1">
                  <c:v>72856480</c:v>
                </c:pt>
                <c:pt idx="2">
                  <c:v>50422962</c:v>
                </c:pt>
                <c:pt idx="3">
                  <c:v>40350066</c:v>
                </c:pt>
                <c:pt idx="4">
                  <c:v>37152564</c:v>
                </c:pt>
                <c:pt idx="5">
                  <c:v>28145421</c:v>
                </c:pt>
                <c:pt idx="6">
                  <c:v>25366337</c:v>
                </c:pt>
                <c:pt idx="7">
                  <c:v>20162778</c:v>
                </c:pt>
              </c:numCache>
            </c:numRef>
          </c:bubbleSize>
          <c:bubble3D val="0"/>
          <c:extLst>
            <c:ext xmlns:c15="http://schemas.microsoft.com/office/drawing/2012/chart" uri="{02D57815-91ED-43cb-92C2-25804820EDAC}">
              <c15:datalabelsRange>
                <c15:f>Sheet1!$E$2:$E$10</c15:f>
                <c15:dlblRangeCache>
                  <c:ptCount val="9"/>
                  <c:pt idx="0">
                    <c:v>Cfgv</c:v>
                  </c:pt>
                  <c:pt idx="1">
                    <c:v>Vranken Pommery</c:v>
                  </c:pt>
                  <c:pt idx="2">
                    <c:v>Mhcs</c:v>
                  </c:pt>
                  <c:pt idx="3">
                    <c:v>Pernod Ricard</c:v>
                  </c:pt>
                  <c:pt idx="4">
                    <c:v>C&amp;C Sas France</c:v>
                  </c:pt>
                  <c:pt idx="5">
                    <c:v>Maison Burtin</c:v>
                  </c:pt>
                  <c:pt idx="6">
                    <c:v>Lanson-Bcc</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54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D18C939-1E40-43F4-98AD-8704158B13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A83F4AD-43BB-426E-802A-7619506090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1392EBB3-4CC4-4885-8F58-8043884632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D1F07325-460D-4120-BF02-2E0D16CA6F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1761999-3D99-4DC3-92C7-34243CE614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AA6C0A8F-F8A1-4C37-A0F9-7F7EB10267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E166B1E0-41D9-4C50-BB34-CA3840E428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A84A45CC-9228-4D5A-8ADD-2DA448C26B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17.333100000000002</c:v>
                </c:pt>
                <c:pt idx="1">
                  <c:v>12.973800000000001</c:v>
                </c:pt>
                <c:pt idx="2">
                  <c:v>9.0344999999999995</c:v>
                </c:pt>
                <c:pt idx="3">
                  <c:v>11.645300000000001</c:v>
                </c:pt>
                <c:pt idx="4">
                  <c:v>11.7005</c:v>
                </c:pt>
              </c:numCache>
            </c:numRef>
          </c:xVal>
          <c:yVal>
            <c:numRef>
              <c:f>Sheet1!$B$2:$B$6</c:f>
              <c:numCache>
                <c:formatCode>General</c:formatCode>
                <c:ptCount val="5"/>
                <c:pt idx="0">
                  <c:v>1.5960000000000001</c:v>
                </c:pt>
                <c:pt idx="1">
                  <c:v>1.091</c:v>
                </c:pt>
                <c:pt idx="2">
                  <c:v>0.78300000000000003</c:v>
                </c:pt>
                <c:pt idx="3">
                  <c:v>0.97099999999999997</c:v>
                </c:pt>
                <c:pt idx="4">
                  <c:v>0.98399999999999999</c:v>
                </c:pt>
              </c:numCache>
            </c:numRef>
          </c:yVal>
          <c:bubbleSize>
            <c:numRef>
              <c:f>Sheet1!$C$2:$C$6</c:f>
              <c:numCache>
                <c:formatCode>General</c:formatCode>
                <c:ptCount val="5"/>
                <c:pt idx="0">
                  <c:v>68483</c:v>
                </c:pt>
                <c:pt idx="1">
                  <c:v>3957</c:v>
                </c:pt>
                <c:pt idx="2">
                  <c:v>3930</c:v>
                </c:pt>
                <c:pt idx="3">
                  <c:v>3447</c:v>
                </c:pt>
                <c:pt idx="4">
                  <c:v>2188</c:v>
                </c:pt>
              </c:numCache>
            </c:numRef>
          </c:bubbleSize>
          <c:bubble3D val="0"/>
          <c:extLst>
            <c:ext xmlns:c15="http://schemas.microsoft.com/office/drawing/2012/chart" uri="{02D57815-91ED-43cb-92C2-25804820EDAC}">
              <c15:datalabelsRange>
                <c15:f>Sheet1!$E$2:$E$10</c15:f>
                <c15:dlblRangeCache>
                  <c:ptCount val="9"/>
                  <c:pt idx="0">
                    <c:v>Mure</c:v>
                  </c:pt>
                  <c:pt idx="1">
                    <c:v>Patriarche</c:v>
                  </c:pt>
                  <c:pt idx="2">
                    <c:v>Savian</c:v>
                  </c:pt>
                  <c:pt idx="3">
                    <c:v>Bottega</c:v>
                  </c:pt>
                  <c:pt idx="4">
                    <c:v>Chateau Moncontour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DDAEB7-DA88-4D2C-ADBF-FECFFB474F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32FF30B-3092-4AD7-AE51-7DB701BDA8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B32B8C6-6B16-4AEF-B23D-F70D47F324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3547F4B-A2B8-4E3A-8BBF-DDB3794F8E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1F44C5-683B-4610-85E0-37F412A70C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127881-5DFD-4CBB-9E1E-CBF1F86E1C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4D76EA1-A0BC-4D52-864D-88541A7C48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FA0F5D2-EADC-4E01-9672-D891A231C9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67.314300000000003</c:v>
                </c:pt>
                <c:pt idx="1">
                  <c:v>53.895200000000003</c:v>
                </c:pt>
                <c:pt idx="2">
                  <c:v>23.5701</c:v>
                </c:pt>
                <c:pt idx="3">
                  <c:v>32.425899999999999</c:v>
                </c:pt>
                <c:pt idx="4">
                  <c:v>46.163699999999999</c:v>
                </c:pt>
                <c:pt idx="5">
                  <c:v>31.455500000000001</c:v>
                </c:pt>
                <c:pt idx="6">
                  <c:v>51.310200000000002</c:v>
                </c:pt>
                <c:pt idx="7">
                  <c:v>39.283900000000003</c:v>
                </c:pt>
              </c:numCache>
            </c:numRef>
          </c:xVal>
          <c:yVal>
            <c:numRef>
              <c:f>Sheet1!$B$2:$B$9</c:f>
              <c:numCache>
                <c:formatCode>General</c:formatCode>
                <c:ptCount val="8"/>
                <c:pt idx="0">
                  <c:v>1.601</c:v>
                </c:pt>
                <c:pt idx="1">
                  <c:v>1.2889999999999999</c:v>
                </c:pt>
                <c:pt idx="2">
                  <c:v>0.56699999999999995</c:v>
                </c:pt>
                <c:pt idx="3">
                  <c:v>0.80700000000000005</c:v>
                </c:pt>
                <c:pt idx="4">
                  <c:v>1.0880000000000001</c:v>
                </c:pt>
                <c:pt idx="5">
                  <c:v>0.753</c:v>
                </c:pt>
                <c:pt idx="6">
                  <c:v>1.107</c:v>
                </c:pt>
                <c:pt idx="7">
                  <c:v>0.997</c:v>
                </c:pt>
              </c:numCache>
            </c:numRef>
          </c:yVal>
          <c:bubbleSize>
            <c:numRef>
              <c:f>Sheet1!$C$2:$C$9</c:f>
              <c:numCache>
                <c:formatCode>General</c:formatCode>
                <c:ptCount val="8"/>
                <c:pt idx="0">
                  <c:v>7393532</c:v>
                </c:pt>
                <c:pt idx="1">
                  <c:v>3103288</c:v>
                </c:pt>
                <c:pt idx="2">
                  <c:v>2507011</c:v>
                </c:pt>
                <c:pt idx="3">
                  <c:v>2078207</c:v>
                </c:pt>
                <c:pt idx="4">
                  <c:v>1572704</c:v>
                </c:pt>
                <c:pt idx="5">
                  <c:v>1556133</c:v>
                </c:pt>
                <c:pt idx="6">
                  <c:v>1443254</c:v>
                </c:pt>
                <c:pt idx="7">
                  <c:v>1102974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64C6B40-3F66-4946-AFF9-353BA6766D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411D4F-9149-4319-939C-D7EDC120E6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880E683-7957-40AF-ABC6-CF6D193F0D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5CEE5C-13DA-4847-A722-770F8BFFA6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C41D838-7E73-46CE-8C5D-4891F3D962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6059739-C2DA-4463-83A3-D8B00BFD1D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68EB65C-BC68-4612-AFB1-758310437D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FD3324-51D4-482B-AFE1-3421636410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69.690100000000001</c:v>
                </c:pt>
                <c:pt idx="1">
                  <c:v>23.5991</c:v>
                </c:pt>
                <c:pt idx="2">
                  <c:v>55.277700000000003</c:v>
                </c:pt>
                <c:pt idx="3">
                  <c:v>33.554200000000002</c:v>
                </c:pt>
                <c:pt idx="4">
                  <c:v>31.541399999999999</c:v>
                </c:pt>
                <c:pt idx="5">
                  <c:v>47.192599999999999</c:v>
                </c:pt>
                <c:pt idx="6">
                  <c:v>52.898600000000002</c:v>
                </c:pt>
                <c:pt idx="7">
                  <c:v>40.997399999999999</c:v>
                </c:pt>
              </c:numCache>
            </c:numRef>
          </c:xVal>
          <c:yVal>
            <c:numRef>
              <c:f>Sheet1!$B$2:$B$9</c:f>
              <c:numCache>
                <c:formatCode>General</c:formatCode>
                <c:ptCount val="8"/>
                <c:pt idx="0">
                  <c:v>1.6439999999999999</c:v>
                </c:pt>
                <c:pt idx="1">
                  <c:v>0.56599999999999995</c:v>
                </c:pt>
                <c:pt idx="2">
                  <c:v>1.28</c:v>
                </c:pt>
                <c:pt idx="3">
                  <c:v>0.82599999999999996</c:v>
                </c:pt>
                <c:pt idx="4">
                  <c:v>0.755</c:v>
                </c:pt>
                <c:pt idx="5">
                  <c:v>1.105</c:v>
                </c:pt>
                <c:pt idx="6">
                  <c:v>1.117</c:v>
                </c:pt>
                <c:pt idx="7">
                  <c:v>1.038</c:v>
                </c:pt>
              </c:numCache>
            </c:numRef>
          </c:yVal>
          <c:bubbleSize>
            <c:numRef>
              <c:f>Sheet1!$C$2:$C$9</c:f>
              <c:numCache>
                <c:formatCode>General</c:formatCode>
                <c:ptCount val="8"/>
                <c:pt idx="0">
                  <c:v>3730439</c:v>
                </c:pt>
                <c:pt idx="1">
                  <c:v>1245017</c:v>
                </c:pt>
                <c:pt idx="2">
                  <c:v>1195712</c:v>
                </c:pt>
                <c:pt idx="3">
                  <c:v>925492</c:v>
                </c:pt>
                <c:pt idx="4">
                  <c:v>661770</c:v>
                </c:pt>
                <c:pt idx="5">
                  <c:v>609539</c:v>
                </c:pt>
                <c:pt idx="6">
                  <c:v>505869</c:v>
                </c:pt>
                <c:pt idx="7">
                  <c:v>480407</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8DF0C8C-E8E8-4505-8D1F-4C21FA3E34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4097EFC-086E-4B85-B79C-4ECECFF468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1FE988-EA99-4885-B3D0-AB597FE8B9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EEDD230-4037-4107-9012-E682DCE919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CD65CBB-5CD9-404B-8D20-CC4D1DB7DE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0D11C4A-E67F-460E-9AB6-2868E07234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5071285-0A84-487D-8927-D8C362CC12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4869C9-9770-489C-BA6E-B3CE6D0EE9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70.393500000000003</c:v>
                </c:pt>
                <c:pt idx="1">
                  <c:v>58.051400000000001</c:v>
                </c:pt>
                <c:pt idx="2">
                  <c:v>23.420200000000001</c:v>
                </c:pt>
                <c:pt idx="3">
                  <c:v>54.731400000000001</c:v>
                </c:pt>
                <c:pt idx="4">
                  <c:v>32.419899999999998</c:v>
                </c:pt>
                <c:pt idx="5">
                  <c:v>50.2986</c:v>
                </c:pt>
                <c:pt idx="6">
                  <c:v>31.674299999999999</c:v>
                </c:pt>
                <c:pt idx="7">
                  <c:v>33.087600000000002</c:v>
                </c:pt>
              </c:numCache>
            </c:numRef>
          </c:xVal>
          <c:yVal>
            <c:numRef>
              <c:f>Sheet1!$B$2:$B$9</c:f>
              <c:numCache>
                <c:formatCode>General</c:formatCode>
                <c:ptCount val="8"/>
                <c:pt idx="0">
                  <c:v>1.554</c:v>
                </c:pt>
                <c:pt idx="1">
                  <c:v>1.274</c:v>
                </c:pt>
                <c:pt idx="2">
                  <c:v>0.52500000000000002</c:v>
                </c:pt>
                <c:pt idx="3">
                  <c:v>1.103</c:v>
                </c:pt>
                <c:pt idx="4">
                  <c:v>0.78400000000000003</c:v>
                </c:pt>
                <c:pt idx="5">
                  <c:v>1.083</c:v>
                </c:pt>
                <c:pt idx="6">
                  <c:v>0.70399999999999996</c:v>
                </c:pt>
                <c:pt idx="7">
                  <c:v>0.72699999999999998</c:v>
                </c:pt>
              </c:numCache>
            </c:numRef>
          </c:yVal>
          <c:bubbleSize>
            <c:numRef>
              <c:f>Sheet1!$C$2:$C$9</c:f>
              <c:numCache>
                <c:formatCode>General</c:formatCode>
                <c:ptCount val="8"/>
                <c:pt idx="0">
                  <c:v>2338049</c:v>
                </c:pt>
                <c:pt idx="1">
                  <c:v>873732</c:v>
                </c:pt>
                <c:pt idx="2">
                  <c:v>607941</c:v>
                </c:pt>
                <c:pt idx="3">
                  <c:v>520550</c:v>
                </c:pt>
                <c:pt idx="4">
                  <c:v>463702</c:v>
                </c:pt>
                <c:pt idx="5">
                  <c:v>444438</c:v>
                </c:pt>
                <c:pt idx="6">
                  <c:v>355481</c:v>
                </c:pt>
                <c:pt idx="7">
                  <c:v>286936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Laurent Perrier</c:v>
                  </c:pt>
                  <c:pt idx="4">
                    <c:v>Vranken Pommery</c:v>
                  </c:pt>
                  <c:pt idx="5">
                    <c:v>Bollinger</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5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8C0512-D534-4529-AD7C-C37D9B7E87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C35BA87-6EAD-4EF8-88EB-127C1CC862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830561F-481F-4D19-930E-E4D005F6BC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9482E14-1ECF-4D5D-A9F9-600CF4D4AB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120A37-0A8D-4FBB-A81E-1EE51359BA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65608A5-9420-44F5-9776-157B455414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E8AA067-F6FA-4762-8597-6AF7127B9A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BE4E7D-5FF9-43BE-8719-44B6CA26BC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74.226200000000006</c:v>
                </c:pt>
                <c:pt idx="1">
                  <c:v>60.1402</c:v>
                </c:pt>
                <c:pt idx="2">
                  <c:v>54.381100000000004</c:v>
                </c:pt>
                <c:pt idx="3">
                  <c:v>23.583600000000001</c:v>
                </c:pt>
                <c:pt idx="4">
                  <c:v>49.535800000000002</c:v>
                </c:pt>
                <c:pt idx="5">
                  <c:v>32.756</c:v>
                </c:pt>
                <c:pt idx="6">
                  <c:v>31.808399999999999</c:v>
                </c:pt>
                <c:pt idx="7">
                  <c:v>32.778799999999997</c:v>
                </c:pt>
              </c:numCache>
            </c:numRef>
          </c:xVal>
          <c:yVal>
            <c:numRef>
              <c:f>Sheet1!$B$2:$B$9</c:f>
              <c:numCache>
                <c:formatCode>General</c:formatCode>
                <c:ptCount val="8"/>
                <c:pt idx="0">
                  <c:v>1.51</c:v>
                </c:pt>
                <c:pt idx="1">
                  <c:v>1.208</c:v>
                </c:pt>
                <c:pt idx="2">
                  <c:v>1.0049999999999999</c:v>
                </c:pt>
                <c:pt idx="3">
                  <c:v>0.48799999999999999</c:v>
                </c:pt>
                <c:pt idx="4">
                  <c:v>0.99299999999999999</c:v>
                </c:pt>
                <c:pt idx="5">
                  <c:v>0.71199999999999997</c:v>
                </c:pt>
                <c:pt idx="6">
                  <c:v>0.65300000000000002</c:v>
                </c:pt>
                <c:pt idx="7">
                  <c:v>0.65900000000000003</c:v>
                </c:pt>
              </c:numCache>
            </c:numRef>
          </c:yVal>
          <c:bubbleSize>
            <c:numRef>
              <c:f>Sheet1!$C$2:$C$9</c:f>
              <c:numCache>
                <c:formatCode>General</c:formatCode>
                <c:ptCount val="8"/>
                <c:pt idx="0">
                  <c:v>2105129</c:v>
                </c:pt>
                <c:pt idx="1">
                  <c:v>659076</c:v>
                </c:pt>
                <c:pt idx="2">
                  <c:v>376426</c:v>
                </c:pt>
                <c:pt idx="3">
                  <c:v>341726</c:v>
                </c:pt>
                <c:pt idx="4">
                  <c:v>299345</c:v>
                </c:pt>
                <c:pt idx="5">
                  <c:v>279016</c:v>
                </c:pt>
                <c:pt idx="6">
                  <c:v>210031</c:v>
                </c:pt>
                <c:pt idx="7">
                  <c:v>199000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Laurent Perrier</c:v>
                  </c:pt>
                  <c:pt idx="3">
                    <c:v>Malard Nicolas</c:v>
                  </c:pt>
                  <c:pt idx="4">
                    <c:v>Bollinger</c:v>
                  </c:pt>
                  <c:pt idx="5">
                    <c:v>Vranken Pommery</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95D12B-A4D9-45AA-80EC-4B8A9F6E6A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F716772-878D-48CB-BF1B-191D6C5686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62D913-086C-4DD9-9567-07206EC5B0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51BD072-06D1-4D9D-B047-56999267D0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EEC1F9E-A504-4F58-A069-5D69A07CF4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3DD5BC9-49A7-4E04-B405-447F381029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767E84C-85E6-40E9-A73D-58D80C28D3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907BF41-95DE-4B33-8798-9A9DEAA3B8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73.020300000000006</c:v>
                </c:pt>
                <c:pt idx="1">
                  <c:v>57.9754</c:v>
                </c:pt>
                <c:pt idx="2">
                  <c:v>23.845400000000001</c:v>
                </c:pt>
                <c:pt idx="3">
                  <c:v>33.848300000000002</c:v>
                </c:pt>
                <c:pt idx="4">
                  <c:v>31.915800000000001</c:v>
                </c:pt>
                <c:pt idx="5">
                  <c:v>52.681399999999996</c:v>
                </c:pt>
                <c:pt idx="6">
                  <c:v>56.263100000000001</c:v>
                </c:pt>
                <c:pt idx="7">
                  <c:v>33.282400000000003</c:v>
                </c:pt>
              </c:numCache>
            </c:numRef>
          </c:xVal>
          <c:yVal>
            <c:numRef>
              <c:f>Sheet1!$B$2:$B$9</c:f>
              <c:numCache>
                <c:formatCode>General</c:formatCode>
                <c:ptCount val="8"/>
                <c:pt idx="0">
                  <c:v>1.552</c:v>
                </c:pt>
                <c:pt idx="1">
                  <c:v>1.1759999999999999</c:v>
                </c:pt>
                <c:pt idx="2">
                  <c:v>0.505</c:v>
                </c:pt>
                <c:pt idx="3">
                  <c:v>0.75900000000000001</c:v>
                </c:pt>
                <c:pt idx="4">
                  <c:v>0.67700000000000005</c:v>
                </c:pt>
                <c:pt idx="5">
                  <c:v>1.093</c:v>
                </c:pt>
                <c:pt idx="6">
                  <c:v>1.022</c:v>
                </c:pt>
                <c:pt idx="7">
                  <c:v>0.68799999999999994</c:v>
                </c:pt>
              </c:numCache>
            </c:numRef>
          </c:yVal>
          <c:bubbleSize>
            <c:numRef>
              <c:f>Sheet1!$C$2:$C$9</c:f>
              <c:numCache>
                <c:formatCode>General</c:formatCode>
                <c:ptCount val="8"/>
                <c:pt idx="0">
                  <c:v>1282674</c:v>
                </c:pt>
                <c:pt idx="1">
                  <c:v>337127</c:v>
                </c:pt>
                <c:pt idx="2">
                  <c:v>244415</c:v>
                </c:pt>
                <c:pt idx="3">
                  <c:v>207084</c:v>
                </c:pt>
                <c:pt idx="4">
                  <c:v>135355</c:v>
                </c:pt>
                <c:pt idx="5">
                  <c:v>131124</c:v>
                </c:pt>
                <c:pt idx="6">
                  <c:v>127436</c:v>
                </c:pt>
                <c:pt idx="7">
                  <c:v>107702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5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1D318E-12FB-4E46-8D31-550D634F78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1DBB7F-DA73-49E7-A6FB-C6437561E1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B4CABAC-ED96-4738-A85B-C3F6876AAC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380D2A-D335-421A-9E08-A8797433F4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EEDC831-337B-46CF-A845-5ABF8138EC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B171B6E-4752-45E0-B2A2-146D8FC644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F7AFF87-0491-4C25-A057-BBDA091639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65E8DF8-9CFB-422F-9426-6F7A6A7FC1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68.956500000000005</c:v>
                </c:pt>
                <c:pt idx="1">
                  <c:v>55.317399999999999</c:v>
                </c:pt>
                <c:pt idx="2">
                  <c:v>23.517700000000001</c:v>
                </c:pt>
                <c:pt idx="3">
                  <c:v>32.700099999999999</c:v>
                </c:pt>
                <c:pt idx="4">
                  <c:v>52.257300000000001</c:v>
                </c:pt>
                <c:pt idx="5">
                  <c:v>47.410200000000003</c:v>
                </c:pt>
                <c:pt idx="6">
                  <c:v>31.525200000000002</c:v>
                </c:pt>
                <c:pt idx="7">
                  <c:v>40.2515</c:v>
                </c:pt>
              </c:numCache>
            </c:numRef>
          </c:xVal>
          <c:yVal>
            <c:numRef>
              <c:f>Sheet1!$B$2:$B$9</c:f>
              <c:numCache>
                <c:formatCode>General</c:formatCode>
                <c:ptCount val="8"/>
                <c:pt idx="0">
                  <c:v>1.5860000000000001</c:v>
                </c:pt>
                <c:pt idx="1">
                  <c:v>1.2729999999999999</c:v>
                </c:pt>
                <c:pt idx="2">
                  <c:v>0.54800000000000004</c:v>
                </c:pt>
                <c:pt idx="3">
                  <c:v>0.79</c:v>
                </c:pt>
                <c:pt idx="4">
                  <c:v>1.0920000000000001</c:v>
                </c:pt>
                <c:pt idx="5">
                  <c:v>1.0760000000000001</c:v>
                </c:pt>
                <c:pt idx="6">
                  <c:v>0.72899999999999998</c:v>
                </c:pt>
                <c:pt idx="7">
                  <c:v>0.98299999999999998</c:v>
                </c:pt>
              </c:numCache>
            </c:numRef>
          </c:yVal>
          <c:bubbleSize>
            <c:numRef>
              <c:f>Sheet1!$C$2:$C$9</c:f>
              <c:numCache>
                <c:formatCode>General</c:formatCode>
                <c:ptCount val="8"/>
                <c:pt idx="0">
                  <c:v>13357496</c:v>
                </c:pt>
                <c:pt idx="1">
                  <c:v>4898521</c:v>
                </c:pt>
                <c:pt idx="2">
                  <c:v>3777041</c:v>
                </c:pt>
                <c:pt idx="3">
                  <c:v>3042742</c:v>
                </c:pt>
                <c:pt idx="4">
                  <c:v>2432264</c:v>
                </c:pt>
                <c:pt idx="5">
                  <c:v>2388003</c:v>
                </c:pt>
                <c:pt idx="6">
                  <c:v>2351274</c:v>
                </c:pt>
                <c:pt idx="7">
                  <c:v>1679536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D536ED3-2276-41A7-8364-D9ADD064E1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5B8B927-7067-4C11-9C7D-47F926C928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8BA7C35-78C2-47F7-B4F6-D08354D8DC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5EFB3A6-A48F-4EFE-9753-62C3F09711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54ED7C6-7078-49DF-BB42-B540D0E44B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DE0ABDC-B491-45C1-B338-53157993A5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C075D51-4001-4646-A31E-3902304C3F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61C0B7D-6D01-4AB0-9D98-57206D1FF9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73.842799999999997</c:v>
                </c:pt>
                <c:pt idx="1">
                  <c:v>58.642800000000001</c:v>
                </c:pt>
                <c:pt idx="2">
                  <c:v>23.5246</c:v>
                </c:pt>
                <c:pt idx="3">
                  <c:v>32.865099999999998</c:v>
                </c:pt>
                <c:pt idx="4">
                  <c:v>54.3947</c:v>
                </c:pt>
                <c:pt idx="5">
                  <c:v>50.677700000000002</c:v>
                </c:pt>
                <c:pt idx="6">
                  <c:v>31.468499999999999</c:v>
                </c:pt>
                <c:pt idx="7">
                  <c:v>57.941000000000003</c:v>
                </c:pt>
              </c:numCache>
            </c:numRef>
          </c:xVal>
          <c:yVal>
            <c:numRef>
              <c:f>Sheet1!$B$2:$B$9</c:f>
              <c:numCache>
                <c:formatCode>General</c:formatCode>
                <c:ptCount val="8"/>
                <c:pt idx="0">
                  <c:v>1.583</c:v>
                </c:pt>
                <c:pt idx="1">
                  <c:v>1.222</c:v>
                </c:pt>
                <c:pt idx="2">
                  <c:v>0.51500000000000001</c:v>
                </c:pt>
                <c:pt idx="3">
                  <c:v>0.75</c:v>
                </c:pt>
                <c:pt idx="4">
                  <c:v>1.073</c:v>
                </c:pt>
                <c:pt idx="5">
                  <c:v>1.08</c:v>
                </c:pt>
                <c:pt idx="6">
                  <c:v>0.69099999999999995</c:v>
                </c:pt>
                <c:pt idx="7">
                  <c:v>1.0880000000000001</c:v>
                </c:pt>
              </c:numCache>
            </c:numRef>
          </c:yVal>
          <c:bubbleSize>
            <c:numRef>
              <c:f>Sheet1!$C$2:$C$9</c:f>
              <c:numCache>
                <c:formatCode>General</c:formatCode>
                <c:ptCount val="8"/>
                <c:pt idx="0">
                  <c:v>2321247</c:v>
                </c:pt>
                <c:pt idx="1">
                  <c:v>726291</c:v>
                </c:pt>
                <c:pt idx="2">
                  <c:v>627165</c:v>
                </c:pt>
                <c:pt idx="3">
                  <c:v>457943</c:v>
                </c:pt>
                <c:pt idx="4">
                  <c:v>344699</c:v>
                </c:pt>
                <c:pt idx="5">
                  <c:v>289167</c:v>
                </c:pt>
                <c:pt idx="6">
                  <c:v>211311</c:v>
                </c:pt>
                <c:pt idx="7">
                  <c:v>180776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6A47619-5905-41A1-ADD0-5B2399853F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5F41622-EFC1-46C2-A49B-0250492EA4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EF52427-DF8D-4B03-9F79-1BB12C0B47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26F5A7-A086-4C4E-89BD-2EE6546153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19D10BA-E770-4119-8522-C09B1C45B3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A64FF46-A3E4-4A0A-9FBC-1935C1DF77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38FDC77-A0A0-4F9E-95E9-0BE28CF2BD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95E0194-7979-4355-86B1-B16EDC44A9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72.195400000000006</c:v>
                </c:pt>
                <c:pt idx="1">
                  <c:v>55.173999999999999</c:v>
                </c:pt>
                <c:pt idx="2">
                  <c:v>24.571100000000001</c:v>
                </c:pt>
                <c:pt idx="3">
                  <c:v>32.592799999999997</c:v>
                </c:pt>
                <c:pt idx="4">
                  <c:v>47.9236</c:v>
                </c:pt>
                <c:pt idx="5">
                  <c:v>31.674600000000002</c:v>
                </c:pt>
                <c:pt idx="6">
                  <c:v>56.163400000000003</c:v>
                </c:pt>
                <c:pt idx="7">
                  <c:v>40.958199999999998</c:v>
                </c:pt>
              </c:numCache>
            </c:numRef>
          </c:xVal>
          <c:yVal>
            <c:numRef>
              <c:f>Sheet1!$B$2:$B$9</c:f>
              <c:numCache>
                <c:formatCode>General</c:formatCode>
                <c:ptCount val="8"/>
                <c:pt idx="0">
                  <c:v>1.609</c:v>
                </c:pt>
                <c:pt idx="1">
                  <c:v>1.202</c:v>
                </c:pt>
                <c:pt idx="2">
                  <c:v>0.55300000000000005</c:v>
                </c:pt>
                <c:pt idx="3">
                  <c:v>0.77300000000000002</c:v>
                </c:pt>
                <c:pt idx="4">
                  <c:v>1.0640000000000001</c:v>
                </c:pt>
                <c:pt idx="5">
                  <c:v>0.71699999999999997</c:v>
                </c:pt>
                <c:pt idx="6">
                  <c:v>1.081</c:v>
                </c:pt>
                <c:pt idx="7">
                  <c:v>0.98299999999999998</c:v>
                </c:pt>
              </c:numCache>
            </c:numRef>
          </c:yVal>
          <c:bubbleSize>
            <c:numRef>
              <c:f>Sheet1!$C$2:$C$9</c:f>
              <c:numCache>
                <c:formatCode>General</c:formatCode>
                <c:ptCount val="8"/>
                <c:pt idx="0">
                  <c:v>1062933</c:v>
                </c:pt>
                <c:pt idx="1">
                  <c:v>426385</c:v>
                </c:pt>
                <c:pt idx="2">
                  <c:v>277285</c:v>
                </c:pt>
                <c:pt idx="3">
                  <c:v>254713</c:v>
                </c:pt>
                <c:pt idx="4">
                  <c:v>211918</c:v>
                </c:pt>
                <c:pt idx="5">
                  <c:v>176681</c:v>
                </c:pt>
                <c:pt idx="6">
                  <c:v>160908</c:v>
                </c:pt>
                <c:pt idx="7">
                  <c:v>126274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B426BE8-C941-47F3-9D7A-5D6221DEBB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9F47456-D31C-498A-A3B8-DE0DF6C0ED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63455CA-0B4D-4786-BBA3-18474278E0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53749EB-407E-4311-875F-7BFCFC73B2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52DFB65-0CC1-498D-B8CE-4CAB37D7B1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7FDE0FE-7E55-4B6F-8017-9E070656DC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2FD5BD4-04AC-47B4-8308-EBBB9455E4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10038E0-19B1-4F53-906D-C6F86CCBE5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70.899100000000004</c:v>
                </c:pt>
                <c:pt idx="1">
                  <c:v>54.712299999999999</c:v>
                </c:pt>
                <c:pt idx="2">
                  <c:v>23.0381</c:v>
                </c:pt>
                <c:pt idx="3">
                  <c:v>32.217399999999998</c:v>
                </c:pt>
                <c:pt idx="4">
                  <c:v>46.205500000000001</c:v>
                </c:pt>
                <c:pt idx="5">
                  <c:v>31.597000000000001</c:v>
                </c:pt>
                <c:pt idx="6">
                  <c:v>42.406300000000002</c:v>
                </c:pt>
                <c:pt idx="7">
                  <c:v>30.6097</c:v>
                </c:pt>
              </c:numCache>
            </c:numRef>
          </c:xVal>
          <c:yVal>
            <c:numRef>
              <c:f>Sheet1!$B$2:$B$9</c:f>
              <c:numCache>
                <c:formatCode>General</c:formatCode>
                <c:ptCount val="8"/>
                <c:pt idx="0">
                  <c:v>1.7030000000000001</c:v>
                </c:pt>
                <c:pt idx="1">
                  <c:v>1.3089999999999999</c:v>
                </c:pt>
                <c:pt idx="2">
                  <c:v>0.56599999999999995</c:v>
                </c:pt>
                <c:pt idx="3">
                  <c:v>0.81</c:v>
                </c:pt>
                <c:pt idx="4">
                  <c:v>1.113</c:v>
                </c:pt>
                <c:pt idx="5">
                  <c:v>0.77300000000000002</c:v>
                </c:pt>
                <c:pt idx="6">
                  <c:v>1.077</c:v>
                </c:pt>
                <c:pt idx="7">
                  <c:v>0.75</c:v>
                </c:pt>
              </c:numCache>
            </c:numRef>
          </c:yVal>
          <c:bubbleSize>
            <c:numRef>
              <c:f>Sheet1!$C$2:$C$9</c:f>
              <c:numCache>
                <c:formatCode>General</c:formatCode>
                <c:ptCount val="8"/>
                <c:pt idx="0">
                  <c:v>463893</c:v>
                </c:pt>
                <c:pt idx="1">
                  <c:v>228424</c:v>
                </c:pt>
                <c:pt idx="2">
                  <c:v>215798</c:v>
                </c:pt>
                <c:pt idx="3">
                  <c:v>155127</c:v>
                </c:pt>
                <c:pt idx="4">
                  <c:v>112418</c:v>
                </c:pt>
                <c:pt idx="5">
                  <c:v>95486</c:v>
                </c:pt>
                <c:pt idx="6">
                  <c:v>75568</c:v>
                </c:pt>
                <c:pt idx="7">
                  <c:v>71290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Lanson-Bcc</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96C530-55AF-470E-A791-9AD181F71C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EC4FA8-676E-48DA-9C4C-641160A18C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A75E145-B917-486F-9507-DF834376E3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6127F0-5E0B-49BF-9837-F2DE1BD95F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8418D8E-29F9-4AEE-A062-23D81515E1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CF437B9-4564-485B-AFA1-D4015E5F8F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534C820-0CE3-49A1-A59F-BC93CADD87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B598249-2B03-4920-9C27-747AFCE19A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69.493499999999997</c:v>
                </c:pt>
                <c:pt idx="1">
                  <c:v>23.1036</c:v>
                </c:pt>
                <c:pt idx="2">
                  <c:v>57.791600000000003</c:v>
                </c:pt>
                <c:pt idx="3">
                  <c:v>35.407400000000003</c:v>
                </c:pt>
                <c:pt idx="4">
                  <c:v>51.795299999999997</c:v>
                </c:pt>
                <c:pt idx="5">
                  <c:v>32.034199999999998</c:v>
                </c:pt>
                <c:pt idx="6">
                  <c:v>55.900500000000001</c:v>
                </c:pt>
                <c:pt idx="7">
                  <c:v>41.172800000000002</c:v>
                </c:pt>
              </c:numCache>
            </c:numRef>
          </c:xVal>
          <c:yVal>
            <c:numRef>
              <c:f>Sheet1!$B$2:$B$9</c:f>
              <c:numCache>
                <c:formatCode>General</c:formatCode>
                <c:ptCount val="8"/>
                <c:pt idx="0">
                  <c:v>1.681</c:v>
                </c:pt>
                <c:pt idx="1">
                  <c:v>0.57599999999999996</c:v>
                </c:pt>
                <c:pt idx="2">
                  <c:v>1.391</c:v>
                </c:pt>
                <c:pt idx="3">
                  <c:v>0.93</c:v>
                </c:pt>
                <c:pt idx="4">
                  <c:v>1.244</c:v>
                </c:pt>
                <c:pt idx="5">
                  <c:v>0.79800000000000004</c:v>
                </c:pt>
                <c:pt idx="6">
                  <c:v>1.1919999999999999</c:v>
                </c:pt>
                <c:pt idx="7">
                  <c:v>1.0780000000000001</c:v>
                </c:pt>
              </c:numCache>
            </c:numRef>
          </c:yVal>
          <c:bubbleSize>
            <c:numRef>
              <c:f>Sheet1!$C$2:$C$9</c:f>
              <c:numCache>
                <c:formatCode>General</c:formatCode>
                <c:ptCount val="8"/>
                <c:pt idx="0">
                  <c:v>368107</c:v>
                </c:pt>
                <c:pt idx="1">
                  <c:v>151005</c:v>
                </c:pt>
                <c:pt idx="2">
                  <c:v>145057</c:v>
                </c:pt>
                <c:pt idx="3">
                  <c:v>100557</c:v>
                </c:pt>
                <c:pt idx="4">
                  <c:v>99706</c:v>
                </c:pt>
                <c:pt idx="5">
                  <c:v>71244</c:v>
                </c:pt>
                <c:pt idx="6">
                  <c:v>66298</c:v>
                </c:pt>
                <c:pt idx="7">
                  <c:v>66000</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1D1A7543-0D08-432D-838D-159737EBF0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76612F93-4A03-4797-A14F-BCE93F07DC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19B0D53-9F8C-4C57-A2FF-4E76E14648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129A1241-1B9F-4FF7-9D67-13171E173A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FE9971F-498E-4F5A-8C1A-30BBD93430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CEA5436-4453-44F7-A5A6-ED92BF380E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113D89E-C398-4F15-9E30-19BEB31E70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4B29D664-C622-4464-AE49-E5271F0C28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29.984000000000002</c:v>
                </c:pt>
                <c:pt idx="1">
                  <c:v>11.5024</c:v>
                </c:pt>
              </c:numCache>
            </c:numRef>
          </c:xVal>
          <c:yVal>
            <c:numRef>
              <c:f>Sheet1!$B$2:$B$3</c:f>
              <c:numCache>
                <c:formatCode>General</c:formatCode>
                <c:ptCount val="2"/>
                <c:pt idx="0">
                  <c:v>1.706</c:v>
                </c:pt>
                <c:pt idx="1">
                  <c:v>0.68300000000000005</c:v>
                </c:pt>
              </c:numCache>
            </c:numRef>
          </c:yVal>
          <c:bubbleSize>
            <c:numRef>
              <c:f>Sheet1!$C$2:$C$3</c:f>
              <c:numCache>
                <c:formatCode>General</c:formatCode>
                <c:ptCount val="2"/>
                <c:pt idx="0">
                  <c:v>5637</c:v>
                </c:pt>
                <c:pt idx="1">
                  <c:v>4716</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07BADC-B6E7-4FFC-9FA0-1B86B8EAC4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C8EE12-5525-4476-B2AF-7F1C466162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9F8A5FB-BD0F-42A8-B9EB-4D7EAE9B1E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16697FD-8A67-41F9-A626-9BB54F1F8B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43EBE7B-AB2D-4F37-A996-536832D177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02778AF-39EB-46B8-8EF9-6FC422DE75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201F652-7617-4722-A790-099954A53D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7F9F64B-2CD4-48A0-9ADD-3D5B307F29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73.257900000000006</c:v>
                </c:pt>
                <c:pt idx="1">
                  <c:v>59.653399999999998</c:v>
                </c:pt>
                <c:pt idx="2">
                  <c:v>23.547599999999999</c:v>
                </c:pt>
                <c:pt idx="3">
                  <c:v>32.562199999999997</c:v>
                </c:pt>
                <c:pt idx="4">
                  <c:v>54.731099999999998</c:v>
                </c:pt>
                <c:pt idx="5">
                  <c:v>49.309899999999999</c:v>
                </c:pt>
                <c:pt idx="6">
                  <c:v>31.505700000000001</c:v>
                </c:pt>
                <c:pt idx="7">
                  <c:v>32.752200000000002</c:v>
                </c:pt>
              </c:numCache>
            </c:numRef>
          </c:xVal>
          <c:yVal>
            <c:numRef>
              <c:f>Sheet1!$B$2:$B$9</c:f>
              <c:numCache>
                <c:formatCode>General</c:formatCode>
                <c:ptCount val="8"/>
                <c:pt idx="0">
                  <c:v>1.5860000000000001</c:v>
                </c:pt>
                <c:pt idx="1">
                  <c:v>1.284</c:v>
                </c:pt>
                <c:pt idx="2">
                  <c:v>0.51500000000000001</c:v>
                </c:pt>
                <c:pt idx="3">
                  <c:v>0.751</c:v>
                </c:pt>
                <c:pt idx="4">
                  <c:v>1.0740000000000001</c:v>
                </c:pt>
                <c:pt idx="5">
                  <c:v>1.0469999999999999</c:v>
                </c:pt>
                <c:pt idx="6">
                  <c:v>0.68600000000000005</c:v>
                </c:pt>
                <c:pt idx="7">
                  <c:v>0.70499999999999996</c:v>
                </c:pt>
              </c:numCache>
            </c:numRef>
          </c:yVal>
          <c:bubbleSize>
            <c:numRef>
              <c:f>Sheet1!$C$2:$C$9</c:f>
              <c:numCache>
                <c:formatCode>General</c:formatCode>
                <c:ptCount val="8"/>
                <c:pt idx="0">
                  <c:v>6310000</c:v>
                </c:pt>
                <c:pt idx="1">
                  <c:v>2210575</c:v>
                </c:pt>
                <c:pt idx="2">
                  <c:v>1456865</c:v>
                </c:pt>
                <c:pt idx="3">
                  <c:v>1190148</c:v>
                </c:pt>
                <c:pt idx="4">
                  <c:v>1142622</c:v>
                </c:pt>
                <c:pt idx="5">
                  <c:v>1020320</c:v>
                </c:pt>
                <c:pt idx="6">
                  <c:v>828914</c:v>
                </c:pt>
                <c:pt idx="7">
                  <c:v>634868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0462DE2-A913-40EE-9D3A-886E1310F0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0F2878-FA01-41CB-BEBE-EB0F94C138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55B3BA4-1BEE-4E12-B904-BF02FF367D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86F45B2-D527-424D-B266-380F9801EE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777ACB2-CB82-4EB3-ACC6-F1FABD971C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91F5DA5-71DF-42FE-AFB2-89C80FCC9F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7D23766-B561-4538-AF58-D5FBE11C56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B790D0A-B7BC-4352-BA41-85A9D86F58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67.626400000000004</c:v>
                </c:pt>
                <c:pt idx="1">
                  <c:v>53.305</c:v>
                </c:pt>
                <c:pt idx="2">
                  <c:v>23.331199999999999</c:v>
                </c:pt>
                <c:pt idx="3">
                  <c:v>32.874699999999997</c:v>
                </c:pt>
                <c:pt idx="4">
                  <c:v>51.434100000000001</c:v>
                </c:pt>
                <c:pt idx="5">
                  <c:v>46.979399999999998</c:v>
                </c:pt>
                <c:pt idx="6">
                  <c:v>31.512499999999999</c:v>
                </c:pt>
                <c:pt idx="7">
                  <c:v>40.131700000000002</c:v>
                </c:pt>
              </c:numCache>
            </c:numRef>
          </c:xVal>
          <c:yVal>
            <c:numRef>
              <c:f>Sheet1!$B$2:$B$9</c:f>
              <c:numCache>
                <c:formatCode>General</c:formatCode>
                <c:ptCount val="8"/>
                <c:pt idx="0">
                  <c:v>1.585</c:v>
                </c:pt>
                <c:pt idx="1">
                  <c:v>1.252</c:v>
                </c:pt>
                <c:pt idx="2">
                  <c:v>0.55600000000000005</c:v>
                </c:pt>
                <c:pt idx="3">
                  <c:v>0.80700000000000005</c:v>
                </c:pt>
                <c:pt idx="4">
                  <c:v>1.1000000000000001</c:v>
                </c:pt>
                <c:pt idx="5">
                  <c:v>1.091</c:v>
                </c:pt>
                <c:pt idx="6">
                  <c:v>0.747</c:v>
                </c:pt>
                <c:pt idx="7">
                  <c:v>1.0109999999999999</c:v>
                </c:pt>
              </c:numCache>
            </c:numRef>
          </c:yVal>
          <c:bubbleSize>
            <c:numRef>
              <c:f>Sheet1!$C$2:$C$9</c:f>
              <c:numCache>
                <c:formatCode>General</c:formatCode>
                <c:ptCount val="8"/>
                <c:pt idx="0">
                  <c:v>2621943</c:v>
                </c:pt>
                <c:pt idx="1">
                  <c:v>1039074</c:v>
                </c:pt>
                <c:pt idx="2">
                  <c:v>846597</c:v>
                </c:pt>
                <c:pt idx="3">
                  <c:v>661800</c:v>
                </c:pt>
                <c:pt idx="4">
                  <c:v>525811</c:v>
                </c:pt>
                <c:pt idx="5">
                  <c:v>476747</c:v>
                </c:pt>
                <c:pt idx="6">
                  <c:v>464085</c:v>
                </c:pt>
                <c:pt idx="7">
                  <c:v>345173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F5D70F6-5420-4606-BCEC-AEFAF8ECB9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3D34190-DD9D-429D-9014-ABD4C89E44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99D77D1-A4BA-4BF1-8699-C158AB577A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CB852FA-53D1-4C8B-BCBB-9BB5244E97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CE978D6-F80A-4E8A-9BA8-9082681389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97FA847-9B47-4721-84B0-ED9891764B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0BF0122-8E5A-4A98-A874-10041DEDCC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4BDA36E-46D7-412F-B29D-68FB084360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68.836399999999998</c:v>
                </c:pt>
                <c:pt idx="1">
                  <c:v>54.970700000000001</c:v>
                </c:pt>
                <c:pt idx="2">
                  <c:v>23.511199999999999</c:v>
                </c:pt>
                <c:pt idx="3">
                  <c:v>32.854700000000001</c:v>
                </c:pt>
                <c:pt idx="4">
                  <c:v>46.3675</c:v>
                </c:pt>
                <c:pt idx="5">
                  <c:v>31.48</c:v>
                </c:pt>
                <c:pt idx="6">
                  <c:v>52.412700000000001</c:v>
                </c:pt>
                <c:pt idx="7">
                  <c:v>40.483800000000002</c:v>
                </c:pt>
              </c:numCache>
            </c:numRef>
          </c:xVal>
          <c:yVal>
            <c:numRef>
              <c:f>Sheet1!$B$2:$B$9</c:f>
              <c:numCache>
                <c:formatCode>General</c:formatCode>
                <c:ptCount val="8"/>
                <c:pt idx="0">
                  <c:v>1.609</c:v>
                </c:pt>
                <c:pt idx="1">
                  <c:v>1.2749999999999999</c:v>
                </c:pt>
                <c:pt idx="2">
                  <c:v>0.55900000000000005</c:v>
                </c:pt>
                <c:pt idx="3">
                  <c:v>0.80700000000000005</c:v>
                </c:pt>
                <c:pt idx="4">
                  <c:v>1.0780000000000001</c:v>
                </c:pt>
                <c:pt idx="5">
                  <c:v>0.745</c:v>
                </c:pt>
                <c:pt idx="6">
                  <c:v>1.1080000000000001</c:v>
                </c:pt>
                <c:pt idx="7">
                  <c:v>1.01</c:v>
                </c:pt>
              </c:numCache>
            </c:numRef>
          </c:yVal>
          <c:bubbleSize>
            <c:numRef>
              <c:f>Sheet1!$C$2:$C$9</c:f>
              <c:numCache>
                <c:formatCode>General</c:formatCode>
                <c:ptCount val="8"/>
                <c:pt idx="0">
                  <c:v>4168455</c:v>
                </c:pt>
                <c:pt idx="1">
                  <c:v>1504989</c:v>
                </c:pt>
                <c:pt idx="2">
                  <c:v>1311876</c:v>
                </c:pt>
                <c:pt idx="3">
                  <c:v>1024081</c:v>
                </c:pt>
                <c:pt idx="4">
                  <c:v>791865</c:v>
                </c:pt>
                <c:pt idx="5">
                  <c:v>730304</c:v>
                </c:pt>
                <c:pt idx="6">
                  <c:v>682885</c:v>
                </c:pt>
                <c:pt idx="7">
                  <c:v>528597</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495529-7745-4268-A1D3-4E8B33A58A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20EB11D-194D-413B-BC06-40F415DDC6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B34B0F0-4BFF-4011-A4EE-986CB0C7C6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24C3A7C-8DA6-44C7-8F2C-75A947D2FC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6CB4DE8-51B2-4ED3-8C1C-55E5805CB5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9E93C46-FD4C-4F7C-A184-659BC9DC3D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D63FA3F-8832-4470-9465-0FE0CB774F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5360875-2AA4-4939-A878-4BA6E36C99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68.467699999999994</c:v>
                </c:pt>
                <c:pt idx="1">
                  <c:v>53.702399999999997</c:v>
                </c:pt>
                <c:pt idx="2">
                  <c:v>23.655200000000001</c:v>
                </c:pt>
                <c:pt idx="3">
                  <c:v>32.689100000000003</c:v>
                </c:pt>
                <c:pt idx="4">
                  <c:v>31.5063</c:v>
                </c:pt>
                <c:pt idx="5">
                  <c:v>47.947299999999998</c:v>
                </c:pt>
                <c:pt idx="6">
                  <c:v>52.280799999999999</c:v>
                </c:pt>
                <c:pt idx="7">
                  <c:v>40.0745</c:v>
                </c:pt>
              </c:numCache>
            </c:numRef>
          </c:xVal>
          <c:yVal>
            <c:numRef>
              <c:f>Sheet1!$B$2:$B$9</c:f>
              <c:numCache>
                <c:formatCode>General</c:formatCode>
                <c:ptCount val="8"/>
                <c:pt idx="0">
                  <c:v>1.6040000000000001</c:v>
                </c:pt>
                <c:pt idx="1">
                  <c:v>1.248</c:v>
                </c:pt>
                <c:pt idx="2">
                  <c:v>0.56399999999999995</c:v>
                </c:pt>
                <c:pt idx="3">
                  <c:v>0.80700000000000005</c:v>
                </c:pt>
                <c:pt idx="4">
                  <c:v>0.748</c:v>
                </c:pt>
                <c:pt idx="5">
                  <c:v>1.111</c:v>
                </c:pt>
                <c:pt idx="6">
                  <c:v>1.0960000000000001</c:v>
                </c:pt>
                <c:pt idx="7">
                  <c:v>1.002</c:v>
                </c:pt>
              </c:numCache>
            </c:numRef>
          </c:yVal>
          <c:bubbleSize>
            <c:numRef>
              <c:f>Sheet1!$C$2:$C$9</c:f>
              <c:numCache>
                <c:formatCode>General</c:formatCode>
                <c:ptCount val="8"/>
                <c:pt idx="0">
                  <c:v>3276523</c:v>
                </c:pt>
                <c:pt idx="1">
                  <c:v>1220549</c:v>
                </c:pt>
                <c:pt idx="2">
                  <c:v>1019585</c:v>
                </c:pt>
                <c:pt idx="3">
                  <c:v>838932</c:v>
                </c:pt>
                <c:pt idx="4">
                  <c:v>627069</c:v>
                </c:pt>
                <c:pt idx="5">
                  <c:v>586875</c:v>
                </c:pt>
                <c:pt idx="6">
                  <c:v>511724</c:v>
                </c:pt>
                <c:pt idx="7">
                  <c:v>492516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FE84C98-6CEC-4113-BD3B-880A48D086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FCEC0C1-73D1-411F-871C-957D6C475F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9086430-49B4-41BB-BE12-681CED95E9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B7B1AD-96D6-47D6-8D4F-2D0D10BAA7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E546652-E980-461A-B29F-E6882EA87F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6AC2AD7-AA87-447D-92F7-C1193A811F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ADC9B6C-2B27-4714-99D7-BCA18CF528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8437382-F344-4BA7-8E03-C7AD1733EC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67.668199999999999</c:v>
                </c:pt>
                <c:pt idx="1">
                  <c:v>54.089399999999998</c:v>
                </c:pt>
                <c:pt idx="2">
                  <c:v>23.724799999999998</c:v>
                </c:pt>
                <c:pt idx="3">
                  <c:v>32.999400000000001</c:v>
                </c:pt>
                <c:pt idx="4">
                  <c:v>31.6996</c:v>
                </c:pt>
                <c:pt idx="5">
                  <c:v>46.7316</c:v>
                </c:pt>
                <c:pt idx="6">
                  <c:v>52.491900000000001</c:v>
                </c:pt>
                <c:pt idx="7">
                  <c:v>40.946800000000003</c:v>
                </c:pt>
              </c:numCache>
            </c:numRef>
          </c:xVal>
          <c:yVal>
            <c:numRef>
              <c:f>Sheet1!$B$2:$B$9</c:f>
              <c:numCache>
                <c:formatCode>General</c:formatCode>
                <c:ptCount val="8"/>
                <c:pt idx="0">
                  <c:v>1.6080000000000001</c:v>
                </c:pt>
                <c:pt idx="1">
                  <c:v>1.256</c:v>
                </c:pt>
                <c:pt idx="2">
                  <c:v>0.57199999999999995</c:v>
                </c:pt>
                <c:pt idx="3">
                  <c:v>0.81699999999999995</c:v>
                </c:pt>
                <c:pt idx="4">
                  <c:v>0.76200000000000001</c:v>
                </c:pt>
                <c:pt idx="5">
                  <c:v>1.103</c:v>
                </c:pt>
                <c:pt idx="6">
                  <c:v>1.1220000000000001</c:v>
                </c:pt>
                <c:pt idx="7">
                  <c:v>1.038</c:v>
                </c:pt>
              </c:numCache>
            </c:numRef>
          </c:yVal>
          <c:bubbleSize>
            <c:numRef>
              <c:f>Sheet1!$C$2:$C$9</c:f>
              <c:numCache>
                <c:formatCode>General</c:formatCode>
                <c:ptCount val="8"/>
                <c:pt idx="0">
                  <c:v>2905740</c:v>
                </c:pt>
                <c:pt idx="1">
                  <c:v>1063669</c:v>
                </c:pt>
                <c:pt idx="2">
                  <c:v>1047473</c:v>
                </c:pt>
                <c:pt idx="3">
                  <c:v>792679</c:v>
                </c:pt>
                <c:pt idx="4">
                  <c:v>584730</c:v>
                </c:pt>
                <c:pt idx="5">
                  <c:v>571995</c:v>
                </c:pt>
                <c:pt idx="6">
                  <c:v>451798</c:v>
                </c:pt>
                <c:pt idx="7">
                  <c:v>403940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8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6003BF0-B147-4084-AED3-CC18FCFAC5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B240A8-E5D0-4083-9852-EE121A4948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790B54A-B92B-455A-B11F-17864EB907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61A0FC1-071B-4187-9A3B-CE5060918B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16C5138-C5A8-4863-A087-7A43ACE24D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7478CB4-6D09-4CF7-A407-32267DF966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6A2FBA3-1EE7-425C-8343-88CF30EEF4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AB74F6B-2B5D-429C-8AE3-027684899C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3.3847999999999998</c:v>
                </c:pt>
                <c:pt idx="2">
                  <c:v>5.8516000000000004</c:v>
                </c:pt>
                <c:pt idx="3">
                  <c:v>7.1054000000000004</c:v>
                </c:pt>
                <c:pt idx="4">
                  <c:v>6.9976000000000003</c:v>
                </c:pt>
                <c:pt idx="5">
                  <c:v>6.3041999999999998</c:v>
                </c:pt>
                <c:pt idx="6">
                  <c:v>5.0248999999999997</c:v>
                </c:pt>
                <c:pt idx="7">
                  <c:v>7.1954000000000002</c:v>
                </c:pt>
              </c:numCache>
            </c:numRef>
          </c:xVal>
          <c:yVal>
            <c:numRef>
              <c:f>Sheet1!$B$2:$B$9</c:f>
              <c:numCache>
                <c:formatCode>General</c:formatCode>
                <c:ptCount val="8"/>
                <c:pt idx="0">
                  <c:v>1.1240000000000001</c:v>
                </c:pt>
                <c:pt idx="1">
                  <c:v>0.39100000000000001</c:v>
                </c:pt>
                <c:pt idx="2">
                  <c:v>1.286</c:v>
                </c:pt>
                <c:pt idx="3">
                  <c:v>1.3109999999999999</c:v>
                </c:pt>
                <c:pt idx="4">
                  <c:v>1.8540000000000001</c:v>
                </c:pt>
                <c:pt idx="5">
                  <c:v>1.5669999999999999</c:v>
                </c:pt>
                <c:pt idx="6">
                  <c:v>0.45300000000000001</c:v>
                </c:pt>
                <c:pt idx="7">
                  <c:v>1.446</c:v>
                </c:pt>
              </c:numCache>
            </c:numRef>
          </c:yVal>
          <c:bubbleSize>
            <c:numRef>
              <c:f>Sheet1!$C$2:$C$9</c:f>
              <c:numCache>
                <c:formatCode>General</c:formatCode>
                <c:ptCount val="8"/>
                <c:pt idx="0">
                  <c:v>132987950</c:v>
                </c:pt>
                <c:pt idx="1">
                  <c:v>64054234</c:v>
                </c:pt>
                <c:pt idx="2">
                  <c:v>33996423</c:v>
                </c:pt>
                <c:pt idx="3">
                  <c:v>32603771</c:v>
                </c:pt>
                <c:pt idx="4">
                  <c:v>26217786</c:v>
                </c:pt>
                <c:pt idx="5">
                  <c:v>25107246</c:v>
                </c:pt>
                <c:pt idx="6">
                  <c:v>19939067</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Cfgv</c:v>
                  </c:pt>
                  <c:pt idx="2">
                    <c:v>Freixenet</c:v>
                  </c:pt>
                  <c:pt idx="3">
                    <c:v>Wolfberger</c:v>
                  </c:pt>
                  <c:pt idx="4">
                    <c:v>Campari</c:v>
                  </c:pt>
                  <c:pt idx="5">
                    <c:v>Castel</c:v>
                  </c:pt>
                  <c:pt idx="6">
                    <c:v>Kriter</c:v>
                  </c:pt>
                  <c:pt idx="7">
                    <c:v>Arthur Metz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4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B0A55A-7D1E-4567-BC21-D3DD4D4645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30C2F74-F8AE-416D-BA1D-E6AC2CD405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4D1A7D-D2A0-48D5-8BA3-3FFC074FD7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73FDCE2-9336-46C9-A139-1AD8368DD0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4E76123-62A0-41A9-B5AB-B098E3B17D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11828E7-FEAB-4AF1-BECF-833DE7828D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9FE5861-0947-4F57-9703-A51BFAF0DC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C9D1F1A-7043-417C-BB2B-6D516AABA2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7.3982000000000001</c:v>
                </c:pt>
                <c:pt idx="1">
                  <c:v>11.451499999999999</c:v>
                </c:pt>
                <c:pt idx="2">
                  <c:v>10.206799999999999</c:v>
                </c:pt>
                <c:pt idx="3">
                  <c:v>17.4328</c:v>
                </c:pt>
                <c:pt idx="4">
                  <c:v>9.1104000000000003</c:v>
                </c:pt>
                <c:pt idx="5">
                  <c:v>11.800599999999999</c:v>
                </c:pt>
                <c:pt idx="6">
                  <c:v>11.4077</c:v>
                </c:pt>
                <c:pt idx="7">
                  <c:v>13.4663</c:v>
                </c:pt>
              </c:numCache>
            </c:numRef>
          </c:xVal>
          <c:yVal>
            <c:numRef>
              <c:f>Sheet1!$B$2:$B$9</c:f>
              <c:numCache>
                <c:formatCode>General</c:formatCode>
                <c:ptCount val="8"/>
                <c:pt idx="0">
                  <c:v>0.7</c:v>
                </c:pt>
                <c:pt idx="1">
                  <c:v>1.083</c:v>
                </c:pt>
                <c:pt idx="2">
                  <c:v>0.96499999999999997</c:v>
                </c:pt>
                <c:pt idx="3">
                  <c:v>1.667</c:v>
                </c:pt>
                <c:pt idx="4">
                  <c:v>0.86199999999999999</c:v>
                </c:pt>
                <c:pt idx="5">
                  <c:v>1.0640000000000001</c:v>
                </c:pt>
                <c:pt idx="6">
                  <c:v>1.08</c:v>
                </c:pt>
                <c:pt idx="7">
                  <c:v>1.2729999999999999</c:v>
                </c:pt>
              </c:numCache>
            </c:numRef>
          </c:yVal>
          <c:bubbleSize>
            <c:numRef>
              <c:f>Sheet1!$C$2:$C$9</c:f>
              <c:numCache>
                <c:formatCode>General</c:formatCode>
                <c:ptCount val="8"/>
                <c:pt idx="0">
                  <c:v>670018</c:v>
                </c:pt>
                <c:pt idx="1">
                  <c:v>607538</c:v>
                </c:pt>
                <c:pt idx="2">
                  <c:v>485974</c:v>
                </c:pt>
                <c:pt idx="3">
                  <c:v>388332</c:v>
                </c:pt>
                <c:pt idx="4">
                  <c:v>323774</c:v>
                </c:pt>
                <c:pt idx="5">
                  <c:v>305234</c:v>
                </c:pt>
                <c:pt idx="6">
                  <c:v>282454</c:v>
                </c:pt>
                <c:pt idx="7">
                  <c:v>158041</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Mure</c:v>
                  </c:pt>
                  <c:pt idx="4">
                    <c:v>Chardonnier</c:v>
                  </c:pt>
                  <c:pt idx="5">
                    <c:v>Bouvet-Ladubay</c:v>
                  </c:pt>
                  <c:pt idx="6">
                    <c:v>Chateau Moncontour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9487E0C-E73B-479A-911E-636C0741EB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F45FF1E-448E-4453-BE64-71EC889A34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499A19-55AC-4A37-9649-76D4AA098C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6CC3469-7420-4011-8BC9-57956966D0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C2340FB-9379-4A6F-86BA-541075BAE2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5AAE84C-892E-4B22-998F-DFDA6B592A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602C94C-AC18-4DE4-B01A-01C0FD9D1B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CE2F8FE-F246-4825-8EA7-F06B9693BA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3.3847999999999998</c:v>
                </c:pt>
                <c:pt idx="2">
                  <c:v>5.8516000000000004</c:v>
                </c:pt>
                <c:pt idx="3">
                  <c:v>7.1054000000000004</c:v>
                </c:pt>
                <c:pt idx="4">
                  <c:v>6.9976000000000003</c:v>
                </c:pt>
                <c:pt idx="5">
                  <c:v>6.3041999999999998</c:v>
                </c:pt>
                <c:pt idx="6">
                  <c:v>4.9625000000000004</c:v>
                </c:pt>
                <c:pt idx="7">
                  <c:v>7.1954000000000002</c:v>
                </c:pt>
              </c:numCache>
            </c:numRef>
          </c:xVal>
          <c:yVal>
            <c:numRef>
              <c:f>Sheet1!$B$2:$B$9</c:f>
              <c:numCache>
                <c:formatCode>General</c:formatCode>
                <c:ptCount val="8"/>
                <c:pt idx="0">
                  <c:v>1.129</c:v>
                </c:pt>
                <c:pt idx="1">
                  <c:v>0.39300000000000002</c:v>
                </c:pt>
                <c:pt idx="2">
                  <c:v>1.2929999999999999</c:v>
                </c:pt>
                <c:pt idx="3">
                  <c:v>1.3169999999999999</c:v>
                </c:pt>
                <c:pt idx="4">
                  <c:v>1.863</c:v>
                </c:pt>
                <c:pt idx="5">
                  <c:v>1.575</c:v>
                </c:pt>
                <c:pt idx="6">
                  <c:v>0.44600000000000001</c:v>
                </c:pt>
                <c:pt idx="7">
                  <c:v>1.4530000000000001</c:v>
                </c:pt>
              </c:numCache>
            </c:numRef>
          </c:yVal>
          <c:bubbleSize>
            <c:numRef>
              <c:f>Sheet1!$C$2:$C$9</c:f>
              <c:numCache>
                <c:formatCode>General</c:formatCode>
                <c:ptCount val="8"/>
                <c:pt idx="0">
                  <c:v>132987950</c:v>
                </c:pt>
                <c:pt idx="1">
                  <c:v>64054234</c:v>
                </c:pt>
                <c:pt idx="2">
                  <c:v>33996423</c:v>
                </c:pt>
                <c:pt idx="3">
                  <c:v>32603771</c:v>
                </c:pt>
                <c:pt idx="4">
                  <c:v>26217786</c:v>
                </c:pt>
                <c:pt idx="5">
                  <c:v>25099521</c:v>
                </c:pt>
                <c:pt idx="6">
                  <c:v>19453979</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Cfgv</c:v>
                  </c:pt>
                  <c:pt idx="2">
                    <c:v>Freixenet</c:v>
                  </c:pt>
                  <c:pt idx="3">
                    <c:v>Wolfberger</c:v>
                  </c:pt>
                  <c:pt idx="4">
                    <c:v>Campari</c:v>
                  </c:pt>
                  <c:pt idx="5">
                    <c:v>Castel</c:v>
                  </c:pt>
                  <c:pt idx="6">
                    <c:v>Kriter</c:v>
                  </c:pt>
                  <c:pt idx="7">
                    <c:v>Arthur Metz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C1B08BF-E06D-4CDC-8678-F06C9FD009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4A9CF74-024C-4259-87CC-B8B3FF038D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5E8703C-4F6A-4314-9C2A-EFBCF50F29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CAFD8E-A5C4-4340-BD23-9159F94CD2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B6839C0-556C-47D9-8B5E-9BFB68AE02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2E7589C-E8F8-4DEE-852D-468F9FDBCB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3CC3461-A658-4147-B243-DA47713A79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D518C2-3785-4F17-BCB4-17A6CBBEBC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7.4409999999999998</c:v>
                </c:pt>
                <c:pt idx="1">
                  <c:v>11.4527</c:v>
                </c:pt>
                <c:pt idx="2">
                  <c:v>10.164400000000001</c:v>
                </c:pt>
                <c:pt idx="3">
                  <c:v>17.365300000000001</c:v>
                </c:pt>
                <c:pt idx="4">
                  <c:v>9.0898000000000003</c:v>
                </c:pt>
                <c:pt idx="5">
                  <c:v>11.398199999999999</c:v>
                </c:pt>
                <c:pt idx="6">
                  <c:v>11.792999999999999</c:v>
                </c:pt>
                <c:pt idx="7">
                  <c:v>13.5303</c:v>
                </c:pt>
              </c:numCache>
            </c:numRef>
          </c:xVal>
          <c:yVal>
            <c:numRef>
              <c:f>Sheet1!$B$2:$B$9</c:f>
              <c:numCache>
                <c:formatCode>General</c:formatCode>
                <c:ptCount val="8"/>
                <c:pt idx="0">
                  <c:v>0.70599999999999996</c:v>
                </c:pt>
                <c:pt idx="1">
                  <c:v>1.0860000000000001</c:v>
                </c:pt>
                <c:pt idx="2">
                  <c:v>0.96399999999999997</c:v>
                </c:pt>
                <c:pt idx="3">
                  <c:v>1.659</c:v>
                </c:pt>
                <c:pt idx="4">
                  <c:v>0.86199999999999999</c:v>
                </c:pt>
                <c:pt idx="5">
                  <c:v>1.081</c:v>
                </c:pt>
                <c:pt idx="6">
                  <c:v>1.069</c:v>
                </c:pt>
                <c:pt idx="7">
                  <c:v>1.284</c:v>
                </c:pt>
              </c:numCache>
            </c:numRef>
          </c:yVal>
          <c:bubbleSize>
            <c:numRef>
              <c:f>Sheet1!$C$2:$C$9</c:f>
              <c:numCache>
                <c:formatCode>General</c:formatCode>
                <c:ptCount val="8"/>
                <c:pt idx="0">
                  <c:v>328526</c:v>
                </c:pt>
                <c:pt idx="1">
                  <c:v>290933</c:v>
                </c:pt>
                <c:pt idx="2">
                  <c:v>225253</c:v>
                </c:pt>
                <c:pt idx="3">
                  <c:v>179505</c:v>
                </c:pt>
                <c:pt idx="4">
                  <c:v>172107</c:v>
                </c:pt>
                <c:pt idx="5">
                  <c:v>151528</c:v>
                </c:pt>
                <c:pt idx="6">
                  <c:v>144783</c:v>
                </c:pt>
                <c:pt idx="7">
                  <c:v>89327</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Mure</c:v>
                  </c:pt>
                  <c:pt idx="4">
                    <c:v>Chardonnier</c:v>
                  </c:pt>
                  <c:pt idx="5">
                    <c:v>Chateau Moncontour</c:v>
                  </c:pt>
                  <c:pt idx="6">
                    <c:v>Bouvet-Ladubay</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DC6ED3F-2190-45CC-9AE1-93EDECD90F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5B51A59-D38F-4B95-986B-ABE2F5FE99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0FA5AA-3173-4944-87F8-1599F77D8E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91B519-A507-4E70-82FC-9C6EEB8D6F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8D65A03-8335-473E-A88D-AE12F91BF3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D2D6D67-F1CD-432D-B7BF-0D5541AF09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6F9DE27-0FA0-43F9-A866-257ADE7427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E789535-A90D-4B2A-9050-CA01DA9E57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7.3243999999999998</c:v>
                </c:pt>
                <c:pt idx="1">
                  <c:v>9.9948999999999995</c:v>
                </c:pt>
                <c:pt idx="2">
                  <c:v>11.3698</c:v>
                </c:pt>
                <c:pt idx="3">
                  <c:v>17.401599999999998</c:v>
                </c:pt>
                <c:pt idx="4">
                  <c:v>11.7576</c:v>
                </c:pt>
                <c:pt idx="5">
                  <c:v>11.376799999999999</c:v>
                </c:pt>
                <c:pt idx="6">
                  <c:v>9.0983000000000001</c:v>
                </c:pt>
                <c:pt idx="7">
                  <c:v>13.245200000000001</c:v>
                </c:pt>
              </c:numCache>
            </c:numRef>
          </c:xVal>
          <c:yVal>
            <c:numRef>
              <c:f>Sheet1!$B$2:$B$9</c:f>
              <c:numCache>
                <c:formatCode>General</c:formatCode>
                <c:ptCount val="8"/>
                <c:pt idx="0">
                  <c:v>0.69299999999999995</c:v>
                </c:pt>
                <c:pt idx="1">
                  <c:v>0.94599999999999995</c:v>
                </c:pt>
                <c:pt idx="2">
                  <c:v>1.075</c:v>
                </c:pt>
                <c:pt idx="3">
                  <c:v>1.65</c:v>
                </c:pt>
                <c:pt idx="4">
                  <c:v>1.0609999999999999</c:v>
                </c:pt>
                <c:pt idx="5">
                  <c:v>1.077</c:v>
                </c:pt>
                <c:pt idx="6">
                  <c:v>0.86199999999999999</c:v>
                </c:pt>
                <c:pt idx="7">
                  <c:v>1.256</c:v>
                </c:pt>
              </c:numCache>
            </c:numRef>
          </c:yVal>
          <c:bubbleSize>
            <c:numRef>
              <c:f>Sheet1!$C$2:$C$9</c:f>
              <c:numCache>
                <c:formatCode>General</c:formatCode>
                <c:ptCount val="8"/>
                <c:pt idx="0">
                  <c:v>120296</c:v>
                </c:pt>
                <c:pt idx="1">
                  <c:v>114502</c:v>
                </c:pt>
                <c:pt idx="2">
                  <c:v>108729</c:v>
                </c:pt>
                <c:pt idx="3">
                  <c:v>74009</c:v>
                </c:pt>
                <c:pt idx="4">
                  <c:v>61739</c:v>
                </c:pt>
                <c:pt idx="5">
                  <c:v>55701</c:v>
                </c:pt>
                <c:pt idx="6">
                  <c:v>55136</c:v>
                </c:pt>
                <c:pt idx="7">
                  <c:v>28093</c:v>
                </c:pt>
              </c:numCache>
            </c:numRef>
          </c:bubbleSize>
          <c:bubble3D val="0"/>
          <c:extLst>
            <c:ext xmlns:c15="http://schemas.microsoft.com/office/drawing/2012/chart" uri="{02D57815-91ED-43cb-92C2-25804820EDAC}">
              <c15:datalabelsRange>
                <c15:f>Sheet1!$E$2:$E$10</c15:f>
                <c15:dlblRangeCache>
                  <c:ptCount val="9"/>
                  <c:pt idx="0">
                    <c:v>Cantine Vitevis</c:v>
                  </c:pt>
                  <c:pt idx="1">
                    <c:v>Kriter</c:v>
                  </c:pt>
                  <c:pt idx="2">
                    <c:v>Bottega</c:v>
                  </c:pt>
                  <c:pt idx="3">
                    <c:v>Mure</c:v>
                  </c:pt>
                  <c:pt idx="4">
                    <c:v>Bouvet-Ladubay</c:v>
                  </c:pt>
                  <c:pt idx="5">
                    <c:v>Chateau Moncontour</c:v>
                  </c:pt>
                  <c:pt idx="6">
                    <c:v>Chardonnier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1A287CC-605B-4BA0-B9A2-30DBA7F643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54976F-38C6-42B0-86A8-49329D599F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D37616F-C4CE-41BA-B5DD-7F8FAC6175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A69A9C3-FDD5-4F13-997B-798A17F9C5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4BE70D4-D29F-4932-9631-EDA714499E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A1123BF-965D-4961-8872-E01CCC23AB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40EDBC5-8866-4D5C-99FA-DBD7D87F77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DB418B4-B7C4-43D3-B5B0-C46DB8015F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71.709699999999998</c:v>
                </c:pt>
                <c:pt idx="1">
                  <c:v>23.626300000000001</c:v>
                </c:pt>
                <c:pt idx="2">
                  <c:v>50.448099999999997</c:v>
                </c:pt>
                <c:pt idx="3">
                  <c:v>53.660699999999999</c:v>
                </c:pt>
                <c:pt idx="4">
                  <c:v>31.505700000000001</c:v>
                </c:pt>
                <c:pt idx="5">
                  <c:v>88.677499999999995</c:v>
                </c:pt>
                <c:pt idx="6">
                  <c:v>32.752200000000002</c:v>
                </c:pt>
                <c:pt idx="7">
                  <c:v>291.98700000000002</c:v>
                </c:pt>
              </c:numCache>
            </c:numRef>
          </c:xVal>
          <c:yVal>
            <c:numRef>
              <c:f>Sheet1!$B$2:$B$9</c:f>
              <c:numCache>
                <c:formatCode>General</c:formatCode>
                <c:ptCount val="8"/>
                <c:pt idx="0">
                  <c:v>1.5509999999999999</c:v>
                </c:pt>
                <c:pt idx="1">
                  <c:v>0.51600000000000001</c:v>
                </c:pt>
                <c:pt idx="2">
                  <c:v>1.08</c:v>
                </c:pt>
                <c:pt idx="3">
                  <c:v>1.0529999999999999</c:v>
                </c:pt>
                <c:pt idx="4">
                  <c:v>0.68600000000000005</c:v>
                </c:pt>
                <c:pt idx="5">
                  <c:v>1.9419999999999999</c:v>
                </c:pt>
                <c:pt idx="6">
                  <c:v>0.70499999999999996</c:v>
                </c:pt>
                <c:pt idx="7">
                  <c:v>6.2690000000000001</c:v>
                </c:pt>
              </c:numCache>
            </c:numRef>
          </c:yVal>
          <c:bubbleSize>
            <c:numRef>
              <c:f>Sheet1!$C$2:$C$9</c:f>
              <c:numCache>
                <c:formatCode>General</c:formatCode>
                <c:ptCount val="8"/>
                <c:pt idx="0">
                  <c:v>4907450</c:v>
                </c:pt>
                <c:pt idx="1">
                  <c:v>1463201</c:v>
                </c:pt>
                <c:pt idx="2">
                  <c:v>1419306</c:v>
                </c:pt>
                <c:pt idx="3">
                  <c:v>1119576</c:v>
                </c:pt>
                <c:pt idx="4">
                  <c:v>828914</c:v>
                </c:pt>
                <c:pt idx="5">
                  <c:v>791269</c:v>
                </c:pt>
                <c:pt idx="6">
                  <c:v>634868</c:v>
                </c:pt>
                <c:pt idx="7">
                  <c:v>585726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FA4DA28-57F1-4C43-B71C-909420E37A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61FE4A-0997-4986-9CE9-12F4E2405F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9F7486D-F79A-4E36-9866-A43F72C164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AAC34D7-520A-4C09-8D95-AC3EC5F0FF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40D0ACC-E78F-4B08-8402-06E4A6F5EE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088BB43-0046-4F19-AAB4-7B62CD97D1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841F552-BFB2-41C8-A252-1396F0B977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45242DD-58BA-4802-86A7-9CDFFDF8BC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11.425599999999999</c:v>
                </c:pt>
                <c:pt idx="1">
                  <c:v>7.4080000000000004</c:v>
                </c:pt>
                <c:pt idx="2">
                  <c:v>17.555099999999999</c:v>
                </c:pt>
                <c:pt idx="3">
                  <c:v>11.2201</c:v>
                </c:pt>
                <c:pt idx="4">
                  <c:v>9.1058000000000003</c:v>
                </c:pt>
                <c:pt idx="5">
                  <c:v>11.366099999999999</c:v>
                </c:pt>
                <c:pt idx="6">
                  <c:v>11.7385</c:v>
                </c:pt>
                <c:pt idx="7">
                  <c:v>13.419700000000001</c:v>
                </c:pt>
              </c:numCache>
            </c:numRef>
          </c:xVal>
          <c:yVal>
            <c:numRef>
              <c:f>Sheet1!$B$2:$B$9</c:f>
              <c:numCache>
                <c:formatCode>General</c:formatCode>
                <c:ptCount val="8"/>
                <c:pt idx="0">
                  <c:v>1.0529999999999999</c:v>
                </c:pt>
                <c:pt idx="1">
                  <c:v>0.68200000000000005</c:v>
                </c:pt>
                <c:pt idx="2">
                  <c:v>1.6679999999999999</c:v>
                </c:pt>
                <c:pt idx="3">
                  <c:v>1.034</c:v>
                </c:pt>
                <c:pt idx="4">
                  <c:v>0.84</c:v>
                </c:pt>
                <c:pt idx="5">
                  <c:v>1.0469999999999999</c:v>
                </c:pt>
                <c:pt idx="6">
                  <c:v>1.036</c:v>
                </c:pt>
                <c:pt idx="7">
                  <c:v>1.238</c:v>
                </c:pt>
              </c:numCache>
            </c:numRef>
          </c:yVal>
          <c:bubbleSize>
            <c:numRef>
              <c:f>Sheet1!$C$2:$C$9</c:f>
              <c:numCache>
                <c:formatCode>General</c:formatCode>
                <c:ptCount val="8"/>
                <c:pt idx="0">
                  <c:v>75203</c:v>
                </c:pt>
                <c:pt idx="1">
                  <c:v>69902</c:v>
                </c:pt>
                <c:pt idx="2">
                  <c:v>51331</c:v>
                </c:pt>
                <c:pt idx="3">
                  <c:v>47304</c:v>
                </c:pt>
                <c:pt idx="4">
                  <c:v>40348</c:v>
                </c:pt>
                <c:pt idx="5">
                  <c:v>30427</c:v>
                </c:pt>
                <c:pt idx="6">
                  <c:v>22620</c:v>
                </c:pt>
                <c:pt idx="7">
                  <c:v>18895</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Mure</c:v>
                  </c:pt>
                  <c:pt idx="3">
                    <c:v>Kriter</c:v>
                  </c:pt>
                  <c:pt idx="4">
                    <c:v>Chardonnier</c:v>
                  </c:pt>
                  <c:pt idx="5">
                    <c:v>Chateau Moncontour</c:v>
                  </c:pt>
                  <c:pt idx="6">
                    <c:v>Bouvet-Ladubay</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A78A74-757F-4794-BAEB-66B8D707BD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E44610-576E-4491-B8B5-DF2C1E7EB2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8520FC0-F9C9-4FFC-8154-53A8B5221C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29F6FE5-E91B-436D-9730-68DD9D3A58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80DB5E1-FFD8-4FBA-B022-AA6FEF001C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08B9498-7FC6-451F-A6A9-6527009F07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3862355-A2DB-4EBF-B078-1A334A086F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203BD66-040F-47E7-86E6-DF8D98092A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7.5523999999999996</c:v>
                </c:pt>
                <c:pt idx="1">
                  <c:v>11.524699999999999</c:v>
                </c:pt>
                <c:pt idx="2">
                  <c:v>11.258100000000001</c:v>
                </c:pt>
                <c:pt idx="3">
                  <c:v>11.817299999999999</c:v>
                </c:pt>
                <c:pt idx="4">
                  <c:v>9.1434999999999995</c:v>
                </c:pt>
                <c:pt idx="5">
                  <c:v>17.4514</c:v>
                </c:pt>
                <c:pt idx="6">
                  <c:v>11.5405</c:v>
                </c:pt>
                <c:pt idx="7">
                  <c:v>13.3918</c:v>
                </c:pt>
              </c:numCache>
            </c:numRef>
          </c:xVal>
          <c:yVal>
            <c:numRef>
              <c:f>Sheet1!$B$2:$B$9</c:f>
              <c:numCache>
                <c:formatCode>General</c:formatCode>
                <c:ptCount val="8"/>
                <c:pt idx="0">
                  <c:v>0.70699999999999996</c:v>
                </c:pt>
                <c:pt idx="1">
                  <c:v>1.0760000000000001</c:v>
                </c:pt>
                <c:pt idx="2">
                  <c:v>1.0549999999999999</c:v>
                </c:pt>
                <c:pt idx="3">
                  <c:v>1.0589999999999999</c:v>
                </c:pt>
                <c:pt idx="4">
                  <c:v>0.85699999999999998</c:v>
                </c:pt>
                <c:pt idx="5">
                  <c:v>1.63</c:v>
                </c:pt>
                <c:pt idx="6">
                  <c:v>1.0820000000000001</c:v>
                </c:pt>
                <c:pt idx="7">
                  <c:v>1.2450000000000001</c:v>
                </c:pt>
              </c:numCache>
            </c:numRef>
          </c:yVal>
          <c:bubbleSize>
            <c:numRef>
              <c:f>Sheet1!$C$2:$C$9</c:f>
              <c:numCache>
                <c:formatCode>General</c:formatCode>
                <c:ptCount val="8"/>
                <c:pt idx="0">
                  <c:v>35013</c:v>
                </c:pt>
                <c:pt idx="1">
                  <c:v>34574</c:v>
                </c:pt>
                <c:pt idx="2">
                  <c:v>22595</c:v>
                </c:pt>
                <c:pt idx="3">
                  <c:v>20314</c:v>
                </c:pt>
                <c:pt idx="4">
                  <c:v>19558</c:v>
                </c:pt>
                <c:pt idx="5">
                  <c:v>16893</c:v>
                </c:pt>
                <c:pt idx="6">
                  <c:v>16376</c:v>
                </c:pt>
                <c:pt idx="7">
                  <c:v>5571</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Bouvet-Ladubay</c:v>
                  </c:pt>
                  <c:pt idx="4">
                    <c:v>Chardonnier</c:v>
                  </c:pt>
                  <c:pt idx="5">
                    <c:v>Mure</c:v>
                  </c:pt>
                  <c:pt idx="6">
                    <c:v>Chateau Moncontour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9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D92690-5F7C-4CAA-B839-A677A85D5A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B037522-01D5-4FD0-95AC-7D2CB2E02B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B8A8FFA-13C1-4163-8BCD-1D299F5FC0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B86DB1-CAF6-4DBF-A4F7-FFBFD52A39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099B804-87D8-4D01-9859-10CCC6B908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A62B4D9-CBD2-4D68-AB5F-A4C4CC5241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1A4F029-6053-45F7-A17C-5A19D2A56A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6128063-2AF3-45FD-B82A-E2AB8A7CA4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7.1877000000000004</c:v>
                </c:pt>
                <c:pt idx="1">
                  <c:v>11.4154</c:v>
                </c:pt>
                <c:pt idx="2">
                  <c:v>17.843299999999999</c:v>
                </c:pt>
                <c:pt idx="3">
                  <c:v>9.8260000000000005</c:v>
                </c:pt>
                <c:pt idx="4">
                  <c:v>11.672000000000001</c:v>
                </c:pt>
                <c:pt idx="5">
                  <c:v>9.2040000000000006</c:v>
                </c:pt>
                <c:pt idx="6">
                  <c:v>11.5655</c:v>
                </c:pt>
                <c:pt idx="7">
                  <c:v>12.2933</c:v>
                </c:pt>
              </c:numCache>
            </c:numRef>
          </c:xVal>
          <c:yVal>
            <c:numRef>
              <c:f>Sheet1!$B$2:$B$9</c:f>
              <c:numCache>
                <c:formatCode>General</c:formatCode>
                <c:ptCount val="8"/>
                <c:pt idx="0">
                  <c:v>0.69699999999999995</c:v>
                </c:pt>
                <c:pt idx="1">
                  <c:v>1.1100000000000001</c:v>
                </c:pt>
                <c:pt idx="2">
                  <c:v>1.7410000000000001</c:v>
                </c:pt>
                <c:pt idx="3">
                  <c:v>0.94699999999999995</c:v>
                </c:pt>
                <c:pt idx="4">
                  <c:v>1.0820000000000001</c:v>
                </c:pt>
                <c:pt idx="5">
                  <c:v>0.88800000000000001</c:v>
                </c:pt>
                <c:pt idx="6">
                  <c:v>1.125</c:v>
                </c:pt>
                <c:pt idx="7">
                  <c:v>1.1910000000000001</c:v>
                </c:pt>
              </c:numCache>
            </c:numRef>
          </c:yVal>
          <c:bubbleSize>
            <c:numRef>
              <c:f>Sheet1!$C$2:$C$9</c:f>
              <c:numCache>
                <c:formatCode>General</c:formatCode>
                <c:ptCount val="8"/>
                <c:pt idx="0">
                  <c:v>37448</c:v>
                </c:pt>
                <c:pt idx="1">
                  <c:v>29406</c:v>
                </c:pt>
                <c:pt idx="2">
                  <c:v>21519</c:v>
                </c:pt>
                <c:pt idx="3">
                  <c:v>18129</c:v>
                </c:pt>
                <c:pt idx="4">
                  <c:v>15337</c:v>
                </c:pt>
                <c:pt idx="5">
                  <c:v>12361</c:v>
                </c:pt>
                <c:pt idx="6">
                  <c:v>8304</c:v>
                </c:pt>
                <c:pt idx="7">
                  <c:v>6749</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Mure</c:v>
                  </c:pt>
                  <c:pt idx="3">
                    <c:v>Kriter</c:v>
                  </c:pt>
                  <c:pt idx="4">
                    <c:v>Bouvet-Ladubay</c:v>
                  </c:pt>
                  <c:pt idx="5">
                    <c:v>Chardonnier</c:v>
                  </c:pt>
                  <c:pt idx="6">
                    <c:v>Chateau Moncontour</c:v>
                  </c:pt>
                  <c:pt idx="7">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17FB70-0DF1-43E7-ACD5-3537DD426E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00CF979-D90F-4774-AA12-F4257859B6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0C620A8-1143-4059-B755-B82F588260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E6667D-B398-48B5-8F26-B6BA882A8C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4212EEA-BD6E-4036-90D1-D2663625DC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ADD3F0C-C710-44C1-976C-C84DA7E188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1CC929B-1150-41E5-8F0E-96908D1309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0C8B26D-61F5-41CA-9742-D3A5DD30D8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7.4691999999999998</c:v>
                </c:pt>
                <c:pt idx="1">
                  <c:v>11.437099999999999</c:v>
                </c:pt>
                <c:pt idx="2">
                  <c:v>10.4175</c:v>
                </c:pt>
                <c:pt idx="3">
                  <c:v>17.389700000000001</c:v>
                </c:pt>
                <c:pt idx="4">
                  <c:v>9.0905000000000005</c:v>
                </c:pt>
                <c:pt idx="5">
                  <c:v>11.3963</c:v>
                </c:pt>
                <c:pt idx="6">
                  <c:v>11.78</c:v>
                </c:pt>
                <c:pt idx="7">
                  <c:v>13.4511</c:v>
                </c:pt>
              </c:numCache>
            </c:numRef>
          </c:xVal>
          <c:yVal>
            <c:numRef>
              <c:f>Sheet1!$B$2:$B$9</c:f>
              <c:numCache>
                <c:formatCode>General</c:formatCode>
                <c:ptCount val="8"/>
                <c:pt idx="0">
                  <c:v>0.70499999999999996</c:v>
                </c:pt>
                <c:pt idx="1">
                  <c:v>1.079</c:v>
                </c:pt>
                <c:pt idx="2">
                  <c:v>0.98299999999999998</c:v>
                </c:pt>
                <c:pt idx="3">
                  <c:v>1.641</c:v>
                </c:pt>
                <c:pt idx="4">
                  <c:v>0.85699999999999998</c:v>
                </c:pt>
                <c:pt idx="5">
                  <c:v>1.075</c:v>
                </c:pt>
                <c:pt idx="6">
                  <c:v>1.0640000000000001</c:v>
                </c:pt>
                <c:pt idx="7">
                  <c:v>1.2689999999999999</c:v>
                </c:pt>
              </c:numCache>
            </c:numRef>
          </c:yVal>
          <c:bubbleSize>
            <c:numRef>
              <c:f>Sheet1!$C$2:$C$9</c:f>
              <c:numCache>
                <c:formatCode>General</c:formatCode>
                <c:ptCount val="8"/>
                <c:pt idx="0">
                  <c:v>448308</c:v>
                </c:pt>
                <c:pt idx="1">
                  <c:v>428822</c:v>
                </c:pt>
                <c:pt idx="2">
                  <c:v>332965</c:v>
                </c:pt>
                <c:pt idx="3">
                  <c:v>237909</c:v>
                </c:pt>
                <c:pt idx="4">
                  <c:v>237189</c:v>
                </c:pt>
                <c:pt idx="5">
                  <c:v>224598</c:v>
                </c:pt>
                <c:pt idx="6">
                  <c:v>209943</c:v>
                </c:pt>
                <c:pt idx="7">
                  <c:v>122782</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Mure</c:v>
                  </c:pt>
                  <c:pt idx="4">
                    <c:v>Chardonnier</c:v>
                  </c:pt>
                  <c:pt idx="5">
                    <c:v>Chateau Moncontour</c:v>
                  </c:pt>
                  <c:pt idx="6">
                    <c:v>Bouvet-Ladubay</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5B1C49-7D35-45C6-BACF-08C233457F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0B4FA6-F0A8-4656-BAB1-DBC36E042A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8E6D94-5148-4A4E-93F7-0228F04381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C270902-75F0-4434-9AA9-D39B0D72FE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76EE184-1065-4E01-93AB-DB91E783F3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E3AD7C2-DE07-4BFA-B448-375F9A71D0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A010791-9692-4557-A06E-53812E69B2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E337BFD-4B27-40C7-BE59-E37480D51F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11.4709</c:v>
                </c:pt>
                <c:pt idx="1">
                  <c:v>7.3208000000000002</c:v>
                </c:pt>
                <c:pt idx="2">
                  <c:v>10.660500000000001</c:v>
                </c:pt>
                <c:pt idx="3">
                  <c:v>9.1577000000000002</c:v>
                </c:pt>
                <c:pt idx="4">
                  <c:v>17.518999999999998</c:v>
                </c:pt>
                <c:pt idx="5">
                  <c:v>11.9748</c:v>
                </c:pt>
                <c:pt idx="6">
                  <c:v>12.7441</c:v>
                </c:pt>
                <c:pt idx="7">
                  <c:v>11.4427</c:v>
                </c:pt>
              </c:numCache>
            </c:numRef>
          </c:xVal>
          <c:yVal>
            <c:numRef>
              <c:f>Sheet1!$B$2:$B$9</c:f>
              <c:numCache>
                <c:formatCode>General</c:formatCode>
                <c:ptCount val="8"/>
                <c:pt idx="0">
                  <c:v>1.123</c:v>
                </c:pt>
                <c:pt idx="1">
                  <c:v>0.71599999999999997</c:v>
                </c:pt>
                <c:pt idx="2">
                  <c:v>1.046</c:v>
                </c:pt>
                <c:pt idx="3">
                  <c:v>0.89700000000000002</c:v>
                </c:pt>
                <c:pt idx="4">
                  <c:v>1.714</c:v>
                </c:pt>
                <c:pt idx="5">
                  <c:v>1.105</c:v>
                </c:pt>
                <c:pt idx="6">
                  <c:v>1.2450000000000001</c:v>
                </c:pt>
                <c:pt idx="7">
                  <c:v>1.1160000000000001</c:v>
                </c:pt>
              </c:numCache>
            </c:numRef>
          </c:yVal>
          <c:bubbleSize>
            <c:numRef>
              <c:f>Sheet1!$C$2:$C$9</c:f>
              <c:numCache>
                <c:formatCode>General</c:formatCode>
                <c:ptCount val="8"/>
                <c:pt idx="0">
                  <c:v>78289</c:v>
                </c:pt>
                <c:pt idx="1">
                  <c:v>76114</c:v>
                </c:pt>
                <c:pt idx="2">
                  <c:v>32312</c:v>
                </c:pt>
                <c:pt idx="3">
                  <c:v>32061</c:v>
                </c:pt>
                <c:pt idx="4">
                  <c:v>22179</c:v>
                </c:pt>
                <c:pt idx="5">
                  <c:v>16609</c:v>
                </c:pt>
                <c:pt idx="6">
                  <c:v>12400</c:v>
                </c:pt>
                <c:pt idx="7">
                  <c:v>12072</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Kriter</c:v>
                  </c:pt>
                  <c:pt idx="3">
                    <c:v>Chardonnier</c:v>
                  </c:pt>
                  <c:pt idx="4">
                    <c:v>Mure</c:v>
                  </c:pt>
                  <c:pt idx="5">
                    <c:v>Bouvet-Ladubay</c:v>
                  </c:pt>
                  <c:pt idx="6">
                    <c:v>Patriarche</c:v>
                  </c:pt>
                  <c:pt idx="7">
                    <c:v>Chateau Moncontour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1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C259CD2-9B38-49E3-8A47-B0FBB58463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95ED907-3B06-4197-A9A9-691E4353E8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2988E07-AF76-40AF-B5A8-F7D091DE83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13FFB40-6469-4B2A-9A0C-80EB19CEAB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57CB882-4D2F-4ED0-B819-9F20671606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747FD50-0E7E-4D8E-B3DE-EDB38C4966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AC95605-A9DA-41A1-9CEC-F0D264CA85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376AC2-06CB-42AC-9B17-E0911FFB74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7.1779000000000002</c:v>
                </c:pt>
                <c:pt idx="1">
                  <c:v>11.4886</c:v>
                </c:pt>
                <c:pt idx="2">
                  <c:v>11.633599999999999</c:v>
                </c:pt>
                <c:pt idx="3">
                  <c:v>9.1776</c:v>
                </c:pt>
                <c:pt idx="4">
                  <c:v>17.562100000000001</c:v>
                </c:pt>
                <c:pt idx="5">
                  <c:v>11.366199999999999</c:v>
                </c:pt>
                <c:pt idx="6">
                  <c:v>11.551</c:v>
                </c:pt>
                <c:pt idx="7">
                  <c:v>6.4760999999999997</c:v>
                </c:pt>
              </c:numCache>
            </c:numRef>
          </c:xVal>
          <c:yVal>
            <c:numRef>
              <c:f>Sheet1!$B$2:$B$9</c:f>
              <c:numCache>
                <c:formatCode>General</c:formatCode>
                <c:ptCount val="8"/>
                <c:pt idx="0">
                  <c:v>0.69899999999999995</c:v>
                </c:pt>
                <c:pt idx="1">
                  <c:v>1.1180000000000001</c:v>
                </c:pt>
                <c:pt idx="2">
                  <c:v>1.1319999999999999</c:v>
                </c:pt>
                <c:pt idx="3">
                  <c:v>0.89500000000000002</c:v>
                </c:pt>
                <c:pt idx="4">
                  <c:v>1.698</c:v>
                </c:pt>
                <c:pt idx="5">
                  <c:v>1.103</c:v>
                </c:pt>
                <c:pt idx="6">
                  <c:v>0.93899999999999995</c:v>
                </c:pt>
                <c:pt idx="7">
                  <c:v>0.629</c:v>
                </c:pt>
              </c:numCache>
            </c:numRef>
          </c:yVal>
          <c:bubbleSize>
            <c:numRef>
              <c:f>Sheet1!$C$2:$C$9</c:f>
              <c:numCache>
                <c:formatCode>General</c:formatCode>
                <c:ptCount val="8"/>
                <c:pt idx="0">
                  <c:v>49398</c:v>
                </c:pt>
                <c:pt idx="1">
                  <c:v>41175</c:v>
                </c:pt>
                <c:pt idx="2">
                  <c:v>29119</c:v>
                </c:pt>
                <c:pt idx="3">
                  <c:v>22788</c:v>
                </c:pt>
                <c:pt idx="4">
                  <c:v>13997</c:v>
                </c:pt>
                <c:pt idx="5">
                  <c:v>10707</c:v>
                </c:pt>
                <c:pt idx="6">
                  <c:v>8259</c:v>
                </c:pt>
                <c:pt idx="7">
                  <c:v>7726</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Chardonnier</c:v>
                  </c:pt>
                  <c:pt idx="4">
                    <c:v>Mure</c:v>
                  </c:pt>
                  <c:pt idx="5">
                    <c:v>Chateau Moncontour</c:v>
                  </c:pt>
                  <c:pt idx="6">
                    <c:v>Contarini</c:v>
                  </c:pt>
                  <c:pt idx="7">
                    <c:v>Castel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DDC097-E44C-495E-9028-188D441340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30851A4-E2DC-4ACE-A585-EE9AAD8E3F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419F426-D8BD-455E-9219-A224501EAF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B681E90-9C94-4568-9583-CFBC047E46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2022A47-C83D-4FEE-B57C-EAC3359F33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E9A5239-2F14-47E5-8503-509D6A7475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FF24408-D512-4EAD-B5FC-3B24E61A06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112E634-4FCE-46FB-BAD1-8BB8F7F9EA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7.2351000000000001</c:v>
                </c:pt>
                <c:pt idx="1">
                  <c:v>8.1195000000000004</c:v>
                </c:pt>
                <c:pt idx="2">
                  <c:v>11.490399999999999</c:v>
                </c:pt>
                <c:pt idx="3">
                  <c:v>11.404400000000001</c:v>
                </c:pt>
                <c:pt idx="4">
                  <c:v>17.4818</c:v>
                </c:pt>
                <c:pt idx="5">
                  <c:v>11.525499999999999</c:v>
                </c:pt>
                <c:pt idx="6">
                  <c:v>12.639900000000001</c:v>
                </c:pt>
                <c:pt idx="7">
                  <c:v>9.1667000000000005</c:v>
                </c:pt>
              </c:numCache>
            </c:numRef>
          </c:xVal>
          <c:yVal>
            <c:numRef>
              <c:f>Sheet1!$B$2:$B$9</c:f>
              <c:numCache>
                <c:formatCode>General</c:formatCode>
                <c:ptCount val="8"/>
                <c:pt idx="0">
                  <c:v>0.71899999999999997</c:v>
                </c:pt>
                <c:pt idx="1">
                  <c:v>0.80700000000000005</c:v>
                </c:pt>
                <c:pt idx="2">
                  <c:v>1.131</c:v>
                </c:pt>
                <c:pt idx="3">
                  <c:v>1.0940000000000001</c:v>
                </c:pt>
                <c:pt idx="4">
                  <c:v>1.7410000000000001</c:v>
                </c:pt>
                <c:pt idx="5">
                  <c:v>1.1419999999999999</c:v>
                </c:pt>
                <c:pt idx="6">
                  <c:v>1.272</c:v>
                </c:pt>
                <c:pt idx="7">
                  <c:v>0.90500000000000003</c:v>
                </c:pt>
              </c:numCache>
            </c:numRef>
          </c:yVal>
          <c:bubbleSize>
            <c:numRef>
              <c:f>Sheet1!$C$2:$C$9</c:f>
              <c:numCache>
                <c:formatCode>General</c:formatCode>
                <c:ptCount val="8"/>
                <c:pt idx="0">
                  <c:v>20461</c:v>
                </c:pt>
                <c:pt idx="1">
                  <c:v>17197</c:v>
                </c:pt>
                <c:pt idx="2">
                  <c:v>13214</c:v>
                </c:pt>
                <c:pt idx="3">
                  <c:v>10800</c:v>
                </c:pt>
                <c:pt idx="4">
                  <c:v>9615</c:v>
                </c:pt>
                <c:pt idx="5">
                  <c:v>5878</c:v>
                </c:pt>
                <c:pt idx="6">
                  <c:v>5827</c:v>
                </c:pt>
                <c:pt idx="7">
                  <c:v>5555</c:v>
                </c:pt>
              </c:numCache>
            </c:numRef>
          </c:bubbleSize>
          <c:bubble3D val="0"/>
          <c:extLst>
            <c:ext xmlns:c15="http://schemas.microsoft.com/office/drawing/2012/chart" uri="{02D57815-91ED-43cb-92C2-25804820EDAC}">
              <c15:datalabelsRange>
                <c15:f>Sheet1!$E$2:$E$10</c15:f>
                <c15:dlblRangeCache>
                  <c:ptCount val="9"/>
                  <c:pt idx="0">
                    <c:v>Cantine Vitevis</c:v>
                  </c:pt>
                  <c:pt idx="1">
                    <c:v>Kriter</c:v>
                  </c:pt>
                  <c:pt idx="2">
                    <c:v>Bottega</c:v>
                  </c:pt>
                  <c:pt idx="3">
                    <c:v>Bouvet-Ladubay</c:v>
                  </c:pt>
                  <c:pt idx="4">
                    <c:v>Mure</c:v>
                  </c:pt>
                  <c:pt idx="5">
                    <c:v>Chateau Moncontour</c:v>
                  </c:pt>
                  <c:pt idx="6">
                    <c:v>Patriarche</c:v>
                  </c:pt>
                  <c:pt idx="7">
                    <c:v>Chardonnier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E59BB6-E943-4B4A-9257-E57ADCEC6D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FE5E625-478A-468E-9F3C-CD1666740D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0485DA-2606-4811-B863-E03D4DED86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7E643E8-45E7-42C9-B7CE-352FAA9C18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7D18747-E890-4E2C-A8F5-D0314B24D3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E79FD7A-6E29-42DB-9FA7-8856452CB0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87AC6B0-C7C0-464F-8FF3-A5594B27F8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BE28667-622C-47A2-BBFF-F9DEC8E3D2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17.333100000000002</c:v>
                </c:pt>
                <c:pt idx="1">
                  <c:v>7.2667999999999999</c:v>
                </c:pt>
                <c:pt idx="2">
                  <c:v>8.7780000000000005</c:v>
                </c:pt>
                <c:pt idx="3">
                  <c:v>9.0344999999999995</c:v>
                </c:pt>
                <c:pt idx="4">
                  <c:v>11.645300000000001</c:v>
                </c:pt>
                <c:pt idx="5">
                  <c:v>11.7005</c:v>
                </c:pt>
              </c:numCache>
            </c:numRef>
          </c:xVal>
          <c:yVal>
            <c:numRef>
              <c:f>Sheet1!$B$2:$B$7</c:f>
              <c:numCache>
                <c:formatCode>General</c:formatCode>
                <c:ptCount val="6"/>
                <c:pt idx="0">
                  <c:v>1.5960000000000001</c:v>
                </c:pt>
                <c:pt idx="1">
                  <c:v>0.625</c:v>
                </c:pt>
                <c:pt idx="2">
                  <c:v>0.747</c:v>
                </c:pt>
                <c:pt idx="3">
                  <c:v>0.78300000000000003</c:v>
                </c:pt>
                <c:pt idx="4">
                  <c:v>0.97099999999999997</c:v>
                </c:pt>
                <c:pt idx="5">
                  <c:v>0.98399999999999999</c:v>
                </c:pt>
              </c:numCache>
            </c:numRef>
          </c:yVal>
          <c:bubbleSize>
            <c:numRef>
              <c:f>Sheet1!$C$2:$C$7</c:f>
              <c:numCache>
                <c:formatCode>General</c:formatCode>
                <c:ptCount val="6"/>
                <c:pt idx="0">
                  <c:v>68483</c:v>
                </c:pt>
                <c:pt idx="1">
                  <c:v>8226</c:v>
                </c:pt>
                <c:pt idx="2">
                  <c:v>4784</c:v>
                </c:pt>
                <c:pt idx="3">
                  <c:v>3930</c:v>
                </c:pt>
                <c:pt idx="4">
                  <c:v>3447</c:v>
                </c:pt>
                <c:pt idx="5">
                  <c:v>2188</c:v>
                </c:pt>
              </c:numCache>
            </c:numRef>
          </c:bubbleSize>
          <c:bubble3D val="0"/>
          <c:extLst>
            <c:ext xmlns:c15="http://schemas.microsoft.com/office/drawing/2012/chart" uri="{02D57815-91ED-43cb-92C2-25804820EDAC}">
              <c15:datalabelsRange>
                <c15:f>Sheet1!$E$2:$E$10</c15:f>
                <c15:dlblRangeCache>
                  <c:ptCount val="9"/>
                  <c:pt idx="0">
                    <c:v>Mure</c:v>
                  </c:pt>
                  <c:pt idx="1">
                    <c:v>Cantine Vitevis</c:v>
                  </c:pt>
                  <c:pt idx="2">
                    <c:v>Kriter</c:v>
                  </c:pt>
                  <c:pt idx="3">
                    <c:v>Chardonnier</c:v>
                  </c:pt>
                  <c:pt idx="4">
                    <c:v>Bottega</c:v>
                  </c:pt>
                  <c:pt idx="5">
                    <c:v>Chateau Moncontour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9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FEC005-9186-44F1-B5E1-719547FC04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9D6CA93-0BE8-43B8-B7AD-828050B129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D3CEFA-8439-484E-9443-C2442625E3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A4C309B-5355-4797-89CD-F5F06817E8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EB719CE-1799-4E82-ADDE-C70DBD059C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21EAA46-3F4E-4CE7-89AE-34EA352AD9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7607DC1-0CAF-4434-AD0D-DE0EE8923D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BCDC6DB-ACF0-4704-A87A-21307AAEED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11.4457</c:v>
                </c:pt>
                <c:pt idx="1">
                  <c:v>7.3361000000000001</c:v>
                </c:pt>
                <c:pt idx="2">
                  <c:v>10.832700000000001</c:v>
                </c:pt>
                <c:pt idx="3">
                  <c:v>9.1258999999999997</c:v>
                </c:pt>
                <c:pt idx="4">
                  <c:v>17.377600000000001</c:v>
                </c:pt>
                <c:pt idx="5">
                  <c:v>11.3108</c:v>
                </c:pt>
                <c:pt idx="6">
                  <c:v>11.7963</c:v>
                </c:pt>
                <c:pt idx="7">
                  <c:v>13.266400000000001</c:v>
                </c:pt>
              </c:numCache>
            </c:numRef>
          </c:xVal>
          <c:yVal>
            <c:numRef>
              <c:f>Sheet1!$B$2:$B$9</c:f>
              <c:numCache>
                <c:formatCode>General</c:formatCode>
                <c:ptCount val="8"/>
                <c:pt idx="0">
                  <c:v>1.0960000000000001</c:v>
                </c:pt>
                <c:pt idx="1">
                  <c:v>0.70299999999999996</c:v>
                </c:pt>
                <c:pt idx="2">
                  <c:v>1.038</c:v>
                </c:pt>
                <c:pt idx="3">
                  <c:v>0.874</c:v>
                </c:pt>
                <c:pt idx="4">
                  <c:v>1.6639999999999999</c:v>
                </c:pt>
                <c:pt idx="5">
                  <c:v>1.0840000000000001</c:v>
                </c:pt>
                <c:pt idx="6">
                  <c:v>1.077</c:v>
                </c:pt>
                <c:pt idx="7">
                  <c:v>1.2689999999999999</c:v>
                </c:pt>
              </c:numCache>
            </c:numRef>
          </c:yVal>
          <c:bubbleSize>
            <c:numRef>
              <c:f>Sheet1!$C$2:$C$9</c:f>
              <c:numCache>
                <c:formatCode>General</c:formatCode>
                <c:ptCount val="8"/>
                <c:pt idx="0">
                  <c:v>195596</c:v>
                </c:pt>
                <c:pt idx="1">
                  <c:v>182031</c:v>
                </c:pt>
                <c:pt idx="2">
                  <c:v>106410</c:v>
                </c:pt>
                <c:pt idx="3">
                  <c:v>96917</c:v>
                </c:pt>
                <c:pt idx="4">
                  <c:v>78512</c:v>
                </c:pt>
                <c:pt idx="5">
                  <c:v>64924</c:v>
                </c:pt>
                <c:pt idx="6">
                  <c:v>64278</c:v>
                </c:pt>
                <c:pt idx="7">
                  <c:v>37597</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Kriter</c:v>
                  </c:pt>
                  <c:pt idx="3">
                    <c:v>Chardonnier</c:v>
                  </c:pt>
                  <c:pt idx="4">
                    <c:v>Mure</c:v>
                  </c:pt>
                  <c:pt idx="5">
                    <c:v>Chateau Moncontour</c:v>
                  </c:pt>
                  <c:pt idx="6">
                    <c:v>Bouvet-Ladubay</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8A8778-787F-441E-A3B7-71FCBAA618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F8D2A4-1415-483E-99FA-938DB695DB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5F4260C-E09F-4D70-B50C-06EF3BA669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30B30CD-842C-45A8-91DE-E09E1A2AC4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422AA2D-ED8F-49B8-9258-0276EBBCF9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8C7E69F-5F3A-4B11-B9D0-09066F0E58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2E779A-32A9-4813-A52B-4E7FCDDCF2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171E993-DB4B-4AB2-BE8F-BB26E5F1EE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7.4564000000000004</c:v>
                </c:pt>
                <c:pt idx="1">
                  <c:v>11.4999</c:v>
                </c:pt>
                <c:pt idx="2">
                  <c:v>9.6205999999999996</c:v>
                </c:pt>
                <c:pt idx="3">
                  <c:v>17.365600000000001</c:v>
                </c:pt>
                <c:pt idx="4">
                  <c:v>11.6388</c:v>
                </c:pt>
                <c:pt idx="5">
                  <c:v>11.379899999999999</c:v>
                </c:pt>
                <c:pt idx="6">
                  <c:v>9.0538000000000007</c:v>
                </c:pt>
                <c:pt idx="7">
                  <c:v>13.565200000000001</c:v>
                </c:pt>
              </c:numCache>
            </c:numRef>
          </c:xVal>
          <c:yVal>
            <c:numRef>
              <c:f>Sheet1!$B$2:$B$9</c:f>
              <c:numCache>
                <c:formatCode>General</c:formatCode>
                <c:ptCount val="8"/>
                <c:pt idx="0">
                  <c:v>0.70799999999999996</c:v>
                </c:pt>
                <c:pt idx="1">
                  <c:v>1.0920000000000001</c:v>
                </c:pt>
                <c:pt idx="2">
                  <c:v>0.91300000000000003</c:v>
                </c:pt>
                <c:pt idx="3">
                  <c:v>1.6639999999999999</c:v>
                </c:pt>
                <c:pt idx="4">
                  <c:v>1.0660000000000001</c:v>
                </c:pt>
                <c:pt idx="5">
                  <c:v>1.081</c:v>
                </c:pt>
                <c:pt idx="6">
                  <c:v>0.86099999999999999</c:v>
                </c:pt>
                <c:pt idx="7">
                  <c:v>1.2849999999999999</c:v>
                </c:pt>
              </c:numCache>
            </c:numRef>
          </c:yVal>
          <c:bubbleSize>
            <c:numRef>
              <c:f>Sheet1!$C$2:$C$9</c:f>
              <c:numCache>
                <c:formatCode>General</c:formatCode>
                <c:ptCount val="8"/>
                <c:pt idx="0">
                  <c:v>102466</c:v>
                </c:pt>
                <c:pt idx="1">
                  <c:v>82178</c:v>
                </c:pt>
                <c:pt idx="2">
                  <c:v>78687</c:v>
                </c:pt>
                <c:pt idx="3">
                  <c:v>70435</c:v>
                </c:pt>
                <c:pt idx="4">
                  <c:v>50745</c:v>
                </c:pt>
                <c:pt idx="5">
                  <c:v>43528</c:v>
                </c:pt>
                <c:pt idx="6">
                  <c:v>39538</c:v>
                </c:pt>
                <c:pt idx="7">
                  <c:v>23088</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Mure</c:v>
                  </c:pt>
                  <c:pt idx="4">
                    <c:v>Bouvet-Ladubay</c:v>
                  </c:pt>
                  <c:pt idx="5">
                    <c:v>Chateau Moncontour</c:v>
                  </c:pt>
                  <c:pt idx="6">
                    <c:v>Chardonnier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5C81219C-DF84-48F0-9D70-A30FC0EE68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5480DDA-2638-42DF-8099-6191063CB8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41A75FCD-14F3-4350-AAC1-D9A7BE0422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DDB53BB-64B8-493B-8884-5714D5EE80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6C1CC87B-7368-4A05-8C4A-5B27A44647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DC133FF4-C3F2-4C4A-9B41-23215A1DF0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566BC351-AFD4-441F-A205-BF3E530082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F6E4E3BC-5606-4270-8DA5-31043C9289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11.4457</c:v>
                </c:pt>
                <c:pt idx="1">
                  <c:v>12.7675</c:v>
                </c:pt>
                <c:pt idx="2">
                  <c:v>9.1258999999999997</c:v>
                </c:pt>
                <c:pt idx="3">
                  <c:v>17.377600000000001</c:v>
                </c:pt>
                <c:pt idx="4">
                  <c:v>11.3108</c:v>
                </c:pt>
                <c:pt idx="5">
                  <c:v>11.7963</c:v>
                </c:pt>
                <c:pt idx="6">
                  <c:v>13.266400000000001</c:v>
                </c:pt>
                <c:pt idx="7">
                  <c:v>11.2964</c:v>
                </c:pt>
              </c:numCache>
            </c:numRef>
          </c:xVal>
          <c:yVal>
            <c:numRef>
              <c:f>Sheet1!$B$2:$B$9</c:f>
              <c:numCache>
                <c:formatCode>General</c:formatCode>
                <c:ptCount val="8"/>
                <c:pt idx="0">
                  <c:v>1.0960000000000001</c:v>
                </c:pt>
                <c:pt idx="1">
                  <c:v>1.224</c:v>
                </c:pt>
                <c:pt idx="2">
                  <c:v>0.874</c:v>
                </c:pt>
                <c:pt idx="3">
                  <c:v>1.6639999999999999</c:v>
                </c:pt>
                <c:pt idx="4">
                  <c:v>1.0840000000000001</c:v>
                </c:pt>
                <c:pt idx="5">
                  <c:v>1.077</c:v>
                </c:pt>
                <c:pt idx="6">
                  <c:v>1.2689999999999999</c:v>
                </c:pt>
                <c:pt idx="7">
                  <c:v>0.92400000000000004</c:v>
                </c:pt>
              </c:numCache>
            </c:numRef>
          </c:yVal>
          <c:bubbleSize>
            <c:numRef>
              <c:f>Sheet1!$C$2:$C$9</c:f>
              <c:numCache>
                <c:formatCode>General</c:formatCode>
                <c:ptCount val="8"/>
                <c:pt idx="0">
                  <c:v>195596</c:v>
                </c:pt>
                <c:pt idx="1">
                  <c:v>123577</c:v>
                </c:pt>
                <c:pt idx="2">
                  <c:v>96917</c:v>
                </c:pt>
                <c:pt idx="3">
                  <c:v>78512</c:v>
                </c:pt>
                <c:pt idx="4">
                  <c:v>64924</c:v>
                </c:pt>
                <c:pt idx="5">
                  <c:v>64278</c:v>
                </c:pt>
                <c:pt idx="6">
                  <c:v>37597</c:v>
                </c:pt>
                <c:pt idx="7">
                  <c:v>19859</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Chateau Moncontour</c:v>
                  </c:pt>
                  <c:pt idx="5">
                    <c:v>Bouvet-Ladubay</c:v>
                  </c:pt>
                  <c:pt idx="6">
                    <c:v>De Chanceny</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A12F80A-4B6B-409B-991E-C08308833D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99EFC0-665F-4715-AC0F-8FE76CFE92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932765C-F35E-41C6-961F-D1853830BB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C1E287-4045-43A7-8813-6CFFD72DF7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4BFF75B-4C91-4011-8637-7B135D9E72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101439F-A5C8-460F-B259-CDE298BD0E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5DF1B89-9F24-4DD9-8E8B-6F1DA4F76A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17AFD7C-A6D2-4CFB-9FF2-F2085C668F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7.4028</c:v>
                </c:pt>
                <c:pt idx="1">
                  <c:v>11.404999999999999</c:v>
                </c:pt>
                <c:pt idx="2">
                  <c:v>10.405099999999999</c:v>
                </c:pt>
                <c:pt idx="3">
                  <c:v>9.0840999999999994</c:v>
                </c:pt>
                <c:pt idx="4">
                  <c:v>17.397300000000001</c:v>
                </c:pt>
                <c:pt idx="5">
                  <c:v>11.7463</c:v>
                </c:pt>
                <c:pt idx="6">
                  <c:v>11.4129</c:v>
                </c:pt>
                <c:pt idx="7">
                  <c:v>13.5061</c:v>
                </c:pt>
              </c:numCache>
            </c:numRef>
          </c:xVal>
          <c:yVal>
            <c:numRef>
              <c:f>Sheet1!$B$2:$B$9</c:f>
              <c:numCache>
                <c:formatCode>General</c:formatCode>
                <c:ptCount val="8"/>
                <c:pt idx="0">
                  <c:v>0.70199999999999996</c:v>
                </c:pt>
                <c:pt idx="1">
                  <c:v>1.0820000000000001</c:v>
                </c:pt>
                <c:pt idx="2">
                  <c:v>0.98699999999999999</c:v>
                </c:pt>
                <c:pt idx="3">
                  <c:v>0.86199999999999999</c:v>
                </c:pt>
                <c:pt idx="4">
                  <c:v>1.6519999999999999</c:v>
                </c:pt>
                <c:pt idx="5">
                  <c:v>1.0720000000000001</c:v>
                </c:pt>
                <c:pt idx="6">
                  <c:v>1.083</c:v>
                </c:pt>
                <c:pt idx="7">
                  <c:v>1.28</c:v>
                </c:pt>
              </c:numCache>
            </c:numRef>
          </c:yVal>
          <c:bubbleSize>
            <c:numRef>
              <c:f>Sheet1!$C$2:$C$9</c:f>
              <c:numCache>
                <c:formatCode>General</c:formatCode>
                <c:ptCount val="8"/>
                <c:pt idx="0">
                  <c:v>154682</c:v>
                </c:pt>
                <c:pt idx="1">
                  <c:v>150888</c:v>
                </c:pt>
                <c:pt idx="2">
                  <c:v>104009</c:v>
                </c:pt>
                <c:pt idx="3">
                  <c:v>86281</c:v>
                </c:pt>
                <c:pt idx="4">
                  <c:v>76009</c:v>
                </c:pt>
                <c:pt idx="5">
                  <c:v>74413</c:v>
                </c:pt>
                <c:pt idx="6">
                  <c:v>70235</c:v>
                </c:pt>
                <c:pt idx="7">
                  <c:v>42355</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Chardonnier</c:v>
                  </c:pt>
                  <c:pt idx="4">
                    <c:v>Mure</c:v>
                  </c:pt>
                  <c:pt idx="5">
                    <c:v>Bouvet-Ladubay</c:v>
                  </c:pt>
                  <c:pt idx="6">
                    <c:v>Chateau Moncontour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3460976-B5C4-4CE5-8C05-14948543AD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1FF679B-E73B-4705-AD42-89BE2230AE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A44F428-4864-427E-A597-2DEA3C74B5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637B42-6A95-4E18-8258-144ADC1A74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EA6C9A3-B729-4D22-9475-612FBE3E80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AB3D747-15A5-4F7E-ADF2-B448C0AEFD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A924114-0CE0-41A6-803B-4001F71038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30741D-8CC3-4227-BD8B-B69FE7D976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7.4260000000000002</c:v>
                </c:pt>
                <c:pt idx="1">
                  <c:v>11.3996</c:v>
                </c:pt>
                <c:pt idx="2">
                  <c:v>10.5167</c:v>
                </c:pt>
                <c:pt idx="3">
                  <c:v>17.6111</c:v>
                </c:pt>
                <c:pt idx="4">
                  <c:v>9.1219000000000001</c:v>
                </c:pt>
                <c:pt idx="5">
                  <c:v>11.9292</c:v>
                </c:pt>
                <c:pt idx="6">
                  <c:v>11.430300000000001</c:v>
                </c:pt>
                <c:pt idx="7">
                  <c:v>13.4643</c:v>
                </c:pt>
              </c:numCache>
            </c:numRef>
          </c:xVal>
          <c:yVal>
            <c:numRef>
              <c:f>Sheet1!$B$2:$B$9</c:f>
              <c:numCache>
                <c:formatCode>General</c:formatCode>
                <c:ptCount val="8"/>
                <c:pt idx="0">
                  <c:v>0.69099999999999995</c:v>
                </c:pt>
                <c:pt idx="1">
                  <c:v>1.06</c:v>
                </c:pt>
                <c:pt idx="2">
                  <c:v>0.97799999999999998</c:v>
                </c:pt>
                <c:pt idx="3">
                  <c:v>1.6619999999999999</c:v>
                </c:pt>
                <c:pt idx="4">
                  <c:v>0.84899999999999998</c:v>
                </c:pt>
                <c:pt idx="5">
                  <c:v>1.0469999999999999</c:v>
                </c:pt>
                <c:pt idx="6">
                  <c:v>1.0620000000000001</c:v>
                </c:pt>
                <c:pt idx="7">
                  <c:v>1.25</c:v>
                </c:pt>
              </c:numCache>
            </c:numRef>
          </c:yVal>
          <c:bubbleSize>
            <c:numRef>
              <c:f>Sheet1!$C$2:$C$9</c:f>
              <c:numCache>
                <c:formatCode>General</c:formatCode>
                <c:ptCount val="8"/>
                <c:pt idx="0">
                  <c:v>121638</c:v>
                </c:pt>
                <c:pt idx="1">
                  <c:v>101593</c:v>
                </c:pt>
                <c:pt idx="2">
                  <c:v>92105</c:v>
                </c:pt>
                <c:pt idx="3">
                  <c:v>82244</c:v>
                </c:pt>
                <c:pt idx="4">
                  <c:v>56501</c:v>
                </c:pt>
                <c:pt idx="5">
                  <c:v>55399</c:v>
                </c:pt>
                <c:pt idx="6">
                  <c:v>53231</c:v>
                </c:pt>
                <c:pt idx="7">
                  <c:v>27871</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Mure</c:v>
                  </c:pt>
                  <c:pt idx="4">
                    <c:v>Chardonnier</c:v>
                  </c:pt>
                  <c:pt idx="5">
                    <c:v>Bouvet-Ladubay</c:v>
                  </c:pt>
                  <c:pt idx="6">
                    <c:v>Chateau Moncontour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1947EB-9C7B-43FF-A55C-1634A93ED4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AD6EC5-274E-43FC-AB8B-BB11414B50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583C8E9-EB0D-452D-8F5C-327052470C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A95F32A-9B9C-47A3-BD10-96D69E4519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518046-7B97-4151-B4B8-4C6C902E3C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203E7CB-0B59-46A5-98C5-6E0965F08E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3246C9F-B677-4515-A9EC-D9C679EAF6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1CE04B0-BBDB-4738-AF9C-9402B26117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7.4020000000000001</c:v>
                </c:pt>
                <c:pt idx="1">
                  <c:v>9.6089000000000002</c:v>
                </c:pt>
                <c:pt idx="2">
                  <c:v>17.286000000000001</c:v>
                </c:pt>
                <c:pt idx="3">
                  <c:v>11.5068</c:v>
                </c:pt>
                <c:pt idx="4">
                  <c:v>11.856400000000001</c:v>
                </c:pt>
                <c:pt idx="5">
                  <c:v>11.451700000000001</c:v>
                </c:pt>
                <c:pt idx="6">
                  <c:v>9.1301000000000005</c:v>
                </c:pt>
                <c:pt idx="7">
                  <c:v>13.463800000000001</c:v>
                </c:pt>
              </c:numCache>
            </c:numRef>
          </c:xVal>
          <c:yVal>
            <c:numRef>
              <c:f>Sheet1!$B$2:$B$9</c:f>
              <c:numCache>
                <c:formatCode>General</c:formatCode>
                <c:ptCount val="8"/>
                <c:pt idx="0">
                  <c:v>0.69899999999999995</c:v>
                </c:pt>
                <c:pt idx="1">
                  <c:v>0.90600000000000003</c:v>
                </c:pt>
                <c:pt idx="2">
                  <c:v>1.671</c:v>
                </c:pt>
                <c:pt idx="3">
                  <c:v>1.0860000000000001</c:v>
                </c:pt>
                <c:pt idx="4">
                  <c:v>1.0509999999999999</c:v>
                </c:pt>
                <c:pt idx="5">
                  <c:v>1.0820000000000001</c:v>
                </c:pt>
                <c:pt idx="6">
                  <c:v>0.86199999999999999</c:v>
                </c:pt>
                <c:pt idx="7">
                  <c:v>1.2729999999999999</c:v>
                </c:pt>
              </c:numCache>
            </c:numRef>
          </c:yVal>
          <c:bubbleSize>
            <c:numRef>
              <c:f>Sheet1!$C$2:$C$9</c:f>
              <c:numCache>
                <c:formatCode>General</c:formatCode>
                <c:ptCount val="8"/>
                <c:pt idx="0">
                  <c:v>109224</c:v>
                </c:pt>
                <c:pt idx="1">
                  <c:v>104795</c:v>
                </c:pt>
                <c:pt idx="2">
                  <c:v>81175</c:v>
                </c:pt>
                <c:pt idx="3">
                  <c:v>77326</c:v>
                </c:pt>
                <c:pt idx="4">
                  <c:v>60420</c:v>
                </c:pt>
                <c:pt idx="5">
                  <c:v>50548</c:v>
                </c:pt>
                <c:pt idx="6">
                  <c:v>44555</c:v>
                </c:pt>
                <c:pt idx="7">
                  <c:v>27143</c:v>
                </c:pt>
              </c:numCache>
            </c:numRef>
          </c:bubbleSize>
          <c:bubble3D val="0"/>
          <c:extLst>
            <c:ext xmlns:c15="http://schemas.microsoft.com/office/drawing/2012/chart" uri="{02D57815-91ED-43cb-92C2-25804820EDAC}">
              <c15:datalabelsRange>
                <c15:f>Sheet1!$E$2:$E$10</c15:f>
                <c15:dlblRangeCache>
                  <c:ptCount val="9"/>
                  <c:pt idx="0">
                    <c:v>Cantine Vitevis</c:v>
                  </c:pt>
                  <c:pt idx="1">
                    <c:v>Kriter</c:v>
                  </c:pt>
                  <c:pt idx="2">
                    <c:v>Mure</c:v>
                  </c:pt>
                  <c:pt idx="3">
                    <c:v>Bottega</c:v>
                  </c:pt>
                  <c:pt idx="4">
                    <c:v>Bouvet-Ladubay</c:v>
                  </c:pt>
                  <c:pt idx="5">
                    <c:v>Chateau Moncontour</c:v>
                  </c:pt>
                  <c:pt idx="6">
                    <c:v>Chardonnier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BD503ED-DBDA-427C-9B4A-6B9C17D063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E57A726-7C97-4847-8D90-AC0BF0AB8F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B0174AE-DC5A-4DB6-84B9-6FF7AC45CB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1D58DAD-FB7A-4684-BFA3-ACD24735E5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0A9263D-2204-4A50-8F87-3A54358A81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C509F31-4142-4A30-A13B-F9ACF8D2D1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6220799-C1F1-4F32-B4C1-B3DDBD4CAD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3D5EB3B-B99D-4879-BB27-CD4B0A8275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3.5872999999999999</c:v>
                </c:pt>
                <c:pt idx="1">
                  <c:v>3.6678000000000002</c:v>
                </c:pt>
                <c:pt idx="2">
                  <c:v>3.9388000000000001</c:v>
                </c:pt>
                <c:pt idx="3">
                  <c:v>2.9659</c:v>
                </c:pt>
                <c:pt idx="4">
                  <c:v>5.45</c:v>
                </c:pt>
                <c:pt idx="5">
                  <c:v>7.4157999999999999</c:v>
                </c:pt>
                <c:pt idx="6">
                  <c:v>29.135300000000001</c:v>
                </c:pt>
              </c:numCache>
            </c:numRef>
          </c:xVal>
          <c:yVal>
            <c:numRef>
              <c:f>Sheet1!$B$2:$B$8</c:f>
              <c:numCache>
                <c:formatCode>General</c:formatCode>
                <c:ptCount val="7"/>
                <c:pt idx="0">
                  <c:v>0.93100000000000005</c:v>
                </c:pt>
                <c:pt idx="1">
                  <c:v>0.95099999999999996</c:v>
                </c:pt>
                <c:pt idx="2">
                  <c:v>1.0089999999999999</c:v>
                </c:pt>
                <c:pt idx="3">
                  <c:v>0.76900000000000002</c:v>
                </c:pt>
                <c:pt idx="4">
                  <c:v>1.4139999999999999</c:v>
                </c:pt>
                <c:pt idx="5">
                  <c:v>1.9059999999999999</c:v>
                </c:pt>
                <c:pt idx="6">
                  <c:v>7.5529999999999999</c:v>
                </c:pt>
              </c:numCache>
            </c:numRef>
          </c:yVal>
          <c:bubbleSize>
            <c:numRef>
              <c:f>Sheet1!$C$2:$C$8</c:f>
              <c:numCache>
                <c:formatCode>General</c:formatCode>
                <c:ptCount val="7"/>
                <c:pt idx="0">
                  <c:v>8393288</c:v>
                </c:pt>
                <c:pt idx="1">
                  <c:v>5214126</c:v>
                </c:pt>
                <c:pt idx="2">
                  <c:v>4064943</c:v>
                </c:pt>
                <c:pt idx="3">
                  <c:v>2391008</c:v>
                </c:pt>
                <c:pt idx="4">
                  <c:v>1430636</c:v>
                </c:pt>
                <c:pt idx="5">
                  <c:v>436974</c:v>
                </c:pt>
                <c:pt idx="6">
                  <c:v>337562</c:v>
                </c:pt>
              </c:numCache>
            </c:numRef>
          </c:bubbleSize>
          <c:bubble3D val="0"/>
          <c:extLst>
            <c:ext xmlns:c15="http://schemas.microsoft.com/office/drawing/2012/chart" uri="{02D57815-91ED-43cb-92C2-25804820EDAC}">
              <c15:datalabelsRange>
                <c15:f>Sheet1!$E$2:$E$10</c15:f>
                <c15:dlblRangeCache>
                  <c:ptCount val="9"/>
                  <c:pt idx="0">
                    <c:v>Bardinet</c:v>
                  </c:pt>
                  <c:pt idx="1">
                    <c:v>Gratien &amp; Meyer</c:v>
                  </c:pt>
                  <c:pt idx="2">
                    <c:v>Listel</c:v>
                  </c:pt>
                  <c:pt idx="3">
                    <c:v>Mdd</c:v>
                  </c:pt>
                  <c:pt idx="4">
                    <c:v>Freixenet</c:v>
                  </c:pt>
                  <c:pt idx="5">
                    <c:v>Orchidees</c:v>
                  </c:pt>
                  <c:pt idx="6">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75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91798BA-4069-4D72-8CC9-14A6E86E18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DF09507-7611-443D-A99C-2E9F2D3A58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D85571B-05B7-43E0-B662-B538F55E69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DB71F8F-1630-4464-BB80-AB3B586721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845917B-8D11-4513-863D-067A9B3DEA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9052E17-CECA-4E42-805D-C916725599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727DD96-5518-47B6-AAC3-39B1F1BA7E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AF05E70-5980-4CB3-8943-80A337CD04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29.107099999999999</c:v>
                </c:pt>
                <c:pt idx="1">
                  <c:v>11.3858</c:v>
                </c:pt>
                <c:pt idx="2">
                  <c:v>34.587800000000001</c:v>
                </c:pt>
                <c:pt idx="3">
                  <c:v>9.3613999999999997</c:v>
                </c:pt>
                <c:pt idx="4">
                  <c:v>18.194400000000002</c:v>
                </c:pt>
              </c:numCache>
            </c:numRef>
          </c:xVal>
          <c:yVal>
            <c:numRef>
              <c:f>Sheet1!$B$2:$B$6</c:f>
              <c:numCache>
                <c:formatCode>General</c:formatCode>
                <c:ptCount val="5"/>
                <c:pt idx="0">
                  <c:v>1.679</c:v>
                </c:pt>
                <c:pt idx="1">
                  <c:v>0.65800000000000003</c:v>
                </c:pt>
                <c:pt idx="2">
                  <c:v>1.9650000000000001</c:v>
                </c:pt>
                <c:pt idx="3">
                  <c:v>0.54</c:v>
                </c:pt>
                <c:pt idx="4">
                  <c:v>1.0840000000000001</c:v>
                </c:pt>
              </c:numCache>
            </c:numRef>
          </c:yVal>
          <c:bubbleSize>
            <c:numRef>
              <c:f>Sheet1!$C$2:$C$6</c:f>
              <c:numCache>
                <c:formatCode>General</c:formatCode>
                <c:ptCount val="5"/>
                <c:pt idx="0">
                  <c:v>322623</c:v>
                </c:pt>
                <c:pt idx="1">
                  <c:v>219371</c:v>
                </c:pt>
                <c:pt idx="2">
                  <c:v>54787</c:v>
                </c:pt>
                <c:pt idx="3">
                  <c:v>52714</c:v>
                </c:pt>
                <c:pt idx="4">
                  <c:v>30985</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0D5616D-8AA1-4D73-BE23-1E52B3B668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32B3F9F-0F9B-4A9E-995E-9EFBC96F1E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91DABF4-BE97-496F-94BD-D08B2FAAE5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ABE1C33-77A0-473C-A274-07C606E8FF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A2BA160-50FF-4776-A3DC-84E22D61B9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D3AA216-76CD-433D-8314-07D0A0AC9A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22304BD-AB65-4BD4-90AC-5E8BC106C3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E229125-0A35-44D2-A7F5-BA080300CA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3.5872999999999999</c:v>
                </c:pt>
                <c:pt idx="1">
                  <c:v>3.6678000000000002</c:v>
                </c:pt>
                <c:pt idx="2">
                  <c:v>3.9388000000000001</c:v>
                </c:pt>
                <c:pt idx="3">
                  <c:v>2.9659</c:v>
                </c:pt>
                <c:pt idx="4">
                  <c:v>5.45</c:v>
                </c:pt>
                <c:pt idx="5">
                  <c:v>7.4157999999999999</c:v>
                </c:pt>
              </c:numCache>
            </c:numRef>
          </c:xVal>
          <c:yVal>
            <c:numRef>
              <c:f>Sheet1!$B$2:$B$7</c:f>
              <c:numCache>
                <c:formatCode>General</c:formatCode>
                <c:ptCount val="6"/>
                <c:pt idx="0">
                  <c:v>0.95199999999999996</c:v>
                </c:pt>
                <c:pt idx="1">
                  <c:v>0.97199999999999998</c:v>
                </c:pt>
                <c:pt idx="2">
                  <c:v>1.032</c:v>
                </c:pt>
                <c:pt idx="3">
                  <c:v>0.78700000000000003</c:v>
                </c:pt>
                <c:pt idx="4">
                  <c:v>1.446</c:v>
                </c:pt>
                <c:pt idx="5">
                  <c:v>1.9490000000000001</c:v>
                </c:pt>
              </c:numCache>
            </c:numRef>
          </c:yVal>
          <c:bubbleSize>
            <c:numRef>
              <c:f>Sheet1!$C$2:$C$7</c:f>
              <c:numCache>
                <c:formatCode>General</c:formatCode>
                <c:ptCount val="6"/>
                <c:pt idx="0">
                  <c:v>8393288</c:v>
                </c:pt>
                <c:pt idx="1">
                  <c:v>5214126</c:v>
                </c:pt>
                <c:pt idx="2">
                  <c:v>4064943</c:v>
                </c:pt>
                <c:pt idx="3">
                  <c:v>2391008</c:v>
                </c:pt>
                <c:pt idx="4">
                  <c:v>1430636</c:v>
                </c:pt>
                <c:pt idx="5">
                  <c:v>436974</c:v>
                </c:pt>
              </c:numCache>
            </c:numRef>
          </c:bubbleSize>
          <c:bubble3D val="0"/>
          <c:extLst>
            <c:ext xmlns:c15="http://schemas.microsoft.com/office/drawing/2012/chart" uri="{02D57815-91ED-43cb-92C2-25804820EDAC}">
              <c15:datalabelsRange>
                <c15:f>Sheet1!$E$2:$E$10</c15:f>
                <c15:dlblRangeCache>
                  <c:ptCount val="9"/>
                  <c:pt idx="0">
                    <c:v>Bardinet</c:v>
                  </c:pt>
                  <c:pt idx="1">
                    <c:v>Gratien &amp; Meyer</c:v>
                  </c:pt>
                  <c:pt idx="2">
                    <c:v>Listel</c:v>
                  </c:pt>
                  <c:pt idx="3">
                    <c:v>Mdd</c:v>
                  </c:pt>
                  <c:pt idx="4">
                    <c:v>Freixenet</c:v>
                  </c:pt>
                  <c:pt idx="5">
                    <c:v>Orchidees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53FEDB-74B6-407F-8183-5414F03AA9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FBC1DE5-EE04-4B26-94E4-171B881253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0090F2D-FD1A-43F9-A783-959071AA0A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322D3EB-9100-44E5-A438-FC0A80CCB5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0590C50-B676-4D6A-9F45-731B4DE88D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2BDE662-B241-4337-A2CB-C778F1EB8E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FBDCFAA-DD2A-4F43-B2D2-5D8A178C03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36F9688-A115-4CEC-A0BD-F7172630F4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29.026399999999999</c:v>
                </c:pt>
                <c:pt idx="1">
                  <c:v>11.3819</c:v>
                </c:pt>
                <c:pt idx="2">
                  <c:v>9.3262999999999998</c:v>
                </c:pt>
                <c:pt idx="3">
                  <c:v>34.194400000000002</c:v>
                </c:pt>
                <c:pt idx="4">
                  <c:v>18.021899999999999</c:v>
                </c:pt>
              </c:numCache>
            </c:numRef>
          </c:xVal>
          <c:yVal>
            <c:numRef>
              <c:f>Sheet1!$B$2:$B$6</c:f>
              <c:numCache>
                <c:formatCode>General</c:formatCode>
                <c:ptCount val="5"/>
                <c:pt idx="0">
                  <c:v>1.68</c:v>
                </c:pt>
                <c:pt idx="1">
                  <c:v>0.65900000000000003</c:v>
                </c:pt>
                <c:pt idx="2">
                  <c:v>0.54100000000000004</c:v>
                </c:pt>
                <c:pt idx="3">
                  <c:v>1.9670000000000001</c:v>
                </c:pt>
                <c:pt idx="4">
                  <c:v>1.0760000000000001</c:v>
                </c:pt>
              </c:numCache>
            </c:numRef>
          </c:yVal>
          <c:bubbleSize>
            <c:numRef>
              <c:f>Sheet1!$C$2:$C$6</c:f>
              <c:numCache>
                <c:formatCode>General</c:formatCode>
                <c:ptCount val="5"/>
                <c:pt idx="0">
                  <c:v>159529</c:v>
                </c:pt>
                <c:pt idx="1">
                  <c:v>109528</c:v>
                </c:pt>
                <c:pt idx="2">
                  <c:v>24640</c:v>
                </c:pt>
                <c:pt idx="3">
                  <c:v>24278</c:v>
                </c:pt>
                <c:pt idx="4">
                  <c:v>14021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7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EB562A4-AEEC-4D80-85A9-5E1BEECD0B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23FF4E-9406-46DC-BA6D-0B23E45426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6E1948-EF44-43F9-B13B-A85EB26554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15D9C6A-4F0E-4ABD-8AAA-4589861C06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FD35DC-EDED-49D6-96C7-10FF9F8F35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81BAFC1-5E9C-498F-B80B-7DD98066E8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E76E994-864A-42CA-9E60-737A1AD171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1B4EA3D-5043-4EC0-B8A9-FEA504D178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29.073699999999999</c:v>
                </c:pt>
                <c:pt idx="1">
                  <c:v>11.320499999999999</c:v>
                </c:pt>
                <c:pt idx="2">
                  <c:v>9.3109999999999999</c:v>
                </c:pt>
                <c:pt idx="3">
                  <c:v>34.410400000000003</c:v>
                </c:pt>
                <c:pt idx="4">
                  <c:v>18.127199999999998</c:v>
                </c:pt>
              </c:numCache>
            </c:numRef>
          </c:xVal>
          <c:yVal>
            <c:numRef>
              <c:f>Sheet1!$B$2:$B$6</c:f>
              <c:numCache>
                <c:formatCode>General</c:formatCode>
                <c:ptCount val="5"/>
                <c:pt idx="0">
                  <c:v>1.798</c:v>
                </c:pt>
                <c:pt idx="1">
                  <c:v>0.70299999999999996</c:v>
                </c:pt>
                <c:pt idx="2">
                  <c:v>0.57799999999999996</c:v>
                </c:pt>
                <c:pt idx="3">
                  <c:v>2.113</c:v>
                </c:pt>
                <c:pt idx="4">
                  <c:v>1.1459999999999999</c:v>
                </c:pt>
              </c:numCache>
            </c:numRef>
          </c:yVal>
          <c:bubbleSize>
            <c:numRef>
              <c:f>Sheet1!$C$2:$C$6</c:f>
              <c:numCache>
                <c:formatCode>General</c:formatCode>
                <c:ptCount val="5"/>
                <c:pt idx="0">
                  <c:v>51664</c:v>
                </c:pt>
                <c:pt idx="1">
                  <c:v>47263</c:v>
                </c:pt>
                <c:pt idx="2">
                  <c:v>11648</c:v>
                </c:pt>
                <c:pt idx="3">
                  <c:v>8637</c:v>
                </c:pt>
                <c:pt idx="4">
                  <c:v>8411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1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3594910-5A12-4C3E-8542-3A5C518398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63BE775-96F6-49BD-958C-66D9FE0924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D9E2734-6C72-4A21-8F7C-A28A5190B9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333065-91BE-41E5-9B6F-2B5FFB570D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E1C560A-173C-4896-BD6D-163315322F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1AF5388-6700-4D69-91EF-654BDD1A80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4B01AC5-0BF4-4F8F-9BE2-4C8553A40E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BE93D6F-FBB3-499E-A041-7C3FE42C38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29.1313</c:v>
                </c:pt>
                <c:pt idx="1">
                  <c:v>11.426500000000001</c:v>
                </c:pt>
                <c:pt idx="2">
                  <c:v>34.788600000000002</c:v>
                </c:pt>
                <c:pt idx="3">
                  <c:v>9.3895999999999997</c:v>
                </c:pt>
                <c:pt idx="4">
                  <c:v>18.3688</c:v>
                </c:pt>
              </c:numCache>
            </c:numRef>
          </c:xVal>
          <c:yVal>
            <c:numRef>
              <c:f>Sheet1!$B$2:$B$6</c:f>
              <c:numCache>
                <c:formatCode>General</c:formatCode>
                <c:ptCount val="5"/>
                <c:pt idx="0">
                  <c:v>1.613</c:v>
                </c:pt>
                <c:pt idx="1">
                  <c:v>0.63400000000000001</c:v>
                </c:pt>
                <c:pt idx="2">
                  <c:v>1.9510000000000001</c:v>
                </c:pt>
                <c:pt idx="3">
                  <c:v>0.52600000000000002</c:v>
                </c:pt>
                <c:pt idx="4">
                  <c:v>1.0369999999999999</c:v>
                </c:pt>
              </c:numCache>
            </c:numRef>
          </c:yVal>
          <c:bubbleSize>
            <c:numRef>
              <c:f>Sheet1!$C$2:$C$6</c:f>
              <c:numCache>
                <c:formatCode>General</c:formatCode>
                <c:ptCount val="5"/>
                <c:pt idx="0">
                  <c:v>33268</c:v>
                </c:pt>
                <c:pt idx="1">
                  <c:v>19288</c:v>
                </c:pt>
                <c:pt idx="2">
                  <c:v>6088</c:v>
                </c:pt>
                <c:pt idx="3">
                  <c:v>5061</c:v>
                </c:pt>
                <c:pt idx="4">
                  <c:v>2939</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1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E57D03F-56A0-45C6-BFC6-F9A0332DF9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FBC3AC6-56AE-4CB8-810F-0A77CCA665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FB7527E-E140-4EFC-AA0A-6B90F99060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140DCED-47AB-40BD-BED7-538E79F3B8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046CB1B-F549-4DE8-82C0-BED745A20F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03439AF-5867-4DF2-BE32-67A6647FF4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F40FC09-BA2D-46DA-8BC3-6110E71D25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93FA363-FE02-4234-9BB8-B2A25F31D4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29.110499999999998</c:v>
                </c:pt>
                <c:pt idx="1">
                  <c:v>11.432700000000001</c:v>
                </c:pt>
                <c:pt idx="2">
                  <c:v>34.455300000000001</c:v>
                </c:pt>
                <c:pt idx="3">
                  <c:v>9.4687999999999999</c:v>
                </c:pt>
                <c:pt idx="4">
                  <c:v>18.4194</c:v>
                </c:pt>
              </c:numCache>
            </c:numRef>
          </c:xVal>
          <c:yVal>
            <c:numRef>
              <c:f>Sheet1!$B$2:$B$6</c:f>
              <c:numCache>
                <c:formatCode>General</c:formatCode>
                <c:ptCount val="5"/>
                <c:pt idx="0">
                  <c:v>1.42</c:v>
                </c:pt>
                <c:pt idx="1">
                  <c:v>0.55900000000000005</c:v>
                </c:pt>
                <c:pt idx="2">
                  <c:v>1.669</c:v>
                </c:pt>
                <c:pt idx="3">
                  <c:v>0.46100000000000002</c:v>
                </c:pt>
                <c:pt idx="4">
                  <c:v>0.97499999999999998</c:v>
                </c:pt>
              </c:numCache>
            </c:numRef>
          </c:yVal>
          <c:bubbleSize>
            <c:numRef>
              <c:f>Sheet1!$C$2:$C$6</c:f>
              <c:numCache>
                <c:formatCode>General</c:formatCode>
                <c:ptCount val="5"/>
                <c:pt idx="0">
                  <c:v>30304</c:v>
                </c:pt>
                <c:pt idx="1">
                  <c:v>11387</c:v>
                </c:pt>
                <c:pt idx="2">
                  <c:v>8097</c:v>
                </c:pt>
                <c:pt idx="3">
                  <c:v>2727</c:v>
                </c:pt>
                <c:pt idx="4">
                  <c:v>1142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B4F813-4A44-4A32-B563-DF6488D0A5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181ED03-D0C4-4E23-84A9-A316D842FF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9E85A21-CE2C-416A-9650-3FDA0A0778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9B43719-C15D-42CE-B95E-F4BB8DE176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46BF1FE-3FF6-4256-BB3E-C8BB17FA85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E3CE50-9360-4B97-AA19-2491A2E8A7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6512F9A-59B6-4BF8-8592-70E0DBD137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5330101-747A-4650-B93B-C451606C19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70.331900000000005</c:v>
                </c:pt>
                <c:pt idx="1">
                  <c:v>23.5243</c:v>
                </c:pt>
                <c:pt idx="2">
                  <c:v>50.431899999999999</c:v>
                </c:pt>
                <c:pt idx="3">
                  <c:v>53.389200000000002</c:v>
                </c:pt>
                <c:pt idx="4">
                  <c:v>31.674299999999999</c:v>
                </c:pt>
                <c:pt idx="5">
                  <c:v>83.896100000000004</c:v>
                </c:pt>
                <c:pt idx="6">
                  <c:v>33.087600000000002</c:v>
                </c:pt>
                <c:pt idx="7">
                  <c:v>56.0105</c:v>
                </c:pt>
              </c:numCache>
            </c:numRef>
          </c:xVal>
          <c:yVal>
            <c:numRef>
              <c:f>Sheet1!$B$2:$B$9</c:f>
              <c:numCache>
                <c:formatCode>General</c:formatCode>
                <c:ptCount val="8"/>
                <c:pt idx="0">
                  <c:v>1.853</c:v>
                </c:pt>
                <c:pt idx="1">
                  <c:v>0.629</c:v>
                </c:pt>
                <c:pt idx="2">
                  <c:v>1.3260000000000001</c:v>
                </c:pt>
                <c:pt idx="3">
                  <c:v>1.2849999999999999</c:v>
                </c:pt>
                <c:pt idx="4">
                  <c:v>0.84099999999999997</c:v>
                </c:pt>
                <c:pt idx="5">
                  <c:v>2.177</c:v>
                </c:pt>
                <c:pt idx="6">
                  <c:v>0.86799999999999999</c:v>
                </c:pt>
                <c:pt idx="7">
                  <c:v>1.337</c:v>
                </c:pt>
              </c:numCache>
            </c:numRef>
          </c:yVal>
          <c:bubbleSize>
            <c:numRef>
              <c:f>Sheet1!$C$2:$C$9</c:f>
              <c:numCache>
                <c:formatCode>General</c:formatCode>
                <c:ptCount val="8"/>
                <c:pt idx="0">
                  <c:v>1828137</c:v>
                </c:pt>
                <c:pt idx="1">
                  <c:v>611372</c:v>
                </c:pt>
                <c:pt idx="2">
                  <c:v>586220</c:v>
                </c:pt>
                <c:pt idx="3">
                  <c:v>507304</c:v>
                </c:pt>
                <c:pt idx="4">
                  <c:v>355481</c:v>
                </c:pt>
                <c:pt idx="5">
                  <c:v>287512</c:v>
                </c:pt>
                <c:pt idx="6">
                  <c:v>286936</c:v>
                </c:pt>
                <c:pt idx="7">
                  <c:v>239165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1"/>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A1415085-1D4A-4B52-9E1B-F1448993B2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08CE6F6F-4B96-418F-BB3D-32C58188AE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96CB558E-2377-4D07-8487-E003A9C869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606AED2-25FC-4F14-BFF6-CE0C819B23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5B330AA-90A1-4113-8D4B-6358969E01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31EC109-BC39-4B8D-87FA-3DE30D20CD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22399A87-9AE7-4BCC-BE74-F2DAE8C310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701E0C0-9281-46EC-BE39-C39DE74713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29.0425</c:v>
                </c:pt>
                <c:pt idx="1">
                  <c:v>11.2257</c:v>
                </c:pt>
              </c:numCache>
            </c:numRef>
          </c:xVal>
          <c:yVal>
            <c:numRef>
              <c:f>Sheet1!$B$2:$B$3</c:f>
              <c:numCache>
                <c:formatCode>General</c:formatCode>
                <c:ptCount val="2"/>
                <c:pt idx="0">
                  <c:v>1.581</c:v>
                </c:pt>
                <c:pt idx="1">
                  <c:v>0.61099999999999999</c:v>
                </c:pt>
              </c:numCache>
            </c:numRef>
          </c:yVal>
          <c:bubbleSize>
            <c:numRef>
              <c:f>Sheet1!$C$2:$C$3</c:f>
              <c:numCache>
                <c:formatCode>General</c:formatCode>
                <c:ptCount val="2"/>
                <c:pt idx="0">
                  <c:v>104553</c:v>
                </c:pt>
                <c:pt idx="1">
                  <c:v>56005</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AFE2F9-EE3F-497B-B0C1-EB9A59FF44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8E33AC-89C1-4B19-A0B1-CE3AB46320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55EC41-D4E7-4F58-A877-D97ECAB6F2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187B865-557C-4F9C-9CCF-0F732054C0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97CF664-6539-4D43-BF0F-DE70D9342C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B322810-41AB-4223-ADFF-C67784C1E8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A1EBC15-29F6-44A2-B1F9-48FBD55055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BB41B78-9430-4216-842B-E0F88E7C1E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29.191199999999998</c:v>
                </c:pt>
                <c:pt idx="1">
                  <c:v>11.3607</c:v>
                </c:pt>
                <c:pt idx="2">
                  <c:v>9.3798999999999992</c:v>
                </c:pt>
                <c:pt idx="3">
                  <c:v>36.173099999999998</c:v>
                </c:pt>
                <c:pt idx="4">
                  <c:v>18.4068</c:v>
                </c:pt>
              </c:numCache>
            </c:numRef>
          </c:xVal>
          <c:yVal>
            <c:numRef>
              <c:f>Sheet1!$B$2:$B$6</c:f>
              <c:numCache>
                <c:formatCode>General</c:formatCode>
                <c:ptCount val="5"/>
                <c:pt idx="0">
                  <c:v>1.6819999999999999</c:v>
                </c:pt>
                <c:pt idx="1">
                  <c:v>0.64600000000000002</c:v>
                </c:pt>
                <c:pt idx="2">
                  <c:v>0.53300000000000003</c:v>
                </c:pt>
                <c:pt idx="3">
                  <c:v>1.9139999999999999</c:v>
                </c:pt>
                <c:pt idx="4">
                  <c:v>1.1599999999999999</c:v>
                </c:pt>
              </c:numCache>
            </c:numRef>
          </c:yVal>
          <c:bubbleSize>
            <c:numRef>
              <c:f>Sheet1!$C$2:$C$6</c:f>
              <c:numCache>
                <c:formatCode>General</c:formatCode>
                <c:ptCount val="5"/>
                <c:pt idx="0">
                  <c:v>16493</c:v>
                </c:pt>
                <c:pt idx="1">
                  <c:v>9952</c:v>
                </c:pt>
                <c:pt idx="2">
                  <c:v>2617</c:v>
                </c:pt>
                <c:pt idx="3">
                  <c:v>1881</c:v>
                </c:pt>
                <c:pt idx="4">
                  <c:v>1086</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5E6E275-3006-4B5F-AEF5-0C1E86ADE0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4B5B6C0-4986-4EB5-992D-ECB94EFB7F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B88C2DA-9EA1-4B6D-968B-329A35A9FB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367EF7B-E885-45A0-BDD5-8B7440E58D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26BCAE-C91A-40F5-94FB-BB64B3F3CD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BDCFCB8-FE6D-4D28-90C0-8DB38F0A4E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D67ED3C-4BAC-4C05-B2D3-15C49D484B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73FD9C9-763F-4FF1-8A66-B9BCB44FE5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29.011900000000001</c:v>
                </c:pt>
                <c:pt idx="1">
                  <c:v>11.3827</c:v>
                </c:pt>
                <c:pt idx="2">
                  <c:v>34.131599999999999</c:v>
                </c:pt>
                <c:pt idx="3">
                  <c:v>9.2882999999999996</c:v>
                </c:pt>
                <c:pt idx="4">
                  <c:v>18.046299999999999</c:v>
                </c:pt>
              </c:numCache>
            </c:numRef>
          </c:xVal>
          <c:yVal>
            <c:numRef>
              <c:f>Sheet1!$B$2:$B$6</c:f>
              <c:numCache>
                <c:formatCode>General</c:formatCode>
                <c:ptCount val="5"/>
                <c:pt idx="0">
                  <c:v>1.6539999999999999</c:v>
                </c:pt>
                <c:pt idx="1">
                  <c:v>0.64900000000000002</c:v>
                </c:pt>
                <c:pt idx="2">
                  <c:v>1.9410000000000001</c:v>
                </c:pt>
                <c:pt idx="3">
                  <c:v>0.52900000000000003</c:v>
                </c:pt>
                <c:pt idx="4">
                  <c:v>1.056</c:v>
                </c:pt>
              </c:numCache>
            </c:numRef>
          </c:yVal>
          <c:bubbleSize>
            <c:numRef>
              <c:f>Sheet1!$C$2:$C$6</c:f>
              <c:numCache>
                <c:formatCode>General</c:formatCode>
                <c:ptCount val="5"/>
                <c:pt idx="0">
                  <c:v>237317</c:v>
                </c:pt>
                <c:pt idx="1">
                  <c:v>154292</c:v>
                </c:pt>
                <c:pt idx="2">
                  <c:v>41743</c:v>
                </c:pt>
                <c:pt idx="3">
                  <c:v>35667</c:v>
                </c:pt>
                <c:pt idx="4">
                  <c:v>21836</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12913E8-D06F-4976-9605-858DA7EB2E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B34449E-424D-4526-99D5-F6C76896C3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B59ADBF-E03B-43C2-A5FA-33F300CDED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3EAF71F-930B-4CB9-A05F-CDC7DACC49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13D1C71-95F2-4B9C-AE52-359BF07C16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4412795-71C3-41CB-9FF6-C802A4581F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B8D4EA1-4F3B-4761-8C81-0C6C3A6651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5BF9337-09A1-431B-9446-052EBA8115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29.1084</c:v>
                </c:pt>
                <c:pt idx="1">
                  <c:v>11.2789</c:v>
                </c:pt>
                <c:pt idx="2">
                  <c:v>34.587299999999999</c:v>
                </c:pt>
                <c:pt idx="3">
                  <c:v>9.4718</c:v>
                </c:pt>
                <c:pt idx="4">
                  <c:v>18.257400000000001</c:v>
                </c:pt>
              </c:numCache>
            </c:numRef>
          </c:xVal>
          <c:yVal>
            <c:numRef>
              <c:f>Sheet1!$B$2:$B$6</c:f>
              <c:numCache>
                <c:formatCode>General</c:formatCode>
                <c:ptCount val="5"/>
                <c:pt idx="0">
                  <c:v>1.6479999999999999</c:v>
                </c:pt>
                <c:pt idx="1">
                  <c:v>0.63400000000000001</c:v>
                </c:pt>
                <c:pt idx="2">
                  <c:v>1.9790000000000001</c:v>
                </c:pt>
                <c:pt idx="3">
                  <c:v>0.53700000000000003</c:v>
                </c:pt>
                <c:pt idx="4">
                  <c:v>1.0589999999999999</c:v>
                </c:pt>
              </c:numCache>
            </c:numRef>
          </c:yVal>
          <c:bubbleSize>
            <c:numRef>
              <c:f>Sheet1!$C$2:$C$6</c:f>
              <c:numCache>
                <c:formatCode>General</c:formatCode>
                <c:ptCount val="5"/>
                <c:pt idx="0">
                  <c:v>26576</c:v>
                </c:pt>
                <c:pt idx="1">
                  <c:v>15813</c:v>
                </c:pt>
                <c:pt idx="2">
                  <c:v>4358</c:v>
                </c:pt>
                <c:pt idx="3">
                  <c:v>4196</c:v>
                </c:pt>
                <c:pt idx="4">
                  <c:v>2483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7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7688E10-D85B-4BAC-8634-798EC55FFD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BA1FFBF-B013-465E-8E84-CA1178F672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B2E4AE5-91EF-4DC6-A1BA-931AB55CAC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65E6C1-68FB-4D15-B2BA-ED7D4F295D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4C8A0C8-F245-4939-B225-EE01975A9F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A0D19C8-C8F6-44E2-B84E-5817F26E2D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08533C7-8CC1-4A8E-AF2B-7021A74927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7905408-11C9-40ED-8182-78559FB581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29.1648</c:v>
                </c:pt>
                <c:pt idx="1">
                  <c:v>11.4002</c:v>
                </c:pt>
                <c:pt idx="2">
                  <c:v>9.4817</c:v>
                </c:pt>
                <c:pt idx="3">
                  <c:v>35.100999999999999</c:v>
                </c:pt>
                <c:pt idx="4">
                  <c:v>18.162400000000002</c:v>
                </c:pt>
              </c:numCache>
            </c:numRef>
          </c:xVal>
          <c:yVal>
            <c:numRef>
              <c:f>Sheet1!$B$2:$B$6</c:f>
              <c:numCache>
                <c:formatCode>General</c:formatCode>
                <c:ptCount val="5"/>
                <c:pt idx="0">
                  <c:v>1.6870000000000001</c:v>
                </c:pt>
                <c:pt idx="1">
                  <c:v>0.65200000000000002</c:v>
                </c:pt>
                <c:pt idx="2">
                  <c:v>0.54300000000000004</c:v>
                </c:pt>
                <c:pt idx="3">
                  <c:v>1.962</c:v>
                </c:pt>
                <c:pt idx="4">
                  <c:v>1.099</c:v>
                </c:pt>
              </c:numCache>
            </c:numRef>
          </c:yVal>
          <c:bubbleSize>
            <c:numRef>
              <c:f>Sheet1!$C$2:$C$6</c:f>
              <c:numCache>
                <c:formatCode>General</c:formatCode>
                <c:ptCount val="5"/>
                <c:pt idx="0">
                  <c:v>18403</c:v>
                </c:pt>
                <c:pt idx="1">
                  <c:v>11081</c:v>
                </c:pt>
                <c:pt idx="2">
                  <c:v>4134</c:v>
                </c:pt>
                <c:pt idx="3">
                  <c:v>3475</c:v>
                </c:pt>
                <c:pt idx="4">
                  <c:v>2125</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74B3850-1DA6-4A51-BDE9-6DAF5B8AA3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30462ED-3BE9-41EE-9997-673D52F96E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59B2D8-79C5-49BE-87BC-E4D75E7B1E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DC9D8F-A578-487E-8329-087154E7BC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F0C0542-6AF2-4E34-A92C-8F29439B67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D397B76-F0A8-4297-97DC-CED929FC6D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4BA97E9-18BA-4CE0-B379-C2E96B2FE1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39BEAB-A274-40A2-8E1C-3D061ECB03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29.628900000000002</c:v>
                </c:pt>
                <c:pt idx="1">
                  <c:v>11.506600000000001</c:v>
                </c:pt>
                <c:pt idx="2">
                  <c:v>11.8362</c:v>
                </c:pt>
                <c:pt idx="3">
                  <c:v>9.4666999999999994</c:v>
                </c:pt>
                <c:pt idx="4">
                  <c:v>38.7273</c:v>
                </c:pt>
                <c:pt idx="5">
                  <c:v>19.1951</c:v>
                </c:pt>
              </c:numCache>
            </c:numRef>
          </c:xVal>
          <c:yVal>
            <c:numRef>
              <c:f>Sheet1!$B$2:$B$7</c:f>
              <c:numCache>
                <c:formatCode>General</c:formatCode>
                <c:ptCount val="6"/>
                <c:pt idx="0">
                  <c:v>1.8049999999999999</c:v>
                </c:pt>
                <c:pt idx="1">
                  <c:v>0.71299999999999997</c:v>
                </c:pt>
                <c:pt idx="2">
                  <c:v>0.69699999999999995</c:v>
                </c:pt>
                <c:pt idx="3">
                  <c:v>0.56200000000000006</c:v>
                </c:pt>
                <c:pt idx="4">
                  <c:v>1.873</c:v>
                </c:pt>
                <c:pt idx="5">
                  <c:v>1.2529999999999999</c:v>
                </c:pt>
              </c:numCache>
            </c:numRef>
          </c:yVal>
          <c:bubbleSize>
            <c:numRef>
              <c:f>Sheet1!$C$2:$C$7</c:f>
              <c:numCache>
                <c:formatCode>General</c:formatCode>
                <c:ptCount val="6"/>
                <c:pt idx="0">
                  <c:v>9422</c:v>
                </c:pt>
                <c:pt idx="1">
                  <c:v>7859</c:v>
                </c:pt>
                <c:pt idx="2">
                  <c:v>1373</c:v>
                </c:pt>
                <c:pt idx="3">
                  <c:v>1278</c:v>
                </c:pt>
                <c:pt idx="4">
                  <c:v>852</c:v>
                </c:pt>
                <c:pt idx="5">
                  <c:v>787</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Vallon</c:v>
                  </c:pt>
                  <c:pt idx="3">
                    <c:v>Veuve Du Vernay</c:v>
                  </c:pt>
                  <c:pt idx="4">
                    <c:v>French Bloom</c:v>
                  </c:pt>
                  <c:pt idx="5">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9EFF97-1E0A-41A6-B304-34E1E38EDB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7E6953-0B13-4735-AD32-C492805598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DBB2D22-363E-48E3-A60F-E108D37AED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B8DBDEB-8A69-43DE-9321-79E01DBC7C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E40927F-4AA4-4426-9371-299DD458E1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B84A04D-EFC1-4591-B156-31BF3E3866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7A5B754-5AC7-49F1-B803-5C8F4DA38A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60759CE-EA4F-411C-8E39-C5B2E47B80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29.984000000000002</c:v>
                </c:pt>
                <c:pt idx="1">
                  <c:v>11.5024</c:v>
                </c:pt>
                <c:pt idx="2">
                  <c:v>36.222200000000001</c:v>
                </c:pt>
                <c:pt idx="3">
                  <c:v>19.0167</c:v>
                </c:pt>
                <c:pt idx="4">
                  <c:v>10.0185</c:v>
                </c:pt>
              </c:numCache>
            </c:numRef>
          </c:xVal>
          <c:yVal>
            <c:numRef>
              <c:f>Sheet1!$B$2:$B$6</c:f>
              <c:numCache>
                <c:formatCode>General</c:formatCode>
                <c:ptCount val="5"/>
                <c:pt idx="0">
                  <c:v>1.706</c:v>
                </c:pt>
                <c:pt idx="1">
                  <c:v>0.68300000000000005</c:v>
                </c:pt>
                <c:pt idx="2">
                  <c:v>1.776</c:v>
                </c:pt>
                <c:pt idx="3">
                  <c:v>1.157</c:v>
                </c:pt>
                <c:pt idx="4">
                  <c:v>0.55500000000000005</c:v>
                </c:pt>
              </c:numCache>
            </c:numRef>
          </c:yVal>
          <c:bubbleSize>
            <c:numRef>
              <c:f>Sheet1!$C$2:$C$6</c:f>
              <c:numCache>
                <c:formatCode>General</c:formatCode>
                <c:ptCount val="5"/>
                <c:pt idx="0">
                  <c:v>5637</c:v>
                </c:pt>
                <c:pt idx="1">
                  <c:v>4716</c:v>
                </c:pt>
                <c:pt idx="2">
                  <c:v>1304</c:v>
                </c:pt>
                <c:pt idx="3">
                  <c:v>1141</c:v>
                </c:pt>
                <c:pt idx="4">
                  <c:v>1082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Nectarose</c:v>
                  </c:pt>
                  <c:pt idx="4">
                    <c:v>Veuve Du Vernay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7BF81E-7106-4B79-A69D-4A8E1124B4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5361F7C-6409-4240-B548-70A5938558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2098AFF-1630-4705-ADDC-9BAA96D7F0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13358F8-E03D-4ECB-8CE4-8C1D1F964B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7FB39C0-BB9C-4F72-8BC3-8A23D45406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432FFF0-4493-495C-AA21-BA8E27C6C8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4EE4E51-E202-4D58-AD24-41636FC1D3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4045FB-0118-4D5E-AE85-1E5330587E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29.0425</c:v>
                </c:pt>
                <c:pt idx="1">
                  <c:v>11.2257</c:v>
                </c:pt>
                <c:pt idx="2">
                  <c:v>34.255600000000001</c:v>
                </c:pt>
                <c:pt idx="3">
                  <c:v>9.2561999999999998</c:v>
                </c:pt>
                <c:pt idx="4">
                  <c:v>18.081900000000001</c:v>
                </c:pt>
              </c:numCache>
            </c:numRef>
          </c:xVal>
          <c:yVal>
            <c:numRef>
              <c:f>Sheet1!$B$2:$B$6</c:f>
              <c:numCache>
                <c:formatCode>General</c:formatCode>
                <c:ptCount val="5"/>
                <c:pt idx="0">
                  <c:v>1.581</c:v>
                </c:pt>
                <c:pt idx="1">
                  <c:v>0.61099999999999999</c:v>
                </c:pt>
                <c:pt idx="2">
                  <c:v>1.86</c:v>
                </c:pt>
                <c:pt idx="3">
                  <c:v>0.503</c:v>
                </c:pt>
                <c:pt idx="4">
                  <c:v>1.012</c:v>
                </c:pt>
              </c:numCache>
            </c:numRef>
          </c:yVal>
          <c:bubbleSize>
            <c:numRef>
              <c:f>Sheet1!$C$2:$C$6</c:f>
              <c:numCache>
                <c:formatCode>General</c:formatCode>
                <c:ptCount val="5"/>
                <c:pt idx="0">
                  <c:v>104553</c:v>
                </c:pt>
                <c:pt idx="1">
                  <c:v>56005</c:v>
                </c:pt>
                <c:pt idx="2">
                  <c:v>21581</c:v>
                </c:pt>
                <c:pt idx="3">
                  <c:v>13005</c:v>
                </c:pt>
                <c:pt idx="4">
                  <c:v>10162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77A831B-AF2A-4C5C-92C7-CF3231F106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9DE882-52B0-45DE-A1BF-8436EF8D09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818867-6CC7-4D73-8483-48133F62CC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53093FB-26BF-4331-ACE3-6A838BE0DB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9D0E4E1-7F86-4E67-B808-CACB0F8594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5D2E3D-519B-4C01-8001-B41135DEC7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8D64F1C-31B4-4DE9-A713-577C38A6DE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07F57DB-ADAA-4C20-B8C1-2E4E7CFA3C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29.084499999999998</c:v>
                </c:pt>
                <c:pt idx="1">
                  <c:v>11.353199999999999</c:v>
                </c:pt>
                <c:pt idx="2">
                  <c:v>34.473100000000002</c:v>
                </c:pt>
                <c:pt idx="3">
                  <c:v>9.3343000000000007</c:v>
                </c:pt>
                <c:pt idx="4">
                  <c:v>18.152999999999999</c:v>
                </c:pt>
              </c:numCache>
            </c:numRef>
          </c:xVal>
          <c:yVal>
            <c:numRef>
              <c:f>Sheet1!$B$2:$B$6</c:f>
              <c:numCache>
                <c:formatCode>General</c:formatCode>
                <c:ptCount val="5"/>
                <c:pt idx="0">
                  <c:v>1.68</c:v>
                </c:pt>
                <c:pt idx="1">
                  <c:v>0.65600000000000003</c:v>
                </c:pt>
                <c:pt idx="2">
                  <c:v>1.9690000000000001</c:v>
                </c:pt>
                <c:pt idx="3">
                  <c:v>0.53900000000000003</c:v>
                </c:pt>
                <c:pt idx="4">
                  <c:v>1.08</c:v>
                </c:pt>
              </c:numCache>
            </c:numRef>
          </c:yVal>
          <c:bubbleSize>
            <c:numRef>
              <c:f>Sheet1!$C$2:$C$6</c:f>
              <c:numCache>
                <c:formatCode>General</c:formatCode>
                <c:ptCount val="5"/>
                <c:pt idx="0">
                  <c:v>46128</c:v>
                </c:pt>
                <c:pt idx="1">
                  <c:v>33594</c:v>
                </c:pt>
                <c:pt idx="2">
                  <c:v>8963</c:v>
                </c:pt>
                <c:pt idx="3">
                  <c:v>6786</c:v>
                </c:pt>
                <c:pt idx="4">
                  <c:v>4865</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999FFC-92A3-44E2-8EB2-C52F89A078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B2416BC-6B0D-4EE1-A54B-FEABA0659B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1BF46A-944F-4CF4-81D5-9E5DBD5EBE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027F1DE-6B42-4BB6-A7CA-9250723A7F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D2C5F1-DAF9-47A2-A29B-7C78746C59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77B5840-BF3E-488D-A23D-3D1E21F630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BA46B61-52B9-41C5-A842-4D5A64A6AE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CF6F5D7-E04F-4C5D-9A77-A3DFE19FE6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29.0535</c:v>
                </c:pt>
                <c:pt idx="1">
                  <c:v>11.4306</c:v>
                </c:pt>
                <c:pt idx="2">
                  <c:v>34.411299999999997</c:v>
                </c:pt>
                <c:pt idx="3">
                  <c:v>9.3277999999999999</c:v>
                </c:pt>
                <c:pt idx="4">
                  <c:v>18.156300000000002</c:v>
                </c:pt>
              </c:numCache>
            </c:numRef>
          </c:xVal>
          <c:yVal>
            <c:numRef>
              <c:f>Sheet1!$B$2:$B$6</c:f>
              <c:numCache>
                <c:formatCode>General</c:formatCode>
                <c:ptCount val="5"/>
                <c:pt idx="0">
                  <c:v>1.665</c:v>
                </c:pt>
                <c:pt idx="1">
                  <c:v>0.65500000000000003</c:v>
                </c:pt>
                <c:pt idx="2">
                  <c:v>1.956</c:v>
                </c:pt>
                <c:pt idx="3">
                  <c:v>0.53400000000000003</c:v>
                </c:pt>
                <c:pt idx="4">
                  <c:v>1.073</c:v>
                </c:pt>
              </c:numCache>
            </c:numRef>
          </c:yVal>
          <c:bubbleSize>
            <c:numRef>
              <c:f>Sheet1!$C$2:$C$6</c:f>
              <c:numCache>
                <c:formatCode>General</c:formatCode>
                <c:ptCount val="5"/>
                <c:pt idx="0">
                  <c:v>74377</c:v>
                </c:pt>
                <c:pt idx="1">
                  <c:v>47963</c:v>
                </c:pt>
                <c:pt idx="2">
                  <c:v>14556</c:v>
                </c:pt>
                <c:pt idx="3">
                  <c:v>12863</c:v>
                </c:pt>
                <c:pt idx="4">
                  <c:v>6736</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6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828144B-2E2F-4144-8418-14B650327E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DD7C93E-05B6-462F-9320-7EACF97089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C5514EA-7BBB-4503-9909-89BCDEF408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316BFE7-9BFF-4044-845F-62F3256B85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1363FC9-4701-4D91-9C18-7D74CCF0B5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8EF0003-46DE-4A38-9B4F-A720F2811E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6500155-1592-4A20-BE4E-34BFB3C01D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F4245AE-A373-43A3-AA76-0326623C30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29.099299999999999</c:v>
                </c:pt>
                <c:pt idx="1">
                  <c:v>11.4146</c:v>
                </c:pt>
                <c:pt idx="2">
                  <c:v>9.3943999999999992</c:v>
                </c:pt>
                <c:pt idx="3">
                  <c:v>34.214300000000001</c:v>
                </c:pt>
                <c:pt idx="4">
                  <c:v>18.126999999999999</c:v>
                </c:pt>
              </c:numCache>
            </c:numRef>
          </c:xVal>
          <c:yVal>
            <c:numRef>
              <c:f>Sheet1!$B$2:$B$6</c:f>
              <c:numCache>
                <c:formatCode>General</c:formatCode>
                <c:ptCount val="5"/>
                <c:pt idx="0">
                  <c:v>1.766</c:v>
                </c:pt>
                <c:pt idx="1">
                  <c:v>0.69199999999999995</c:v>
                </c:pt>
                <c:pt idx="2">
                  <c:v>0.56999999999999995</c:v>
                </c:pt>
                <c:pt idx="3">
                  <c:v>2.105</c:v>
                </c:pt>
                <c:pt idx="4">
                  <c:v>1.123</c:v>
                </c:pt>
              </c:numCache>
            </c:numRef>
          </c:yVal>
          <c:bubbleSize>
            <c:numRef>
              <c:f>Sheet1!$C$2:$C$6</c:f>
              <c:numCache>
                <c:formatCode>General</c:formatCode>
                <c:ptCount val="5"/>
                <c:pt idx="0">
                  <c:v>52466</c:v>
                </c:pt>
                <c:pt idx="1">
                  <c:v>43330</c:v>
                </c:pt>
                <c:pt idx="2">
                  <c:v>9432</c:v>
                </c:pt>
                <c:pt idx="3">
                  <c:v>5748</c:v>
                </c:pt>
                <c:pt idx="4">
                  <c:v>5710</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05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56E603-AEC0-4BA9-8690-F829E87E33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1402046-E2F7-448A-9A15-1062BA6F75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D343C0E-F1AA-4FC1-ACAC-DCB474A34A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5DBC403-86FA-4779-927D-F5A7F4265A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6110AB9-F18C-4176-A8FE-75C6B1AD8C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7B0720-4E84-4024-86A4-2E53F71AD7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FF68928-5498-47A3-9354-36B8D6B924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BC27C76-AD92-4DE6-81FF-4BFB407038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68.133499999999998</c:v>
                </c:pt>
                <c:pt idx="1">
                  <c:v>23.392900000000001</c:v>
                </c:pt>
                <c:pt idx="2">
                  <c:v>48.761299999999999</c:v>
                </c:pt>
                <c:pt idx="3">
                  <c:v>51.302199999999999</c:v>
                </c:pt>
                <c:pt idx="4">
                  <c:v>31.512499999999999</c:v>
                </c:pt>
                <c:pt idx="5">
                  <c:v>32.631799999999998</c:v>
                </c:pt>
                <c:pt idx="6">
                  <c:v>29.2836</c:v>
                </c:pt>
                <c:pt idx="7">
                  <c:v>71.167199999999994</c:v>
                </c:pt>
              </c:numCache>
            </c:numRef>
          </c:xVal>
          <c:yVal>
            <c:numRef>
              <c:f>Sheet1!$B$2:$B$9</c:f>
              <c:numCache>
                <c:formatCode>General</c:formatCode>
                <c:ptCount val="8"/>
                <c:pt idx="0">
                  <c:v>1.595</c:v>
                </c:pt>
                <c:pt idx="1">
                  <c:v>0.55700000000000005</c:v>
                </c:pt>
                <c:pt idx="2">
                  <c:v>1.1419999999999999</c:v>
                </c:pt>
                <c:pt idx="3">
                  <c:v>1.097</c:v>
                </c:pt>
                <c:pt idx="4">
                  <c:v>0.747</c:v>
                </c:pt>
                <c:pt idx="5">
                  <c:v>0.76100000000000001</c:v>
                </c:pt>
                <c:pt idx="6">
                  <c:v>0.69299999999999995</c:v>
                </c:pt>
                <c:pt idx="7">
                  <c:v>1.6910000000000001</c:v>
                </c:pt>
              </c:numCache>
            </c:numRef>
          </c:yVal>
          <c:bubbleSize>
            <c:numRef>
              <c:f>Sheet1!$C$2:$C$9</c:f>
              <c:numCache>
                <c:formatCode>General</c:formatCode>
                <c:ptCount val="8"/>
                <c:pt idx="0">
                  <c:v>2147840</c:v>
                </c:pt>
                <c:pt idx="1">
                  <c:v>849490</c:v>
                </c:pt>
                <c:pt idx="2">
                  <c:v>757750</c:v>
                </c:pt>
                <c:pt idx="3">
                  <c:v>524411</c:v>
                </c:pt>
                <c:pt idx="4">
                  <c:v>464085</c:v>
                </c:pt>
                <c:pt idx="5">
                  <c:v>324491</c:v>
                </c:pt>
                <c:pt idx="6">
                  <c:v>304491</c:v>
                </c:pt>
                <c:pt idx="7">
                  <c:v>281324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40B06A9-41BF-4E6D-A6FF-E1992D0124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4B690A8-E7CA-4E92-9163-89827063A5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F426397-F0DF-44CB-8B53-434C16FBE9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F750676-FB5E-47E5-84E7-AB7393C322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F80E7E9-FFC7-4E5E-B948-17A2591E0F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B4B3632-B8E4-4032-8600-6A04055F8F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1E45C79-EE8B-4F99-8511-75242177DE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975717D-41A9-4014-A195-DD0D00A1D4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29.068899999999999</c:v>
                </c:pt>
                <c:pt idx="1">
                  <c:v>11.472899999999999</c:v>
                </c:pt>
                <c:pt idx="2">
                  <c:v>9.3858999999999995</c:v>
                </c:pt>
                <c:pt idx="3">
                  <c:v>35.276800000000001</c:v>
                </c:pt>
                <c:pt idx="4">
                  <c:v>18.317699999999999</c:v>
                </c:pt>
              </c:numCache>
            </c:numRef>
          </c:xVal>
          <c:yVal>
            <c:numRef>
              <c:f>Sheet1!$B$2:$B$6</c:f>
              <c:numCache>
                <c:formatCode>General</c:formatCode>
                <c:ptCount val="5"/>
                <c:pt idx="0">
                  <c:v>1.8120000000000001</c:v>
                </c:pt>
                <c:pt idx="1">
                  <c:v>0.71499999999999997</c:v>
                </c:pt>
                <c:pt idx="2">
                  <c:v>0.58599999999999997</c:v>
                </c:pt>
                <c:pt idx="3">
                  <c:v>2.1989999999999998</c:v>
                </c:pt>
                <c:pt idx="4">
                  <c:v>1.1830000000000001</c:v>
                </c:pt>
              </c:numCache>
            </c:numRef>
          </c:yVal>
          <c:bubbleSize>
            <c:numRef>
              <c:f>Sheet1!$C$2:$C$6</c:f>
              <c:numCache>
                <c:formatCode>General</c:formatCode>
                <c:ptCount val="5"/>
                <c:pt idx="0">
                  <c:v>45115</c:v>
                </c:pt>
                <c:pt idx="1">
                  <c:v>38503</c:v>
                </c:pt>
                <c:pt idx="2">
                  <c:v>10653</c:v>
                </c:pt>
                <c:pt idx="3">
                  <c:v>3951</c:v>
                </c:pt>
                <c:pt idx="4">
                  <c:v>3517</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9F3E7C-262B-435C-B81E-8F68099929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8AF8EB-36EE-461F-8052-BBE0C9FFF7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5F9D010-E88E-4602-8885-62DBDFF374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003BC41-C0AB-4DDA-867A-9C8511E71C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70777F4-7BFE-4418-A654-C660D120B7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78894C4-CCA2-4BDD-ADDB-24329B0E5C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D9A4F2A-BBC6-4619-B90B-34853FEF18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97CC74-0177-4232-9501-D34FE1A73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97.008300000000006</c:v>
                </c:pt>
                <c:pt idx="1">
                  <c:v>30.7135</c:v>
                </c:pt>
                <c:pt idx="2">
                  <c:v>60.427500000000002</c:v>
                </c:pt>
                <c:pt idx="3">
                  <c:v>38.333300000000001</c:v>
                </c:pt>
                <c:pt idx="4">
                  <c:v>35.273200000000003</c:v>
                </c:pt>
                <c:pt idx="5">
                  <c:v>46.685600000000001</c:v>
                </c:pt>
                <c:pt idx="6">
                  <c:v>74.661799999999999</c:v>
                </c:pt>
                <c:pt idx="7">
                  <c:v>53.226900000000001</c:v>
                </c:pt>
              </c:numCache>
            </c:numRef>
          </c:xVal>
          <c:yVal>
            <c:numRef>
              <c:f>Sheet1!$B$2:$B$9</c:f>
              <c:numCache>
                <c:formatCode>General</c:formatCode>
                <c:ptCount val="8"/>
                <c:pt idx="0">
                  <c:v>1.91</c:v>
                </c:pt>
                <c:pt idx="1">
                  <c:v>0.60699999999999998</c:v>
                </c:pt>
                <c:pt idx="2">
                  <c:v>1.214</c:v>
                </c:pt>
                <c:pt idx="3">
                  <c:v>0.78900000000000003</c:v>
                </c:pt>
                <c:pt idx="4">
                  <c:v>0.69699999999999995</c:v>
                </c:pt>
                <c:pt idx="5">
                  <c:v>0.92300000000000004</c:v>
                </c:pt>
                <c:pt idx="6">
                  <c:v>1.4530000000000001</c:v>
                </c:pt>
                <c:pt idx="7">
                  <c:v>1.03</c:v>
                </c:pt>
              </c:numCache>
            </c:numRef>
          </c:yVal>
          <c:bubbleSize>
            <c:numRef>
              <c:f>Sheet1!$C$2:$C$9</c:f>
              <c:numCache>
                <c:formatCode>General</c:formatCode>
                <c:ptCount val="8"/>
                <c:pt idx="0">
                  <c:v>7602346</c:v>
                </c:pt>
                <c:pt idx="1">
                  <c:v>5549709</c:v>
                </c:pt>
                <c:pt idx="2">
                  <c:v>578835</c:v>
                </c:pt>
                <c:pt idx="3">
                  <c:v>510638</c:v>
                </c:pt>
                <c:pt idx="4">
                  <c:v>450509</c:v>
                </c:pt>
                <c:pt idx="5">
                  <c:v>277219</c:v>
                </c:pt>
                <c:pt idx="6">
                  <c:v>213010</c:v>
                </c:pt>
                <c:pt idx="7">
                  <c:v>200080</c:v>
                </c:pt>
              </c:numCache>
            </c:numRef>
          </c:bubbleSize>
          <c:bubble3D val="0"/>
          <c:extLst>
            <c:ext xmlns:c15="http://schemas.microsoft.com/office/drawing/2012/chart" uri="{02D57815-91ED-43cb-92C2-25804820EDAC}">
              <c15:datalabelsRange>
                <c15:f>Sheet1!$E$2:$E$10</c15:f>
                <c15:dlblRangeCache>
                  <c:ptCount val="9"/>
                  <c:pt idx="0">
                    <c:v>Mhcs</c:v>
                  </c:pt>
                  <c:pt idx="1">
                    <c:v>C&amp;C Sas France</c:v>
                  </c:pt>
                  <c:pt idx="2">
                    <c:v>Lanson-Bcc</c:v>
                  </c:pt>
                  <c:pt idx="3">
                    <c:v>Malard Nicolas</c:v>
                  </c:pt>
                  <c:pt idx="4">
                    <c:v>Malard</c:v>
                  </c:pt>
                  <c:pt idx="5">
                    <c:v>Henriot</c:v>
                  </c:pt>
                  <c:pt idx="6">
                    <c:v>Bollinger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6"/>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CAA58C3-3EA0-4513-8E26-A705C51B3B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F1C90DE-5F1C-46DA-A918-9241AC743A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78F571-6C94-41D3-BEA4-7D1BB84A53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EF43AF2-B723-495B-88AE-307D545A20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964A9A1-FA22-43D9-9B30-B2EBA11445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84740C1-EE62-46F4-81A8-F06981A70B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C9D1342-9401-4CAD-9BEB-4A1B535838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4B31E5-A7A6-476D-9B77-FA13DC8809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98.226200000000006</c:v>
                </c:pt>
                <c:pt idx="1">
                  <c:v>38.6922</c:v>
                </c:pt>
                <c:pt idx="2">
                  <c:v>62.708399999999997</c:v>
                </c:pt>
                <c:pt idx="3">
                  <c:v>35.308900000000001</c:v>
                </c:pt>
                <c:pt idx="4">
                  <c:v>46.989800000000002</c:v>
                </c:pt>
                <c:pt idx="5">
                  <c:v>53.583599999999997</c:v>
                </c:pt>
                <c:pt idx="6">
                  <c:v>37.996200000000002</c:v>
                </c:pt>
                <c:pt idx="7">
                  <c:v>76.687899999999999</c:v>
                </c:pt>
              </c:numCache>
            </c:numRef>
          </c:xVal>
          <c:yVal>
            <c:numRef>
              <c:f>Sheet1!$B$2:$B$9</c:f>
              <c:numCache>
                <c:formatCode>General</c:formatCode>
                <c:ptCount val="8"/>
                <c:pt idx="0">
                  <c:v>1.3380000000000001</c:v>
                </c:pt>
                <c:pt idx="1">
                  <c:v>0.54900000000000004</c:v>
                </c:pt>
                <c:pt idx="2">
                  <c:v>0.875</c:v>
                </c:pt>
                <c:pt idx="3">
                  <c:v>0.48299999999999998</c:v>
                </c:pt>
                <c:pt idx="4">
                  <c:v>0.63400000000000001</c:v>
                </c:pt>
                <c:pt idx="5">
                  <c:v>0.71599999999999997</c:v>
                </c:pt>
                <c:pt idx="6">
                  <c:v>0.51500000000000001</c:v>
                </c:pt>
                <c:pt idx="7">
                  <c:v>1.0169999999999999</c:v>
                </c:pt>
              </c:numCache>
            </c:numRef>
          </c:yVal>
          <c:bubbleSize>
            <c:numRef>
              <c:f>Sheet1!$C$2:$C$9</c:f>
              <c:numCache>
                <c:formatCode>General</c:formatCode>
                <c:ptCount val="8"/>
                <c:pt idx="0">
                  <c:v>5308144</c:v>
                </c:pt>
                <c:pt idx="1">
                  <c:v>510814</c:v>
                </c:pt>
                <c:pt idx="2">
                  <c:v>466237</c:v>
                </c:pt>
                <c:pt idx="3">
                  <c:v>450506</c:v>
                </c:pt>
                <c:pt idx="4">
                  <c:v>267278</c:v>
                </c:pt>
                <c:pt idx="5">
                  <c:v>198420</c:v>
                </c:pt>
                <c:pt idx="6">
                  <c:v>181508</c:v>
                </c:pt>
                <c:pt idx="7">
                  <c:v>161198</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Henriot</c:v>
                  </c:pt>
                  <c:pt idx="5">
                    <c:v>Delamotte</c:v>
                  </c:pt>
                  <c:pt idx="6">
                    <c:v>De Bligny</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1C207D-A13A-4D26-B27C-67873D134F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CB32E0E-C79E-49A0-970C-49021133A6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1E38480-C98D-4FFE-A768-10412780F5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E7C46DD-BF2F-46CF-AB27-E9F92374B0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2D62519-499F-4A3D-9CC5-4372664D39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591B132-E352-4289-9458-4D6E402991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EFF0AA0-29C8-4513-8D57-EBA625E7F6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0C7B35C-10A4-4AE0-8DD1-45DE38B4A5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30.7121</c:v>
                </c:pt>
                <c:pt idx="1">
                  <c:v>94.948400000000007</c:v>
                </c:pt>
                <c:pt idx="2">
                  <c:v>55.431899999999999</c:v>
                </c:pt>
              </c:numCache>
            </c:numRef>
          </c:xVal>
          <c:yVal>
            <c:numRef>
              <c:f>Sheet1!$B$2:$B$4</c:f>
              <c:numCache>
                <c:formatCode>General</c:formatCode>
                <c:ptCount val="3"/>
                <c:pt idx="0">
                  <c:v>0.79300000000000004</c:v>
                </c:pt>
                <c:pt idx="1">
                  <c:v>2.4390000000000001</c:v>
                </c:pt>
                <c:pt idx="2">
                  <c:v>1.4</c:v>
                </c:pt>
              </c:numCache>
            </c:numRef>
          </c:yVal>
          <c:bubbleSize>
            <c:numRef>
              <c:f>Sheet1!$C$2:$C$4</c:f>
              <c:numCache>
                <c:formatCode>General</c:formatCode>
                <c:ptCount val="3"/>
                <c:pt idx="0">
                  <c:v>5549099</c:v>
                </c:pt>
                <c:pt idx="1">
                  <c:v>2308385</c:v>
                </c:pt>
                <c:pt idx="2">
                  <c:v>113081</c:v>
                </c:pt>
              </c:numCache>
            </c:numRef>
          </c:bubbleSize>
          <c:bubble3D val="0"/>
          <c:extLst>
            <c:ext xmlns:c15="http://schemas.microsoft.com/office/drawing/2012/chart" uri="{02D57815-91ED-43cb-92C2-25804820EDAC}">
              <c15:datalabelsRange>
                <c15:f>Sheet1!$E$2:$E$10</c15:f>
                <c15:dlblRangeCache>
                  <c:ptCount val="9"/>
                  <c:pt idx="0">
                    <c:v>C&amp;C Sas France</c:v>
                  </c:pt>
                  <c:pt idx="1">
                    <c:v>Mhcs</c:v>
                  </c:pt>
                  <c:pt idx="2">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639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C03494-CBBD-4F94-A014-857C1EB05A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B78B3F9-A20E-48E4-8709-BC0A10131F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BCBDE4-2307-40B8-8601-4F3E85F65E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ADA000F-C2EC-4BB6-8446-C2F3623E82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386E287-238C-48DE-9D22-9B9C420F8F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909BFE-C423-46A6-B4A7-AA62C08517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8F2212E-8680-463D-A688-3DCD59A565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2851CF-C29D-4F5B-AAE8-7B04895D3B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98.609899999999996</c:v>
                </c:pt>
                <c:pt idx="1">
                  <c:v>38.539200000000001</c:v>
                </c:pt>
                <c:pt idx="2">
                  <c:v>35.276000000000003</c:v>
                </c:pt>
                <c:pt idx="3">
                  <c:v>62.4985</c:v>
                </c:pt>
                <c:pt idx="4">
                  <c:v>46.558799999999998</c:v>
                </c:pt>
                <c:pt idx="5">
                  <c:v>52.786099999999998</c:v>
                </c:pt>
                <c:pt idx="6">
                  <c:v>37.8521</c:v>
                </c:pt>
                <c:pt idx="7">
                  <c:v>75.428600000000003</c:v>
                </c:pt>
              </c:numCache>
            </c:numRef>
          </c:xVal>
          <c:yVal>
            <c:numRef>
              <c:f>Sheet1!$B$2:$B$9</c:f>
              <c:numCache>
                <c:formatCode>General</c:formatCode>
                <c:ptCount val="8"/>
                <c:pt idx="0">
                  <c:v>1.4019999999999999</c:v>
                </c:pt>
                <c:pt idx="1">
                  <c:v>0.57099999999999995</c:v>
                </c:pt>
                <c:pt idx="2">
                  <c:v>0.504</c:v>
                </c:pt>
                <c:pt idx="3">
                  <c:v>0.91900000000000004</c:v>
                </c:pt>
                <c:pt idx="4">
                  <c:v>0.66500000000000004</c:v>
                </c:pt>
                <c:pt idx="5">
                  <c:v>0.75</c:v>
                </c:pt>
                <c:pt idx="6">
                  <c:v>0.54100000000000004</c:v>
                </c:pt>
                <c:pt idx="7">
                  <c:v>1.071</c:v>
                </c:pt>
              </c:numCache>
            </c:numRef>
          </c:yVal>
          <c:bubbleSize>
            <c:numRef>
              <c:f>Sheet1!$C$2:$C$9</c:f>
              <c:numCache>
                <c:formatCode>General</c:formatCode>
                <c:ptCount val="8"/>
                <c:pt idx="0">
                  <c:v>1705852</c:v>
                </c:pt>
                <c:pt idx="1">
                  <c:v>222872</c:v>
                </c:pt>
                <c:pt idx="2">
                  <c:v>202096</c:v>
                </c:pt>
                <c:pt idx="3">
                  <c:v>165621</c:v>
                </c:pt>
                <c:pt idx="4">
                  <c:v>117654</c:v>
                </c:pt>
                <c:pt idx="5">
                  <c:v>81185</c:v>
                </c:pt>
                <c:pt idx="6">
                  <c:v>76802</c:v>
                </c:pt>
                <c:pt idx="7">
                  <c:v>62304</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Malard</c:v>
                  </c:pt>
                  <c:pt idx="3">
                    <c:v>Lanson-Bcc</c:v>
                  </c:pt>
                  <c:pt idx="4">
                    <c:v>Henriot</c:v>
                  </c:pt>
                  <c:pt idx="5">
                    <c:v>Delamotte</c:v>
                  </c:pt>
                  <c:pt idx="6">
                    <c:v>De Bligny</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0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089177-AAD9-49CD-9DF4-516E52FC30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80C83F-76CB-4495-932A-CE357BF79B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E55CB7-B99E-40D8-AC16-CD1DF5E6EC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1602786-2B1B-4EA8-8782-25BF66CCAB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DBF96E9-EE8E-4EC1-A00F-67181C1248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330E5B0-2471-421A-8658-CE3BD975CF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7C21953-AD74-4E8D-B6CD-9BE3E069EC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B767AB-8AF6-4A89-9D7F-CDCC320D93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99.5625</c:v>
                </c:pt>
                <c:pt idx="1">
                  <c:v>38.7136</c:v>
                </c:pt>
                <c:pt idx="2">
                  <c:v>62.1145</c:v>
                </c:pt>
                <c:pt idx="3">
                  <c:v>35.055900000000001</c:v>
                </c:pt>
                <c:pt idx="4">
                  <c:v>46.262700000000002</c:v>
                </c:pt>
                <c:pt idx="5">
                  <c:v>37.4221</c:v>
                </c:pt>
                <c:pt idx="6">
                  <c:v>76.025499999999994</c:v>
                </c:pt>
                <c:pt idx="7">
                  <c:v>53.0809</c:v>
                </c:pt>
              </c:numCache>
            </c:numRef>
          </c:xVal>
          <c:yVal>
            <c:numRef>
              <c:f>Sheet1!$B$2:$B$9</c:f>
              <c:numCache>
                <c:formatCode>General</c:formatCode>
                <c:ptCount val="8"/>
                <c:pt idx="0">
                  <c:v>1.4490000000000001</c:v>
                </c:pt>
                <c:pt idx="1">
                  <c:v>0.59099999999999997</c:v>
                </c:pt>
                <c:pt idx="2">
                  <c:v>0.94</c:v>
                </c:pt>
                <c:pt idx="3">
                  <c:v>0.52100000000000002</c:v>
                </c:pt>
                <c:pt idx="4">
                  <c:v>0.68500000000000005</c:v>
                </c:pt>
                <c:pt idx="5">
                  <c:v>0.55500000000000005</c:v>
                </c:pt>
                <c:pt idx="6">
                  <c:v>1.1120000000000001</c:v>
                </c:pt>
                <c:pt idx="7">
                  <c:v>0.78800000000000003</c:v>
                </c:pt>
              </c:numCache>
            </c:numRef>
          </c:yVal>
          <c:bubbleSize>
            <c:numRef>
              <c:f>Sheet1!$C$2:$C$9</c:f>
              <c:numCache>
                <c:formatCode>General</c:formatCode>
                <c:ptCount val="8"/>
                <c:pt idx="0">
                  <c:v>1082244</c:v>
                </c:pt>
                <c:pt idx="1">
                  <c:v>121406</c:v>
                </c:pt>
                <c:pt idx="2">
                  <c:v>115595</c:v>
                </c:pt>
                <c:pt idx="3">
                  <c:v>94651</c:v>
                </c:pt>
                <c:pt idx="4">
                  <c:v>59355</c:v>
                </c:pt>
                <c:pt idx="5">
                  <c:v>46104</c:v>
                </c:pt>
                <c:pt idx="6">
                  <c:v>38697</c:v>
                </c:pt>
                <c:pt idx="7">
                  <c:v>34768</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Henriot</c:v>
                  </c:pt>
                  <c:pt idx="5">
                    <c:v>De Bligny</c:v>
                  </c:pt>
                  <c:pt idx="6">
                    <c:v>Bollinger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62F168A-321E-41D1-8739-189005E16A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0CCACB-617C-4F5D-A678-8FB71EA1EE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EA9784F-3BD6-4DC7-937E-04DA443A95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FDC31EC-6A16-4DCE-BA4D-4578C5A7E2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2813C8-B5D6-4C26-B9FD-A313BBC0CC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9DA06B6-D359-4EE2-9EA9-CB965E3D9E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F8A2E52-79C4-46DF-A5BA-60F378703C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58CD76-380E-4098-A544-B700E1FA31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97.828900000000004</c:v>
                </c:pt>
                <c:pt idx="1">
                  <c:v>62.2926</c:v>
                </c:pt>
                <c:pt idx="2">
                  <c:v>35.456499999999998</c:v>
                </c:pt>
                <c:pt idx="3">
                  <c:v>37.632800000000003</c:v>
                </c:pt>
                <c:pt idx="4">
                  <c:v>47.334800000000001</c:v>
                </c:pt>
                <c:pt idx="5">
                  <c:v>54.0471</c:v>
                </c:pt>
                <c:pt idx="6">
                  <c:v>195.28280000000001</c:v>
                </c:pt>
                <c:pt idx="7">
                  <c:v>273.92469999999997</c:v>
                </c:pt>
              </c:numCache>
            </c:numRef>
          </c:xVal>
          <c:yVal>
            <c:numRef>
              <c:f>Sheet1!$B$2:$B$9</c:f>
              <c:numCache>
                <c:formatCode>General</c:formatCode>
                <c:ptCount val="8"/>
                <c:pt idx="0">
                  <c:v>1.2370000000000001</c:v>
                </c:pt>
                <c:pt idx="1">
                  <c:v>0.81699999999999995</c:v>
                </c:pt>
                <c:pt idx="2">
                  <c:v>0.44900000000000001</c:v>
                </c:pt>
                <c:pt idx="3">
                  <c:v>0.51</c:v>
                </c:pt>
                <c:pt idx="4">
                  <c:v>0.59299999999999997</c:v>
                </c:pt>
                <c:pt idx="5">
                  <c:v>0.67200000000000004</c:v>
                </c:pt>
                <c:pt idx="6">
                  <c:v>2.2370000000000001</c:v>
                </c:pt>
                <c:pt idx="7">
                  <c:v>3.0190000000000001</c:v>
                </c:pt>
              </c:numCache>
            </c:numRef>
          </c:yVal>
          <c:bubbleSize>
            <c:numRef>
              <c:f>Sheet1!$C$2:$C$9</c:f>
              <c:numCache>
                <c:formatCode>General</c:formatCode>
                <c:ptCount val="8"/>
                <c:pt idx="0">
                  <c:v>649486</c:v>
                </c:pt>
                <c:pt idx="1">
                  <c:v>47903</c:v>
                </c:pt>
                <c:pt idx="2">
                  <c:v>45668</c:v>
                </c:pt>
                <c:pt idx="3">
                  <c:v>44783</c:v>
                </c:pt>
                <c:pt idx="4">
                  <c:v>32235</c:v>
                </c:pt>
                <c:pt idx="5">
                  <c:v>32158</c:v>
                </c:pt>
                <c:pt idx="6">
                  <c:v>28316</c:v>
                </c:pt>
                <c:pt idx="7">
                  <c:v>25475</c:v>
                </c:pt>
              </c:numCache>
            </c:numRef>
          </c:bubbleSize>
          <c:bubble3D val="0"/>
          <c:extLst>
            <c:ext xmlns:c15="http://schemas.microsoft.com/office/drawing/2012/chart" uri="{02D57815-91ED-43cb-92C2-25804820EDAC}">
              <c15:datalabelsRange>
                <c15:f>Sheet1!$E$2:$E$10</c15:f>
                <c15:dlblRangeCache>
                  <c:ptCount val="9"/>
                  <c:pt idx="0">
                    <c:v>Mhcs</c:v>
                  </c:pt>
                  <c:pt idx="1">
                    <c:v>Lanson-Bcc</c:v>
                  </c:pt>
                  <c:pt idx="2">
                    <c:v>Malard</c:v>
                  </c:pt>
                  <c:pt idx="3">
                    <c:v>Malard Nicolas</c:v>
                  </c:pt>
                  <c:pt idx="4">
                    <c:v>Henriot</c:v>
                  </c:pt>
                  <c:pt idx="5">
                    <c:v>Delamotte</c:v>
                  </c:pt>
                  <c:pt idx="6">
                    <c:v>Laurent Perrier</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21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AEF1467-5D64-486C-AAAA-C1A95340C2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0F0C00-13E4-4B11-89CD-5E6CB4235C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87110B3-B478-4B3C-8DF0-766CC3E280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631F9A3-2ED0-4B21-A6DB-31BEFEC2A7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3D0F2CD-8955-4DDF-9B44-3E333173DD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F68A732-BE02-47F9-AC72-EC598FFFEA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FE733A7-BFEE-4686-8A30-CE1011F6B6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DD418A-740A-4D05-B5F5-20993D919A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96.436099999999996</c:v>
                </c:pt>
                <c:pt idx="1">
                  <c:v>63.5458</c:v>
                </c:pt>
                <c:pt idx="2">
                  <c:v>37.307899999999997</c:v>
                </c:pt>
                <c:pt idx="3">
                  <c:v>84.719300000000004</c:v>
                </c:pt>
                <c:pt idx="4">
                  <c:v>35.465499999999999</c:v>
                </c:pt>
                <c:pt idx="5">
                  <c:v>47.244599999999998</c:v>
                </c:pt>
                <c:pt idx="6">
                  <c:v>268.54689999999999</c:v>
                </c:pt>
                <c:pt idx="7">
                  <c:v>52.890099999999997</c:v>
                </c:pt>
              </c:numCache>
            </c:numRef>
          </c:xVal>
          <c:yVal>
            <c:numRef>
              <c:f>Sheet1!$B$2:$B$9</c:f>
              <c:numCache>
                <c:formatCode>General</c:formatCode>
                <c:ptCount val="8"/>
                <c:pt idx="0">
                  <c:v>1.151</c:v>
                </c:pt>
                <c:pt idx="1">
                  <c:v>0.78</c:v>
                </c:pt>
                <c:pt idx="2">
                  <c:v>0.48599999999999999</c:v>
                </c:pt>
                <c:pt idx="3">
                  <c:v>0.997</c:v>
                </c:pt>
                <c:pt idx="4">
                  <c:v>0.42599999999999999</c:v>
                </c:pt>
                <c:pt idx="5">
                  <c:v>0.55700000000000005</c:v>
                </c:pt>
                <c:pt idx="6">
                  <c:v>2.7970000000000002</c:v>
                </c:pt>
                <c:pt idx="7">
                  <c:v>0.624</c:v>
                </c:pt>
              </c:numCache>
            </c:numRef>
          </c:yVal>
          <c:bubbleSize>
            <c:numRef>
              <c:f>Sheet1!$C$2:$C$9</c:f>
              <c:numCache>
                <c:formatCode>General</c:formatCode>
                <c:ptCount val="8"/>
                <c:pt idx="0">
                  <c:v>745644</c:v>
                </c:pt>
                <c:pt idx="1">
                  <c:v>34696</c:v>
                </c:pt>
                <c:pt idx="2">
                  <c:v>31264</c:v>
                </c:pt>
                <c:pt idx="3">
                  <c:v>31092</c:v>
                </c:pt>
                <c:pt idx="4">
                  <c:v>28798</c:v>
                </c:pt>
                <c:pt idx="5">
                  <c:v>24142</c:v>
                </c:pt>
                <c:pt idx="6">
                  <c:v>17187</c:v>
                </c:pt>
                <c:pt idx="7">
                  <c:v>14915</c:v>
                </c:pt>
              </c:numCache>
            </c:numRef>
          </c:bubbleSize>
          <c:bubble3D val="0"/>
          <c:extLst>
            <c:ext xmlns:c15="http://schemas.microsoft.com/office/drawing/2012/chart" uri="{02D57815-91ED-43cb-92C2-25804820EDAC}">
              <c15:datalabelsRange>
                <c15:f>Sheet1!$E$2:$E$10</c15:f>
                <c15:dlblRangeCache>
                  <c:ptCount val="9"/>
                  <c:pt idx="0">
                    <c:v>Mhcs</c:v>
                  </c:pt>
                  <c:pt idx="1">
                    <c:v>Lanson-Bcc</c:v>
                  </c:pt>
                  <c:pt idx="2">
                    <c:v>Malard Nicolas</c:v>
                  </c:pt>
                  <c:pt idx="3">
                    <c:v>Pernod Ricard</c:v>
                  </c:pt>
                  <c:pt idx="4">
                    <c:v>Malard</c:v>
                  </c:pt>
                  <c:pt idx="5">
                    <c:v>Henriot</c:v>
                  </c:pt>
                  <c:pt idx="6">
                    <c:v>Laurent Perrier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997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364EA19-3FF8-4913-A657-97035ACB20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A01AA8-62AC-442D-8C31-938BEB060A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019D21-A90B-48D7-A5BB-D2A233D10B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DC1908E-82D8-4043-A11F-D2E585BA87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A8503CF-DF8B-42E8-BC3C-B68B261446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586F368-4FFC-4C8A-AEBB-C4DACD98BC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AF69014-A2E2-4F59-8A4C-D68D6DD640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3A865F5-3F76-4BAB-B3EB-63D1359906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92.375500000000002</c:v>
                </c:pt>
                <c:pt idx="1">
                  <c:v>65.034199999999998</c:v>
                </c:pt>
                <c:pt idx="2">
                  <c:v>35.363399999999999</c:v>
                </c:pt>
                <c:pt idx="3">
                  <c:v>40.165900000000001</c:v>
                </c:pt>
                <c:pt idx="4">
                  <c:v>78.006</c:v>
                </c:pt>
                <c:pt idx="5">
                  <c:v>183.55930000000001</c:v>
                </c:pt>
                <c:pt idx="6">
                  <c:v>48.165100000000002</c:v>
                </c:pt>
                <c:pt idx="7">
                  <c:v>56.223500000000001</c:v>
                </c:pt>
              </c:numCache>
            </c:numRef>
          </c:xVal>
          <c:yVal>
            <c:numRef>
              <c:f>Sheet1!$B$2:$B$9</c:f>
              <c:numCache>
                <c:formatCode>General</c:formatCode>
                <c:ptCount val="8"/>
                <c:pt idx="0">
                  <c:v>1.23</c:v>
                </c:pt>
                <c:pt idx="1">
                  <c:v>0.82199999999999995</c:v>
                </c:pt>
                <c:pt idx="2">
                  <c:v>0.44400000000000001</c:v>
                </c:pt>
                <c:pt idx="3">
                  <c:v>0.50600000000000001</c:v>
                </c:pt>
                <c:pt idx="4">
                  <c:v>0.94399999999999995</c:v>
                </c:pt>
                <c:pt idx="5">
                  <c:v>2.2999999999999998</c:v>
                </c:pt>
                <c:pt idx="6">
                  <c:v>0.58499999999999996</c:v>
                </c:pt>
                <c:pt idx="7">
                  <c:v>0.64400000000000002</c:v>
                </c:pt>
              </c:numCache>
            </c:numRef>
          </c:yVal>
          <c:bubbleSize>
            <c:numRef>
              <c:f>Sheet1!$C$2:$C$9</c:f>
              <c:numCache>
                <c:formatCode>General</c:formatCode>
                <c:ptCount val="8"/>
                <c:pt idx="0">
                  <c:v>432687</c:v>
                </c:pt>
                <c:pt idx="1">
                  <c:v>30436</c:v>
                </c:pt>
                <c:pt idx="2">
                  <c:v>25497</c:v>
                </c:pt>
                <c:pt idx="3">
                  <c:v>25425</c:v>
                </c:pt>
                <c:pt idx="4">
                  <c:v>13027</c:v>
                </c:pt>
                <c:pt idx="5">
                  <c:v>10830</c:v>
                </c:pt>
                <c:pt idx="6">
                  <c:v>10211</c:v>
                </c:pt>
                <c:pt idx="7">
                  <c:v>10064</c:v>
                </c:pt>
              </c:numCache>
            </c:numRef>
          </c:bubbleSize>
          <c:bubble3D val="0"/>
          <c:extLst>
            <c:ext xmlns:c15="http://schemas.microsoft.com/office/drawing/2012/chart" uri="{02D57815-91ED-43cb-92C2-25804820EDAC}">
              <c15:datalabelsRange>
                <c15:f>Sheet1!$E$2:$E$10</c15:f>
                <c15:dlblRangeCache>
                  <c:ptCount val="9"/>
                  <c:pt idx="0">
                    <c:v>Mhcs</c:v>
                  </c:pt>
                  <c:pt idx="1">
                    <c:v>Lanson-Bcc</c:v>
                  </c:pt>
                  <c:pt idx="2">
                    <c:v>Malard</c:v>
                  </c:pt>
                  <c:pt idx="3">
                    <c:v>Malard Nicolas</c:v>
                  </c:pt>
                  <c:pt idx="4">
                    <c:v>Bollinger</c:v>
                  </c:pt>
                  <c:pt idx="5">
                    <c:v>Roederer</c:v>
                  </c:pt>
                  <c:pt idx="6">
                    <c:v>Henriot</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0"/>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201537-4CCE-4D05-A2C2-B41D755221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4B6819-B895-4306-9276-DF38F84FED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80057F-91D5-45E4-A2D2-8D0FB5C583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66BA6F1-4251-48E1-8C5F-6335FEE160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57ACB4A-0BA0-4A55-B81A-C946BCAF89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9A01AB1-40D0-4E61-8B92-EB8E67C472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050685B-4227-427E-8A59-0BC3EB8836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25EF5AB-DBA1-4B1A-8031-F099FDE5D0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97.277500000000003</c:v>
                </c:pt>
                <c:pt idx="1">
                  <c:v>38.222499999999997</c:v>
                </c:pt>
                <c:pt idx="2">
                  <c:v>62.104900000000001</c:v>
                </c:pt>
                <c:pt idx="3">
                  <c:v>35.237200000000001</c:v>
                </c:pt>
                <c:pt idx="4">
                  <c:v>46.434600000000003</c:v>
                </c:pt>
                <c:pt idx="5">
                  <c:v>52.797199999999997</c:v>
                </c:pt>
                <c:pt idx="6">
                  <c:v>37.828899999999997</c:v>
                </c:pt>
                <c:pt idx="7">
                  <c:v>75.531400000000005</c:v>
                </c:pt>
              </c:numCache>
            </c:numRef>
          </c:xVal>
          <c:yVal>
            <c:numRef>
              <c:f>Sheet1!$B$2:$B$9</c:f>
              <c:numCache>
                <c:formatCode>General</c:formatCode>
                <c:ptCount val="8"/>
                <c:pt idx="0">
                  <c:v>1.3140000000000001</c:v>
                </c:pt>
                <c:pt idx="1">
                  <c:v>0.53700000000000003</c:v>
                </c:pt>
                <c:pt idx="2">
                  <c:v>0.85599999999999998</c:v>
                </c:pt>
                <c:pt idx="3">
                  <c:v>0.47499999999999998</c:v>
                </c:pt>
                <c:pt idx="4">
                  <c:v>0.626</c:v>
                </c:pt>
                <c:pt idx="5">
                  <c:v>0.70899999999999996</c:v>
                </c:pt>
                <c:pt idx="6">
                  <c:v>0.51</c:v>
                </c:pt>
                <c:pt idx="7">
                  <c:v>1.016</c:v>
                </c:pt>
              </c:numCache>
            </c:numRef>
          </c:yVal>
          <c:bubbleSize>
            <c:numRef>
              <c:f>Sheet1!$C$2:$C$9</c:f>
              <c:numCache>
                <c:formatCode>General</c:formatCode>
                <c:ptCount val="8"/>
                <c:pt idx="0">
                  <c:v>3647322</c:v>
                </c:pt>
                <c:pt idx="1">
                  <c:v>347366</c:v>
                </c:pt>
                <c:pt idx="2">
                  <c:v>326113</c:v>
                </c:pt>
                <c:pt idx="3">
                  <c:v>311285</c:v>
                </c:pt>
                <c:pt idx="4">
                  <c:v>195397</c:v>
                </c:pt>
                <c:pt idx="5">
                  <c:v>139279</c:v>
                </c:pt>
                <c:pt idx="6">
                  <c:v>115643</c:v>
                </c:pt>
                <c:pt idx="7">
                  <c:v>102194</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Henriot</c:v>
                  </c:pt>
                  <c:pt idx="5">
                    <c:v>Delamotte</c:v>
                  </c:pt>
                  <c:pt idx="6">
                    <c:v>De Bligny</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5B4D180-1186-44FC-845B-77C8C59B3B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36FC93C-81D7-4D08-B10B-0816C7FACF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A474BE2A-5380-4771-A340-5BCF92AA8C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53644D86-C400-4E0B-B3FB-4D2C094945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AD5006BF-A57F-4AF7-B19D-55914233A8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22D5058-1991-4F66-848D-1A79BBBDC7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17E8066B-685A-4F46-A1AB-7828F75903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12BB8F1-321F-4AB1-9AD4-6D38A057D8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11.4999</c:v>
                </c:pt>
                <c:pt idx="1">
                  <c:v>12.7821</c:v>
                </c:pt>
                <c:pt idx="2">
                  <c:v>17.365600000000001</c:v>
                </c:pt>
                <c:pt idx="3">
                  <c:v>11.6388</c:v>
                </c:pt>
                <c:pt idx="4">
                  <c:v>11.379899999999999</c:v>
                </c:pt>
                <c:pt idx="5">
                  <c:v>9.0538000000000007</c:v>
                </c:pt>
                <c:pt idx="6">
                  <c:v>13.565200000000001</c:v>
                </c:pt>
                <c:pt idx="7">
                  <c:v>5.7614999999999998</c:v>
                </c:pt>
              </c:numCache>
            </c:numRef>
          </c:xVal>
          <c:yVal>
            <c:numRef>
              <c:f>Sheet1!$B$2:$B$9</c:f>
              <c:numCache>
                <c:formatCode>General</c:formatCode>
                <c:ptCount val="8"/>
                <c:pt idx="0">
                  <c:v>1.0920000000000001</c:v>
                </c:pt>
                <c:pt idx="1">
                  <c:v>1.214</c:v>
                </c:pt>
                <c:pt idx="2">
                  <c:v>1.6639999999999999</c:v>
                </c:pt>
                <c:pt idx="3">
                  <c:v>1.0660000000000001</c:v>
                </c:pt>
                <c:pt idx="4">
                  <c:v>1.081</c:v>
                </c:pt>
                <c:pt idx="5">
                  <c:v>0.86099999999999999</c:v>
                </c:pt>
                <c:pt idx="6">
                  <c:v>1.2849999999999999</c:v>
                </c:pt>
                <c:pt idx="7">
                  <c:v>0.54600000000000004</c:v>
                </c:pt>
              </c:numCache>
            </c:numRef>
          </c:yVal>
          <c:bubbleSize>
            <c:numRef>
              <c:f>Sheet1!$C$2:$C$9</c:f>
              <c:numCache>
                <c:formatCode>General</c:formatCode>
                <c:ptCount val="8"/>
                <c:pt idx="0">
                  <c:v>82178</c:v>
                </c:pt>
                <c:pt idx="1">
                  <c:v>74724</c:v>
                </c:pt>
                <c:pt idx="2">
                  <c:v>70435</c:v>
                </c:pt>
                <c:pt idx="3">
                  <c:v>50745</c:v>
                </c:pt>
                <c:pt idx="4">
                  <c:v>43528</c:v>
                </c:pt>
                <c:pt idx="5">
                  <c:v>39538</c:v>
                </c:pt>
                <c:pt idx="6">
                  <c:v>23088</c:v>
                </c:pt>
                <c:pt idx="7">
                  <c:v>21335</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Bouvet-Ladubay</c:v>
                  </c:pt>
                  <c:pt idx="4">
                    <c:v>Chateau Moncontour</c:v>
                  </c:pt>
                  <c:pt idx="5">
                    <c:v>Savian</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9066CC-C740-437A-B809-52F44EF3D8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27557B9-9C2B-42FE-927D-53DAC91461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6976D71-A9CF-4BFC-A423-FCB6E40276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928EBF8-52C7-4949-ACE4-80F476B345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6EC3D1B-6533-4BE9-AEE2-FE31FBC93F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59AC3C7-FA5E-4349-A033-BA587BA546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D188774-64F3-483E-9F73-5B85F44AA3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6417D8-5716-4278-BDFD-EF42C024C6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99.729699999999994</c:v>
                </c:pt>
                <c:pt idx="1">
                  <c:v>38.232500000000002</c:v>
                </c:pt>
                <c:pt idx="2">
                  <c:v>62.629800000000003</c:v>
                </c:pt>
                <c:pt idx="3">
                  <c:v>35.273699999999998</c:v>
                </c:pt>
                <c:pt idx="4">
                  <c:v>38.656100000000002</c:v>
                </c:pt>
                <c:pt idx="5">
                  <c:v>47.862200000000001</c:v>
                </c:pt>
                <c:pt idx="6">
                  <c:v>235.16220000000001</c:v>
                </c:pt>
                <c:pt idx="7">
                  <c:v>54.452500000000001</c:v>
                </c:pt>
              </c:numCache>
            </c:numRef>
          </c:xVal>
          <c:yVal>
            <c:numRef>
              <c:f>Sheet1!$B$2:$B$9</c:f>
              <c:numCache>
                <c:formatCode>General</c:formatCode>
                <c:ptCount val="8"/>
                <c:pt idx="0">
                  <c:v>1.224</c:v>
                </c:pt>
                <c:pt idx="1">
                  <c:v>0.50600000000000001</c:v>
                </c:pt>
                <c:pt idx="2">
                  <c:v>0.78</c:v>
                </c:pt>
                <c:pt idx="3">
                  <c:v>0.443</c:v>
                </c:pt>
                <c:pt idx="4">
                  <c:v>0.48399999999999999</c:v>
                </c:pt>
                <c:pt idx="5">
                  <c:v>0.59299999999999997</c:v>
                </c:pt>
                <c:pt idx="6">
                  <c:v>2.629</c:v>
                </c:pt>
                <c:pt idx="7">
                  <c:v>0.66600000000000004</c:v>
                </c:pt>
              </c:numCache>
            </c:numRef>
          </c:yVal>
          <c:bubbleSize>
            <c:numRef>
              <c:f>Sheet1!$C$2:$C$9</c:f>
              <c:numCache>
                <c:formatCode>General</c:formatCode>
                <c:ptCount val="8"/>
                <c:pt idx="0">
                  <c:v>704092</c:v>
                </c:pt>
                <c:pt idx="1">
                  <c:v>56890</c:v>
                </c:pt>
                <c:pt idx="2">
                  <c:v>37390</c:v>
                </c:pt>
                <c:pt idx="3">
                  <c:v>33122</c:v>
                </c:pt>
                <c:pt idx="4">
                  <c:v>18323</c:v>
                </c:pt>
                <c:pt idx="5">
                  <c:v>17709</c:v>
                </c:pt>
                <c:pt idx="6">
                  <c:v>17402</c:v>
                </c:pt>
                <c:pt idx="7">
                  <c:v>17207</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De Bligny</c:v>
                  </c:pt>
                  <c:pt idx="5">
                    <c:v>Henriot</c:v>
                  </c:pt>
                  <c:pt idx="6">
                    <c:v>Taittinger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2"/>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829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609B48-6174-4E70-9948-674BA59636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967789A-6C8D-4859-92C8-D8BA943123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7EC31B2-702C-4101-ADF8-E4C6D321C9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DD2A706-3311-4FA7-BA13-9B3E7C2E5A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7123EEE-ABB5-43F0-95F0-D05DD341B5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000DA9-9DB4-492A-AF18-00ADAC42C2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31F5452-5E68-450D-A188-0D07305FEF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D05D3C6-7EC1-46A4-B0D8-C08A6CF5D3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101.1712</c:v>
                </c:pt>
                <c:pt idx="1">
                  <c:v>35.475900000000003</c:v>
                </c:pt>
                <c:pt idx="2">
                  <c:v>61.3095</c:v>
                </c:pt>
                <c:pt idx="3">
                  <c:v>41.003300000000003</c:v>
                </c:pt>
                <c:pt idx="4">
                  <c:v>47.451099999999997</c:v>
                </c:pt>
                <c:pt idx="5">
                  <c:v>77.934200000000004</c:v>
                </c:pt>
                <c:pt idx="6">
                  <c:v>38.840800000000002</c:v>
                </c:pt>
                <c:pt idx="7">
                  <c:v>55.329700000000003</c:v>
                </c:pt>
              </c:numCache>
            </c:numRef>
          </c:xVal>
          <c:yVal>
            <c:numRef>
              <c:f>Sheet1!$B$2:$B$9</c:f>
              <c:numCache>
                <c:formatCode>General</c:formatCode>
                <c:ptCount val="8"/>
                <c:pt idx="0">
                  <c:v>1.341</c:v>
                </c:pt>
                <c:pt idx="1">
                  <c:v>0.47599999999999998</c:v>
                </c:pt>
                <c:pt idx="2">
                  <c:v>0.86899999999999999</c:v>
                </c:pt>
                <c:pt idx="3">
                  <c:v>0.56200000000000006</c:v>
                </c:pt>
                <c:pt idx="4">
                  <c:v>0.626</c:v>
                </c:pt>
                <c:pt idx="5">
                  <c:v>0.99099999999999999</c:v>
                </c:pt>
                <c:pt idx="6">
                  <c:v>0.50700000000000001</c:v>
                </c:pt>
                <c:pt idx="7">
                  <c:v>0.7</c:v>
                </c:pt>
              </c:numCache>
            </c:numRef>
          </c:yVal>
          <c:bubbleSize>
            <c:numRef>
              <c:f>Sheet1!$C$2:$C$9</c:f>
              <c:numCache>
                <c:formatCode>General</c:formatCode>
                <c:ptCount val="8"/>
                <c:pt idx="0">
                  <c:v>286011</c:v>
                </c:pt>
                <c:pt idx="1">
                  <c:v>30119</c:v>
                </c:pt>
                <c:pt idx="2">
                  <c:v>26547</c:v>
                </c:pt>
                <c:pt idx="3">
                  <c:v>25094</c:v>
                </c:pt>
                <c:pt idx="4">
                  <c:v>12622</c:v>
                </c:pt>
                <c:pt idx="5">
                  <c:v>11846</c:v>
                </c:pt>
                <c:pt idx="6">
                  <c:v>11225</c:v>
                </c:pt>
                <c:pt idx="7">
                  <c:v>10236</c:v>
                </c:pt>
              </c:numCache>
            </c:numRef>
          </c:bubbleSize>
          <c:bubble3D val="0"/>
          <c:extLst>
            <c:ext xmlns:c15="http://schemas.microsoft.com/office/drawing/2012/chart" uri="{02D57815-91ED-43cb-92C2-25804820EDAC}">
              <c15:datalabelsRange>
                <c15:f>Sheet1!$E$2:$E$10</c15:f>
                <c15:dlblRangeCache>
                  <c:ptCount val="9"/>
                  <c:pt idx="0">
                    <c:v>Mhcs</c:v>
                  </c:pt>
                  <c:pt idx="1">
                    <c:v>Malard</c:v>
                  </c:pt>
                  <c:pt idx="2">
                    <c:v>Lanson-Bcc</c:v>
                  </c:pt>
                  <c:pt idx="3">
                    <c:v>Malard Nicolas</c:v>
                  </c:pt>
                  <c:pt idx="4">
                    <c:v>Henriot</c:v>
                  </c:pt>
                  <c:pt idx="5">
                    <c:v>Bollinger</c:v>
                  </c:pt>
                  <c:pt idx="6">
                    <c:v>De Bligny</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1"/>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AA702D-D58F-46D7-BFB5-A940FA87B4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11B4C50-8228-482B-AFE5-96DBED62C1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6A545EE-0FBE-4E09-B5B9-883C925D39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68BB078-A380-4561-B49B-96C172ADF5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B070711-363F-4F7A-9F86-19EDC8CC5B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A25C500-EBC6-4D0A-A7DB-254F442796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8D16099-797F-4326-AEC6-F492C6BEC5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988D8D4-3B70-44CE-AEE3-584376866F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99.508700000000005</c:v>
                </c:pt>
                <c:pt idx="1">
                  <c:v>62.933100000000003</c:v>
                </c:pt>
                <c:pt idx="2">
                  <c:v>35.562199999999997</c:v>
                </c:pt>
                <c:pt idx="3">
                  <c:v>40.131500000000003</c:v>
                </c:pt>
                <c:pt idx="4">
                  <c:v>48.439599999999999</c:v>
                </c:pt>
                <c:pt idx="5">
                  <c:v>55.195900000000002</c:v>
                </c:pt>
                <c:pt idx="6">
                  <c:v>82.162800000000004</c:v>
                </c:pt>
                <c:pt idx="7">
                  <c:v>37.318800000000003</c:v>
                </c:pt>
              </c:numCache>
            </c:numRef>
          </c:xVal>
          <c:yVal>
            <c:numRef>
              <c:f>Sheet1!$B$2:$B$9</c:f>
              <c:numCache>
                <c:formatCode>General</c:formatCode>
                <c:ptCount val="8"/>
                <c:pt idx="0">
                  <c:v>1.413</c:v>
                </c:pt>
                <c:pt idx="1">
                  <c:v>0.91500000000000004</c:v>
                </c:pt>
                <c:pt idx="2">
                  <c:v>0.50600000000000001</c:v>
                </c:pt>
                <c:pt idx="3">
                  <c:v>0.57699999999999996</c:v>
                </c:pt>
                <c:pt idx="4">
                  <c:v>0.66100000000000003</c:v>
                </c:pt>
                <c:pt idx="5">
                  <c:v>0.77400000000000002</c:v>
                </c:pt>
                <c:pt idx="6">
                  <c:v>1.0449999999999999</c:v>
                </c:pt>
                <c:pt idx="7">
                  <c:v>0.50800000000000001</c:v>
                </c:pt>
              </c:numCache>
            </c:numRef>
          </c:yVal>
          <c:bubbleSize>
            <c:numRef>
              <c:f>Sheet1!$C$2:$C$9</c:f>
              <c:numCache>
                <c:formatCode>General</c:formatCode>
                <c:ptCount val="8"/>
                <c:pt idx="0">
                  <c:v>113838</c:v>
                </c:pt>
                <c:pt idx="1">
                  <c:v>17873</c:v>
                </c:pt>
                <c:pt idx="2">
                  <c:v>13727</c:v>
                </c:pt>
                <c:pt idx="3">
                  <c:v>11598</c:v>
                </c:pt>
                <c:pt idx="4">
                  <c:v>8816</c:v>
                </c:pt>
                <c:pt idx="5">
                  <c:v>8169</c:v>
                </c:pt>
                <c:pt idx="6">
                  <c:v>7066</c:v>
                </c:pt>
                <c:pt idx="7">
                  <c:v>5971</c:v>
                </c:pt>
              </c:numCache>
            </c:numRef>
          </c:bubbleSize>
          <c:bubble3D val="0"/>
          <c:extLst>
            <c:ext xmlns:c15="http://schemas.microsoft.com/office/drawing/2012/chart" uri="{02D57815-91ED-43cb-92C2-25804820EDAC}">
              <c15:datalabelsRange>
                <c15:f>Sheet1!$E$2:$E$10</c15:f>
                <c15:dlblRangeCache>
                  <c:ptCount val="9"/>
                  <c:pt idx="0">
                    <c:v>Mhcs</c:v>
                  </c:pt>
                  <c:pt idx="1">
                    <c:v>Lanson-Bcc</c:v>
                  </c:pt>
                  <c:pt idx="2">
                    <c:v>Malard</c:v>
                  </c:pt>
                  <c:pt idx="3">
                    <c:v>Malard Nicolas</c:v>
                  </c:pt>
                  <c:pt idx="4">
                    <c:v>Henriot</c:v>
                  </c:pt>
                  <c:pt idx="5">
                    <c:v>Delamotte</c:v>
                  </c:pt>
                  <c:pt idx="6">
                    <c:v>Bollinger</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2C4603-CECA-416E-AA01-4B7627E03D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85FDBF9-0497-444B-9622-426D29A66B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EBDD3AB-2206-4380-A6CD-E236E4C8BE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EB0EA5F-3C47-4D11-BEAB-DCFC3D7006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204CE06-D980-40C1-B9A8-4F46650055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B547605-F9FB-4235-AF1B-8B6EC4A344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C87F3AA-CFBB-40F3-BBD2-416FD8769C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BC86F1D-DDB4-4A35-A518-AC4FCB02EE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102.6083</c:v>
                </c:pt>
                <c:pt idx="1">
                  <c:v>38.186700000000002</c:v>
                </c:pt>
                <c:pt idx="2">
                  <c:v>65.423100000000005</c:v>
                </c:pt>
                <c:pt idx="3">
                  <c:v>35.214300000000001</c:v>
                </c:pt>
                <c:pt idx="4">
                  <c:v>77.7453</c:v>
                </c:pt>
                <c:pt idx="5">
                  <c:v>56.062899999999999</c:v>
                </c:pt>
                <c:pt idx="6">
                  <c:v>48.319699999999997</c:v>
                </c:pt>
                <c:pt idx="7">
                  <c:v>40.115099999999998</c:v>
                </c:pt>
              </c:numCache>
            </c:numRef>
          </c:xVal>
          <c:yVal>
            <c:numRef>
              <c:f>Sheet1!$B$2:$B$9</c:f>
              <c:numCache>
                <c:formatCode>General</c:formatCode>
                <c:ptCount val="8"/>
                <c:pt idx="0">
                  <c:v>2.0590000000000002</c:v>
                </c:pt>
                <c:pt idx="1">
                  <c:v>0.84799999999999998</c:v>
                </c:pt>
                <c:pt idx="2">
                  <c:v>1.284</c:v>
                </c:pt>
                <c:pt idx="3">
                  <c:v>0.74399999999999999</c:v>
                </c:pt>
                <c:pt idx="4">
                  <c:v>1.4770000000000001</c:v>
                </c:pt>
                <c:pt idx="5">
                  <c:v>1.0329999999999999</c:v>
                </c:pt>
                <c:pt idx="6">
                  <c:v>0.90100000000000002</c:v>
                </c:pt>
                <c:pt idx="7">
                  <c:v>0.78300000000000003</c:v>
                </c:pt>
              </c:numCache>
            </c:numRef>
          </c:yVal>
          <c:bubbleSize>
            <c:numRef>
              <c:f>Sheet1!$C$2:$C$9</c:f>
              <c:numCache>
                <c:formatCode>General</c:formatCode>
                <c:ptCount val="8"/>
                <c:pt idx="0">
                  <c:v>81984</c:v>
                </c:pt>
                <c:pt idx="1">
                  <c:v>12067</c:v>
                </c:pt>
                <c:pt idx="2">
                  <c:v>10206</c:v>
                </c:pt>
                <c:pt idx="3">
                  <c:v>8874</c:v>
                </c:pt>
                <c:pt idx="4">
                  <c:v>8241</c:v>
                </c:pt>
                <c:pt idx="5">
                  <c:v>8017</c:v>
                </c:pt>
                <c:pt idx="6">
                  <c:v>5895</c:v>
                </c:pt>
                <c:pt idx="7">
                  <c:v>5576</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Bollinger</c:v>
                  </c:pt>
                  <c:pt idx="5">
                    <c:v>Delamotte</c:v>
                  </c:pt>
                  <c:pt idx="6">
                    <c:v>Henriot</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3"/>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A7B89C-7349-42FD-9FFC-F57B421FB4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BE65B8-A5AA-45E3-9FCA-B9E26703C0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7671D71-C1C6-46A5-B1D0-25D84FC136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B74A000-2B5A-4B94-9932-1840998CEE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55E4002-A2F2-49CC-928B-D596B68203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2523AB2-16CD-450A-986C-127578B270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8F40FE0-C601-4A15-9128-FB6526124E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34BD6A1-B5A7-48BC-AA36-C8632331BE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96.792599999999993</c:v>
                </c:pt>
                <c:pt idx="1">
                  <c:v>38.474600000000002</c:v>
                </c:pt>
                <c:pt idx="2">
                  <c:v>35.273200000000003</c:v>
                </c:pt>
                <c:pt idx="3">
                  <c:v>62.639400000000002</c:v>
                </c:pt>
                <c:pt idx="4">
                  <c:v>84.996300000000005</c:v>
                </c:pt>
                <c:pt idx="5">
                  <c:v>46.717700000000001</c:v>
                </c:pt>
                <c:pt idx="6">
                  <c:v>53.284199999999998</c:v>
                </c:pt>
                <c:pt idx="7">
                  <c:v>199.59440000000001</c:v>
                </c:pt>
              </c:numCache>
            </c:numRef>
          </c:xVal>
          <c:yVal>
            <c:numRef>
              <c:f>Sheet1!$B$2:$B$9</c:f>
              <c:numCache>
                <c:formatCode>General</c:formatCode>
                <c:ptCount val="8"/>
                <c:pt idx="0">
                  <c:v>1.272</c:v>
                </c:pt>
                <c:pt idx="1">
                  <c:v>0.51500000000000001</c:v>
                </c:pt>
                <c:pt idx="2">
                  <c:v>0.45400000000000001</c:v>
                </c:pt>
                <c:pt idx="3">
                  <c:v>0.82499999999999996</c:v>
                </c:pt>
                <c:pt idx="4">
                  <c:v>1.091</c:v>
                </c:pt>
                <c:pt idx="5">
                  <c:v>0.60199999999999998</c:v>
                </c:pt>
                <c:pt idx="6">
                  <c:v>0.68</c:v>
                </c:pt>
                <c:pt idx="7">
                  <c:v>2.5139999999999998</c:v>
                </c:pt>
              </c:numCache>
            </c:numRef>
          </c:yVal>
          <c:bubbleSize>
            <c:numRef>
              <c:f>Sheet1!$C$2:$C$9</c:f>
              <c:numCache>
                <c:formatCode>General</c:formatCode>
                <c:ptCount val="8"/>
                <c:pt idx="0">
                  <c:v>1886198</c:v>
                </c:pt>
                <c:pt idx="1">
                  <c:v>139855</c:v>
                </c:pt>
                <c:pt idx="2">
                  <c:v>116472</c:v>
                </c:pt>
                <c:pt idx="3">
                  <c:v>114129</c:v>
                </c:pt>
                <c:pt idx="4">
                  <c:v>67997</c:v>
                </c:pt>
                <c:pt idx="5">
                  <c:v>66853</c:v>
                </c:pt>
                <c:pt idx="6">
                  <c:v>61490</c:v>
                </c:pt>
                <c:pt idx="7">
                  <c:v>49699</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Malard</c:v>
                  </c:pt>
                  <c:pt idx="3">
                    <c:v>Lanson-Bcc</c:v>
                  </c:pt>
                  <c:pt idx="4">
                    <c:v>Pernod Ricard</c:v>
                  </c:pt>
                  <c:pt idx="5">
                    <c:v>Henriot</c:v>
                  </c:pt>
                  <c:pt idx="6">
                    <c:v>Delamotte</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0"/>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7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1F360E-937B-4566-B995-F75BC61C0F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6B0911-5B0F-45DB-ADD5-F235D0E1BF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63626B9-8386-4A23-984A-7C4A718C2D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4D39021-9C82-405E-A394-24851DB3D6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21B8BB3-2684-4A34-8F39-82EA010E4B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F37FA96-37B9-4861-8D21-A92C60C599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DE4D6AA-B203-46ED-A309-3F22A17A66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E07954E-03AD-4E5B-8C30-7DA32854AF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98.354299999999995</c:v>
                </c:pt>
                <c:pt idx="1">
                  <c:v>39.209699999999998</c:v>
                </c:pt>
                <c:pt idx="2">
                  <c:v>62.353900000000003</c:v>
                </c:pt>
                <c:pt idx="3">
                  <c:v>35.284500000000001</c:v>
                </c:pt>
                <c:pt idx="4">
                  <c:v>46.8782</c:v>
                </c:pt>
                <c:pt idx="5">
                  <c:v>53.136400000000002</c:v>
                </c:pt>
                <c:pt idx="6">
                  <c:v>37.7256</c:v>
                </c:pt>
                <c:pt idx="7">
                  <c:v>76.505700000000004</c:v>
                </c:pt>
              </c:numCache>
            </c:numRef>
          </c:xVal>
          <c:yVal>
            <c:numRef>
              <c:f>Sheet1!$B$2:$B$9</c:f>
              <c:numCache>
                <c:formatCode>General</c:formatCode>
                <c:ptCount val="8"/>
                <c:pt idx="0">
                  <c:v>1.347</c:v>
                </c:pt>
                <c:pt idx="1">
                  <c:v>0.55000000000000004</c:v>
                </c:pt>
                <c:pt idx="2">
                  <c:v>0.879</c:v>
                </c:pt>
                <c:pt idx="3">
                  <c:v>0.48899999999999999</c:v>
                </c:pt>
                <c:pt idx="4">
                  <c:v>0.64400000000000002</c:v>
                </c:pt>
                <c:pt idx="5">
                  <c:v>0.72799999999999998</c:v>
                </c:pt>
                <c:pt idx="6">
                  <c:v>0.52500000000000002</c:v>
                </c:pt>
                <c:pt idx="7">
                  <c:v>1.0209999999999999</c:v>
                </c:pt>
              </c:numCache>
            </c:numRef>
          </c:yVal>
          <c:bubbleSize>
            <c:numRef>
              <c:f>Sheet1!$C$2:$C$9</c:f>
              <c:numCache>
                <c:formatCode>General</c:formatCode>
                <c:ptCount val="8"/>
                <c:pt idx="0">
                  <c:v>638221</c:v>
                </c:pt>
                <c:pt idx="1">
                  <c:v>70695</c:v>
                </c:pt>
                <c:pt idx="2">
                  <c:v>65721</c:v>
                </c:pt>
                <c:pt idx="3">
                  <c:v>60513</c:v>
                </c:pt>
                <c:pt idx="4">
                  <c:v>36940</c:v>
                </c:pt>
                <c:pt idx="5">
                  <c:v>32732</c:v>
                </c:pt>
                <c:pt idx="6">
                  <c:v>20485</c:v>
                </c:pt>
                <c:pt idx="7">
                  <c:v>20274</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Henriot</c:v>
                  </c:pt>
                  <c:pt idx="5">
                    <c:v>Delamotte</c:v>
                  </c:pt>
                  <c:pt idx="6">
                    <c:v>De Bligny</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EFD57F-C38B-4CC5-9120-1AB95362AC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DB6936-9B7B-4EBB-B746-3739E55AEF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1E3F71F-B611-4A1F-A84D-29C51E2245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405F4CE-AAC3-4842-94E0-F446C23248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277025-E0FE-44DF-A292-22C0D293C1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09736FF-35F4-4D3C-A49A-BFAB51DA87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CDC0341-A6DF-4780-A0B2-056CE48E4F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251950B-577A-4576-83B9-4334235BBE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98.499899999999997</c:v>
                </c:pt>
                <c:pt idx="1">
                  <c:v>37.8874</c:v>
                </c:pt>
                <c:pt idx="2">
                  <c:v>35.116300000000003</c:v>
                </c:pt>
                <c:pt idx="3">
                  <c:v>62.489400000000003</c:v>
                </c:pt>
                <c:pt idx="4">
                  <c:v>46.718200000000003</c:v>
                </c:pt>
                <c:pt idx="5">
                  <c:v>37.393700000000003</c:v>
                </c:pt>
                <c:pt idx="6">
                  <c:v>53.1616</c:v>
                </c:pt>
                <c:pt idx="7">
                  <c:v>75.871099999999998</c:v>
                </c:pt>
              </c:numCache>
            </c:numRef>
          </c:xVal>
          <c:yVal>
            <c:numRef>
              <c:f>Sheet1!$B$2:$B$9</c:f>
              <c:numCache>
                <c:formatCode>General</c:formatCode>
                <c:ptCount val="8"/>
                <c:pt idx="0">
                  <c:v>1.365</c:v>
                </c:pt>
                <c:pt idx="1">
                  <c:v>0.56699999999999995</c:v>
                </c:pt>
                <c:pt idx="2">
                  <c:v>0.49399999999999999</c:v>
                </c:pt>
                <c:pt idx="3">
                  <c:v>0.89400000000000002</c:v>
                </c:pt>
                <c:pt idx="4">
                  <c:v>0.65500000000000003</c:v>
                </c:pt>
                <c:pt idx="5">
                  <c:v>0.52600000000000002</c:v>
                </c:pt>
                <c:pt idx="6">
                  <c:v>0.73699999999999999</c:v>
                </c:pt>
                <c:pt idx="7">
                  <c:v>1.0549999999999999</c:v>
                </c:pt>
              </c:numCache>
            </c:numRef>
          </c:yVal>
          <c:bubbleSize>
            <c:numRef>
              <c:f>Sheet1!$C$2:$C$9</c:f>
              <c:numCache>
                <c:formatCode>General</c:formatCode>
                <c:ptCount val="8"/>
                <c:pt idx="0">
                  <c:v>1109404</c:v>
                </c:pt>
                <c:pt idx="1">
                  <c:v>113094</c:v>
                </c:pt>
                <c:pt idx="2">
                  <c:v>108439</c:v>
                </c:pt>
                <c:pt idx="3">
                  <c:v>106107</c:v>
                </c:pt>
                <c:pt idx="4">
                  <c:v>62509</c:v>
                </c:pt>
                <c:pt idx="5">
                  <c:v>38179</c:v>
                </c:pt>
                <c:pt idx="6">
                  <c:v>38170</c:v>
                </c:pt>
                <c:pt idx="7">
                  <c:v>36494</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Malard</c:v>
                  </c:pt>
                  <c:pt idx="3">
                    <c:v>Lanson-Bcc</c:v>
                  </c:pt>
                  <c:pt idx="4">
                    <c:v>Henriot</c:v>
                  </c:pt>
                  <c:pt idx="5">
                    <c:v>De Bligny</c:v>
                  </c:pt>
                  <c:pt idx="6">
                    <c:v>Delamotte</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E2F04B-B202-48AE-8FBD-03F2FB1266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13B93F-E791-47B4-B76F-83F59C0CA6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9BA50E3-E718-420C-AC41-5FEA771A2B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09F66F0-1AE2-42B5-99D8-33E1BD2460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31D84E0-12FB-4CB0-9F00-1F10CB93C9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E739C92-8822-459A-A124-9093309977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67306BE-1945-4EF2-8B61-DCDA496E06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D23797E-9BE3-4CF2-9493-2B32663A4E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99.423199999999994</c:v>
                </c:pt>
                <c:pt idx="1">
                  <c:v>61.918700000000001</c:v>
                </c:pt>
                <c:pt idx="2">
                  <c:v>38.250900000000001</c:v>
                </c:pt>
                <c:pt idx="3">
                  <c:v>35.230899999999998</c:v>
                </c:pt>
                <c:pt idx="4">
                  <c:v>46.652500000000003</c:v>
                </c:pt>
                <c:pt idx="5">
                  <c:v>37.884399999999999</c:v>
                </c:pt>
                <c:pt idx="6">
                  <c:v>52.9955</c:v>
                </c:pt>
                <c:pt idx="7">
                  <c:v>76.6631</c:v>
                </c:pt>
              </c:numCache>
            </c:numRef>
          </c:xVal>
          <c:yVal>
            <c:numRef>
              <c:f>Sheet1!$B$2:$B$9</c:f>
              <c:numCache>
                <c:formatCode>General</c:formatCode>
                <c:ptCount val="8"/>
                <c:pt idx="0">
                  <c:v>1.347</c:v>
                </c:pt>
                <c:pt idx="1">
                  <c:v>0.88200000000000001</c:v>
                </c:pt>
                <c:pt idx="2">
                  <c:v>0.55600000000000005</c:v>
                </c:pt>
                <c:pt idx="3">
                  <c:v>0.49</c:v>
                </c:pt>
                <c:pt idx="4">
                  <c:v>0.64200000000000002</c:v>
                </c:pt>
                <c:pt idx="5">
                  <c:v>0.52600000000000002</c:v>
                </c:pt>
                <c:pt idx="6">
                  <c:v>0.72799999999999998</c:v>
                </c:pt>
                <c:pt idx="7">
                  <c:v>1.0449999999999999</c:v>
                </c:pt>
              </c:numCache>
            </c:numRef>
          </c:yVal>
          <c:bubbleSize>
            <c:numRef>
              <c:f>Sheet1!$C$2:$C$9</c:f>
              <c:numCache>
                <c:formatCode>General</c:formatCode>
                <c:ptCount val="8"/>
                <c:pt idx="0">
                  <c:v>910915</c:v>
                </c:pt>
                <c:pt idx="1">
                  <c:v>92197</c:v>
                </c:pt>
                <c:pt idx="2">
                  <c:v>83540</c:v>
                </c:pt>
                <c:pt idx="3">
                  <c:v>80714</c:v>
                </c:pt>
                <c:pt idx="4">
                  <c:v>55050</c:v>
                </c:pt>
                <c:pt idx="5">
                  <c:v>38983</c:v>
                </c:pt>
                <c:pt idx="6">
                  <c:v>35189</c:v>
                </c:pt>
                <c:pt idx="7">
                  <c:v>28672</c:v>
                </c:pt>
              </c:numCache>
            </c:numRef>
          </c:bubbleSize>
          <c:bubble3D val="0"/>
          <c:extLst>
            <c:ext xmlns:c15="http://schemas.microsoft.com/office/drawing/2012/chart" uri="{02D57815-91ED-43cb-92C2-25804820EDAC}">
              <c15:datalabelsRange>
                <c15:f>Sheet1!$E$2:$E$10</c15:f>
                <c15:dlblRangeCache>
                  <c:ptCount val="9"/>
                  <c:pt idx="0">
                    <c:v>Mhcs</c:v>
                  </c:pt>
                  <c:pt idx="1">
                    <c:v>Lanson-Bcc</c:v>
                  </c:pt>
                  <c:pt idx="2">
                    <c:v>Malard Nicolas</c:v>
                  </c:pt>
                  <c:pt idx="3">
                    <c:v>Malard</c:v>
                  </c:pt>
                  <c:pt idx="4">
                    <c:v>Henriot</c:v>
                  </c:pt>
                  <c:pt idx="5">
                    <c:v>De Bligny</c:v>
                  </c:pt>
                  <c:pt idx="6">
                    <c:v>Delamotte</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F9C9A2-2C07-49C4-9135-94CF0438E6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956A43-2D7E-43EF-8652-DFE63754F6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BAF0414-90F6-4437-B232-26DB6CC61D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08F4828-495A-4BA5-BE61-B17251D06B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DED9A3D-F1FB-4A41-9C9D-0040293F1B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4A38DA3-5CB0-45AF-85A0-DDB392B050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AF6154F-41ED-4AD3-88FE-007BFC514C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1728092-1815-474E-9905-CC604E5A5C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99.013999999999996</c:v>
                </c:pt>
                <c:pt idx="1">
                  <c:v>39.005600000000001</c:v>
                </c:pt>
                <c:pt idx="2">
                  <c:v>62.447200000000002</c:v>
                </c:pt>
                <c:pt idx="3">
                  <c:v>35.324399999999997</c:v>
                </c:pt>
                <c:pt idx="4">
                  <c:v>37.983400000000003</c:v>
                </c:pt>
                <c:pt idx="5">
                  <c:v>47.084000000000003</c:v>
                </c:pt>
                <c:pt idx="6">
                  <c:v>53.462699999999998</c:v>
                </c:pt>
                <c:pt idx="7">
                  <c:v>75.419600000000003</c:v>
                </c:pt>
              </c:numCache>
            </c:numRef>
          </c:xVal>
          <c:yVal>
            <c:numRef>
              <c:f>Sheet1!$B$2:$B$9</c:f>
              <c:numCache>
                <c:formatCode>General</c:formatCode>
                <c:ptCount val="8"/>
                <c:pt idx="0">
                  <c:v>1.411</c:v>
                </c:pt>
                <c:pt idx="1">
                  <c:v>0.58199999999999996</c:v>
                </c:pt>
                <c:pt idx="2">
                  <c:v>0.94399999999999995</c:v>
                </c:pt>
                <c:pt idx="3">
                  <c:v>0.51300000000000001</c:v>
                </c:pt>
                <c:pt idx="4">
                  <c:v>0.55300000000000005</c:v>
                </c:pt>
                <c:pt idx="5">
                  <c:v>0.68100000000000005</c:v>
                </c:pt>
                <c:pt idx="6">
                  <c:v>0.76900000000000002</c:v>
                </c:pt>
                <c:pt idx="7">
                  <c:v>1.0760000000000001</c:v>
                </c:pt>
              </c:numCache>
            </c:numRef>
          </c:yVal>
          <c:bubbleSize>
            <c:numRef>
              <c:f>Sheet1!$C$2:$C$9</c:f>
              <c:numCache>
                <c:formatCode>General</c:formatCode>
                <c:ptCount val="8"/>
                <c:pt idx="0">
                  <c:v>763497</c:v>
                </c:pt>
                <c:pt idx="1">
                  <c:v>103677</c:v>
                </c:pt>
                <c:pt idx="2">
                  <c:v>88113</c:v>
                </c:pt>
                <c:pt idx="3">
                  <c:v>84390</c:v>
                </c:pt>
                <c:pt idx="4">
                  <c:v>47935</c:v>
                </c:pt>
                <c:pt idx="5">
                  <c:v>45954</c:v>
                </c:pt>
                <c:pt idx="6">
                  <c:v>30848</c:v>
                </c:pt>
                <c:pt idx="7">
                  <c:v>30017</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De Bligny</c:v>
                  </c:pt>
                  <c:pt idx="5">
                    <c:v>Henriot</c:v>
                  </c:pt>
                  <c:pt idx="6">
                    <c:v>Delamotte</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C84D0A-51C8-4A88-9E5B-8F71D29446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729BB1-272D-4C39-B64E-F16B4D7913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A4090E6-BD75-4712-B874-CBA1C1BCEB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3CE2B16-0F64-4C66-88B8-E9DFC32668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E3003E8-B5AA-4A08-9561-CB323188BA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B16BD45-2E8E-4526-975E-1A20C73D23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723A7E8-60A5-4371-9337-B36B08D46D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1C177E8-4582-4DBD-8150-AFC1048E18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23.571200000000001</c:v>
                </c:pt>
                <c:pt idx="1">
                  <c:v>24.785499999999999</c:v>
                </c:pt>
                <c:pt idx="2">
                  <c:v>45.172600000000003</c:v>
                </c:pt>
                <c:pt idx="3">
                  <c:v>31.055299999999999</c:v>
                </c:pt>
                <c:pt idx="4">
                  <c:v>25.835599999999999</c:v>
                </c:pt>
                <c:pt idx="5">
                  <c:v>24.3565</c:v>
                </c:pt>
                <c:pt idx="6">
                  <c:v>30.503299999999999</c:v>
                </c:pt>
                <c:pt idx="7">
                  <c:v>26.249400000000001</c:v>
                </c:pt>
              </c:numCache>
            </c:numRef>
          </c:xVal>
          <c:yVal>
            <c:numRef>
              <c:f>Sheet1!$B$2:$B$9</c:f>
              <c:numCache>
                <c:formatCode>General</c:formatCode>
                <c:ptCount val="8"/>
                <c:pt idx="0">
                  <c:v>0.57399999999999995</c:v>
                </c:pt>
                <c:pt idx="1">
                  <c:v>1.042</c:v>
                </c:pt>
                <c:pt idx="2">
                  <c:v>2.1920000000000002</c:v>
                </c:pt>
                <c:pt idx="3">
                  <c:v>1.4990000000000001</c:v>
                </c:pt>
                <c:pt idx="4">
                  <c:v>1.222</c:v>
                </c:pt>
                <c:pt idx="5">
                  <c:v>1.109</c:v>
                </c:pt>
                <c:pt idx="6">
                  <c:v>1.5229999999999999</c:v>
                </c:pt>
                <c:pt idx="7">
                  <c:v>1.1850000000000001</c:v>
                </c:pt>
              </c:numCache>
            </c:numRef>
          </c:yVal>
          <c:bubbleSize>
            <c:numRef>
              <c:f>Sheet1!$C$2:$C$9</c:f>
              <c:numCache>
                <c:formatCode>General</c:formatCode>
                <c:ptCount val="8"/>
                <c:pt idx="0">
                  <c:v>69814135</c:v>
                </c:pt>
                <c:pt idx="1">
                  <c:v>63941275</c:v>
                </c:pt>
                <c:pt idx="2">
                  <c:v>54295205</c:v>
                </c:pt>
                <c:pt idx="3">
                  <c:v>38635681</c:v>
                </c:pt>
                <c:pt idx="4">
                  <c:v>24364022</c:v>
                </c:pt>
                <c:pt idx="5">
                  <c:v>23515927</c:v>
                </c:pt>
                <c:pt idx="6">
                  <c:v>22071884</c:v>
                </c:pt>
                <c:pt idx="7">
                  <c:v>20625599</c:v>
                </c:pt>
              </c:numCache>
            </c:numRef>
          </c:bubbleSize>
          <c:bubble3D val="0"/>
          <c:extLst>
            <c:ext xmlns:c15="http://schemas.microsoft.com/office/drawing/2012/chart" uri="{02D57815-91ED-43cb-92C2-25804820EDAC}">
              <c15:datalabelsRange>
                <c15:f>Sheet1!$E$2:$E$10</c15:f>
                <c15:dlblRangeCache>
                  <c:ptCount val="9"/>
                  <c:pt idx="0">
                    <c:v>Vranken Pommery</c:v>
                  </c:pt>
                  <c:pt idx="1">
                    <c:v>Cfgv</c:v>
                  </c:pt>
                  <c:pt idx="2">
                    <c:v>Mhcs</c:v>
                  </c:pt>
                  <c:pt idx="3">
                    <c:v>Pernod Ricard</c:v>
                  </c:pt>
                  <c:pt idx="4">
                    <c:v>C&amp;C Sas France</c:v>
                  </c:pt>
                  <c:pt idx="5">
                    <c:v>Maison Burtin</c:v>
                  </c:pt>
                  <c:pt idx="6">
                    <c:v>Lanson-Bcc</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9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51FD324-723B-4B20-9782-0D543D5AE5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D732D98-B34D-485C-81EE-D01B4A1186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888F3998-0D7B-42FC-B7EA-572B7E48E1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962E65A-7E00-4D64-BF6E-D0A32CAD7A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EBBDB5E-4001-44F7-AE79-59E2995E12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12F7FB3-3D63-4043-B0F5-E6E02C7757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0FE41D3-9271-431B-AA8E-64DCABED51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117B4B6-7360-4704-92BA-CEAA75336C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29.084499999999998</c:v>
                </c:pt>
                <c:pt idx="1">
                  <c:v>11.353199999999999</c:v>
                </c:pt>
              </c:numCache>
            </c:numRef>
          </c:xVal>
          <c:yVal>
            <c:numRef>
              <c:f>Sheet1!$B$2:$B$3</c:f>
              <c:numCache>
                <c:formatCode>General</c:formatCode>
                <c:ptCount val="2"/>
                <c:pt idx="0">
                  <c:v>1.68</c:v>
                </c:pt>
                <c:pt idx="1">
                  <c:v>0.65600000000000003</c:v>
                </c:pt>
              </c:numCache>
            </c:numRef>
          </c:yVal>
          <c:bubbleSize>
            <c:numRef>
              <c:f>Sheet1!$C$2:$C$3</c:f>
              <c:numCache>
                <c:formatCode>General</c:formatCode>
                <c:ptCount val="2"/>
                <c:pt idx="0">
                  <c:v>46128</c:v>
                </c:pt>
                <c:pt idx="1">
                  <c:v>33594</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743EF9-A328-4C98-9AEA-9976ED9387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88D4C33-BE61-4322-9AC7-4F829F2B46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023F8AE-2981-48B1-8B99-895222C189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3639AB3-F229-4B07-95BA-E6D568FC28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1343EA4-78EF-411C-8A61-3C2EDD57C2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5194584-55EB-494C-A2C8-6AB9E83AC7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12F0193-A032-4998-8361-97EE20C916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46434D9-DBF4-4663-AAB1-EEC318949B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56.291699999999999</c:v>
                </c:pt>
                <c:pt idx="1">
                  <c:v>50.694499999999998</c:v>
                </c:pt>
                <c:pt idx="2">
                  <c:v>22.207599999999999</c:v>
                </c:pt>
                <c:pt idx="3">
                  <c:v>31.369199999999999</c:v>
                </c:pt>
                <c:pt idx="4">
                  <c:v>45.177</c:v>
                </c:pt>
                <c:pt idx="5">
                  <c:v>49.057299999999998</c:v>
                </c:pt>
                <c:pt idx="6">
                  <c:v>30.305599999999998</c:v>
                </c:pt>
                <c:pt idx="7">
                  <c:v>36.5473</c:v>
                </c:pt>
              </c:numCache>
            </c:numRef>
          </c:xVal>
          <c:yVal>
            <c:numRef>
              <c:f>Sheet1!$B$2:$B$9</c:f>
              <c:numCache>
                <c:formatCode>General</c:formatCode>
                <c:ptCount val="8"/>
                <c:pt idx="0">
                  <c:v>1.411</c:v>
                </c:pt>
                <c:pt idx="1">
                  <c:v>1.2509999999999999</c:v>
                </c:pt>
                <c:pt idx="2">
                  <c:v>0.56299999999999994</c:v>
                </c:pt>
                <c:pt idx="3">
                  <c:v>0.83699999999999997</c:v>
                </c:pt>
                <c:pt idx="4">
                  <c:v>1.1240000000000001</c:v>
                </c:pt>
                <c:pt idx="5">
                  <c:v>1.0980000000000001</c:v>
                </c:pt>
                <c:pt idx="6">
                  <c:v>0.79200000000000004</c:v>
                </c:pt>
                <c:pt idx="7">
                  <c:v>0.97399999999999998</c:v>
                </c:pt>
              </c:numCache>
            </c:numRef>
          </c:yVal>
          <c:bubbleSize>
            <c:numRef>
              <c:f>Sheet1!$C$2:$C$9</c:f>
              <c:numCache>
                <c:formatCode>General</c:formatCode>
                <c:ptCount val="8"/>
                <c:pt idx="0">
                  <c:v>10664917</c:v>
                </c:pt>
                <c:pt idx="1">
                  <c:v>5597885</c:v>
                </c:pt>
                <c:pt idx="2">
                  <c:v>4648693</c:v>
                </c:pt>
                <c:pt idx="3">
                  <c:v>3722014</c:v>
                </c:pt>
                <c:pt idx="4">
                  <c:v>3097382</c:v>
                </c:pt>
                <c:pt idx="5">
                  <c:v>2622261</c:v>
                </c:pt>
                <c:pt idx="6">
                  <c:v>1729845</c:v>
                </c:pt>
                <c:pt idx="7">
                  <c:v>1670835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C&amp;C Sas France</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3AD7B68-B007-4A63-B827-5B3EC0489C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694CF2D-411D-41D5-9674-C7771D7D90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8DE2DE-EE82-487E-A9F5-5A475C36BC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933B39C-E2B9-4E9F-8F4D-6381AABE6D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237F494-34FE-4D3D-BD9D-F8514DACD9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BCD9D8D-17E6-4783-91F8-87C96C9512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4F0A107-7BD9-4EF0-AFD6-F76FD0202A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53AE1B2-2977-41E2-A305-D2D0096E2E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23.249099999999999</c:v>
                </c:pt>
                <c:pt idx="1">
                  <c:v>24.740400000000001</c:v>
                </c:pt>
                <c:pt idx="2">
                  <c:v>43.120800000000003</c:v>
                </c:pt>
                <c:pt idx="3">
                  <c:v>30.811</c:v>
                </c:pt>
                <c:pt idx="4">
                  <c:v>24.3565</c:v>
                </c:pt>
                <c:pt idx="5">
                  <c:v>25.5548</c:v>
                </c:pt>
                <c:pt idx="6">
                  <c:v>30.104199999999999</c:v>
                </c:pt>
                <c:pt idx="7">
                  <c:v>24.594100000000001</c:v>
                </c:pt>
              </c:numCache>
            </c:numRef>
          </c:xVal>
          <c:yVal>
            <c:numRef>
              <c:f>Sheet1!$B$2:$B$9</c:f>
              <c:numCache>
                <c:formatCode>General</c:formatCode>
                <c:ptCount val="8"/>
                <c:pt idx="0">
                  <c:v>0.57999999999999996</c:v>
                </c:pt>
                <c:pt idx="1">
                  <c:v>1.0900000000000001</c:v>
                </c:pt>
                <c:pt idx="2">
                  <c:v>2.181</c:v>
                </c:pt>
                <c:pt idx="3">
                  <c:v>1.5580000000000001</c:v>
                </c:pt>
                <c:pt idx="4">
                  <c:v>1.163</c:v>
                </c:pt>
                <c:pt idx="5">
                  <c:v>1.2589999999999999</c:v>
                </c:pt>
                <c:pt idx="6">
                  <c:v>1.569</c:v>
                </c:pt>
                <c:pt idx="7">
                  <c:v>1.1639999999999999</c:v>
                </c:pt>
              </c:numCache>
            </c:numRef>
          </c:yVal>
          <c:bubbleSize>
            <c:numRef>
              <c:f>Sheet1!$C$2:$C$9</c:f>
              <c:numCache>
                <c:formatCode>General</c:formatCode>
                <c:ptCount val="8"/>
                <c:pt idx="0">
                  <c:v>66099109</c:v>
                </c:pt>
                <c:pt idx="1">
                  <c:v>63676794</c:v>
                </c:pt>
                <c:pt idx="2">
                  <c:v>43674023</c:v>
                </c:pt>
                <c:pt idx="3">
                  <c:v>37864933</c:v>
                </c:pt>
                <c:pt idx="4">
                  <c:v>23515927</c:v>
                </c:pt>
                <c:pt idx="5">
                  <c:v>22638139</c:v>
                </c:pt>
                <c:pt idx="6">
                  <c:v>20403347</c:v>
                </c:pt>
                <c:pt idx="7">
                  <c:v>18008474</c:v>
                </c:pt>
              </c:numCache>
            </c:numRef>
          </c:bubbleSize>
          <c:bubble3D val="0"/>
          <c:extLst>
            <c:ext xmlns:c15="http://schemas.microsoft.com/office/drawing/2012/chart" uri="{02D57815-91ED-43cb-92C2-25804820EDAC}">
              <c15:datalabelsRange>
                <c15:f>Sheet1!$E$2:$E$10</c15:f>
                <c15:dlblRangeCache>
                  <c:ptCount val="9"/>
                  <c:pt idx="0">
                    <c:v>Vranken Pommery</c:v>
                  </c:pt>
                  <c:pt idx="1">
                    <c:v>Cfgv</c:v>
                  </c:pt>
                  <c:pt idx="2">
                    <c:v>Mhcs</c:v>
                  </c:pt>
                  <c:pt idx="3">
                    <c:v>Pernod Ricard</c:v>
                  </c:pt>
                  <c:pt idx="4">
                    <c:v>Maison Burtin</c:v>
                  </c:pt>
                  <c:pt idx="5">
                    <c:v>C&amp;C Sas France</c:v>
                  </c:pt>
                  <c:pt idx="6">
                    <c:v>Lanson-Bcc</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81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55193B4-20D2-4244-BC75-2067DD1EC2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6D59A9-58EC-458D-8BE2-55073FA86B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2C21C81-3B9D-4DAA-BC6F-2BE86C1295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8E46A2-88C3-42F8-A6C4-73935CA13C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1CFDA39-8815-4D63-9C07-C935B85DDB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630A288-E25F-4A09-8C01-CA2E08EECF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564B767-1B42-4F56-AEC3-B422C4A041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62E3AB9-D216-4E05-9095-86D1BD036A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55.768700000000003</c:v>
                </c:pt>
                <c:pt idx="1">
                  <c:v>49.643999999999998</c:v>
                </c:pt>
                <c:pt idx="2">
                  <c:v>22.2364</c:v>
                </c:pt>
                <c:pt idx="3">
                  <c:v>31.155899999999999</c:v>
                </c:pt>
                <c:pt idx="4">
                  <c:v>44.224499999999999</c:v>
                </c:pt>
                <c:pt idx="5">
                  <c:v>48.289099999999998</c:v>
                </c:pt>
                <c:pt idx="6">
                  <c:v>36.3431</c:v>
                </c:pt>
                <c:pt idx="7">
                  <c:v>29.502600000000001</c:v>
                </c:pt>
              </c:numCache>
            </c:numRef>
          </c:xVal>
          <c:yVal>
            <c:numRef>
              <c:f>Sheet1!$B$2:$B$9</c:f>
              <c:numCache>
                <c:formatCode>General</c:formatCode>
                <c:ptCount val="8"/>
                <c:pt idx="0">
                  <c:v>1.415</c:v>
                </c:pt>
                <c:pt idx="1">
                  <c:v>1.2569999999999999</c:v>
                </c:pt>
                <c:pt idx="2">
                  <c:v>0.56899999999999995</c:v>
                </c:pt>
                <c:pt idx="3">
                  <c:v>0.83499999999999996</c:v>
                </c:pt>
                <c:pt idx="4">
                  <c:v>1.115</c:v>
                </c:pt>
                <c:pt idx="5">
                  <c:v>1.101</c:v>
                </c:pt>
                <c:pt idx="6">
                  <c:v>0.97799999999999998</c:v>
                </c:pt>
                <c:pt idx="7">
                  <c:v>0.79200000000000004</c:v>
                </c:pt>
              </c:numCache>
            </c:numRef>
          </c:yVal>
          <c:bubbleSize>
            <c:numRef>
              <c:f>Sheet1!$C$2:$C$9</c:f>
              <c:numCache>
                <c:formatCode>General</c:formatCode>
                <c:ptCount val="8"/>
                <c:pt idx="0">
                  <c:v>4449842</c:v>
                </c:pt>
                <c:pt idx="1">
                  <c:v>2525193</c:v>
                </c:pt>
                <c:pt idx="2">
                  <c:v>2057383</c:v>
                </c:pt>
                <c:pt idx="3">
                  <c:v>1738781</c:v>
                </c:pt>
                <c:pt idx="4">
                  <c:v>1441188</c:v>
                </c:pt>
                <c:pt idx="5">
                  <c:v>1194382</c:v>
                </c:pt>
                <c:pt idx="6">
                  <c:v>836037</c:v>
                </c:pt>
                <c:pt idx="7">
                  <c:v>771759</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Lanson-Bcc</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45B2059-3375-46EE-9A26-894832E91D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41D7D7F-C464-45B2-9187-9D34F4BC60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811ABE-6DC8-4F3F-AEA2-5AB4E3B57F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CE00BCD-FA0B-45DE-A460-5C9BA905FC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E5CB79-D228-464F-B3BE-5F151B6BB9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029D8A9-4CC7-4EAD-A17E-394644CFAB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FDD1653-B632-41AA-BE69-7A1CBFD398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478B160-6BB9-4FB5-B5CF-C775689100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56.145899999999997</c:v>
                </c:pt>
                <c:pt idx="1">
                  <c:v>22.116199999999999</c:v>
                </c:pt>
                <c:pt idx="2">
                  <c:v>51.367400000000004</c:v>
                </c:pt>
                <c:pt idx="3">
                  <c:v>32.063600000000001</c:v>
                </c:pt>
                <c:pt idx="4">
                  <c:v>44.051000000000002</c:v>
                </c:pt>
                <c:pt idx="5">
                  <c:v>30.440999999999999</c:v>
                </c:pt>
                <c:pt idx="6">
                  <c:v>49.253999999999998</c:v>
                </c:pt>
                <c:pt idx="7">
                  <c:v>29.9451</c:v>
                </c:pt>
              </c:numCache>
            </c:numRef>
          </c:xVal>
          <c:yVal>
            <c:numRef>
              <c:f>Sheet1!$B$2:$B$9</c:f>
              <c:numCache>
                <c:formatCode>General</c:formatCode>
                <c:ptCount val="8"/>
                <c:pt idx="0">
                  <c:v>1.452</c:v>
                </c:pt>
                <c:pt idx="1">
                  <c:v>0.57899999999999996</c:v>
                </c:pt>
                <c:pt idx="2">
                  <c:v>1.2849999999999999</c:v>
                </c:pt>
                <c:pt idx="3">
                  <c:v>0.872</c:v>
                </c:pt>
                <c:pt idx="4">
                  <c:v>1.131</c:v>
                </c:pt>
                <c:pt idx="5">
                  <c:v>0.81299999999999994</c:v>
                </c:pt>
                <c:pt idx="6">
                  <c:v>1.1200000000000001</c:v>
                </c:pt>
                <c:pt idx="7">
                  <c:v>0.78600000000000003</c:v>
                </c:pt>
              </c:numCache>
            </c:numRef>
          </c:yVal>
          <c:bubbleSize>
            <c:numRef>
              <c:f>Sheet1!$C$2:$C$9</c:f>
              <c:numCache>
                <c:formatCode>General</c:formatCode>
                <c:ptCount val="8"/>
                <c:pt idx="0">
                  <c:v>2053200</c:v>
                </c:pt>
                <c:pt idx="1">
                  <c:v>999807</c:v>
                </c:pt>
                <c:pt idx="2">
                  <c:v>953996</c:v>
                </c:pt>
                <c:pt idx="3">
                  <c:v>742081</c:v>
                </c:pt>
                <c:pt idx="4">
                  <c:v>534163</c:v>
                </c:pt>
                <c:pt idx="5">
                  <c:v>406966</c:v>
                </c:pt>
                <c:pt idx="6">
                  <c:v>402750</c:v>
                </c:pt>
                <c:pt idx="7">
                  <c:v>375092</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Vranken Pommery</c:v>
                  </c:pt>
                  <c:pt idx="4">
                    <c:v>Bollinger</c:v>
                  </c:pt>
                  <c:pt idx="5">
                    <c:v>C&amp;C Sas France</c:v>
                  </c:pt>
                  <c:pt idx="6">
                    <c:v>Laurent Perrier</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5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8F27B2-4094-4643-A9D9-A4EEFEF109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4D33AE0-E848-4AEE-B730-E04A6EB588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B4C143-10C1-483E-91AE-F7A4133B33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97973A-20FC-49AF-9F6F-0CE02BE0AE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EB6C0D5-7F40-47B9-8DA3-205275053F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F9E7FF6-4AC1-4CEC-9F29-EA873F747B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5D7B055-5135-4EC9-A907-EDEB18F252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BEF1FDA-FD92-44D4-9FFB-F7D4FA154D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56.112699999999997</c:v>
                </c:pt>
                <c:pt idx="1">
                  <c:v>51.082299999999996</c:v>
                </c:pt>
                <c:pt idx="2">
                  <c:v>22.2852</c:v>
                </c:pt>
                <c:pt idx="3">
                  <c:v>47.8994</c:v>
                </c:pt>
                <c:pt idx="4">
                  <c:v>48.895400000000002</c:v>
                </c:pt>
                <c:pt idx="5">
                  <c:v>30.583500000000001</c:v>
                </c:pt>
                <c:pt idx="6">
                  <c:v>51.158700000000003</c:v>
                </c:pt>
                <c:pt idx="7">
                  <c:v>36.723500000000001</c:v>
                </c:pt>
              </c:numCache>
            </c:numRef>
          </c:xVal>
          <c:yVal>
            <c:numRef>
              <c:f>Sheet1!$B$2:$B$9</c:f>
              <c:numCache>
                <c:formatCode>General</c:formatCode>
                <c:ptCount val="8"/>
                <c:pt idx="0">
                  <c:v>1.371</c:v>
                </c:pt>
                <c:pt idx="1">
                  <c:v>1.2310000000000001</c:v>
                </c:pt>
                <c:pt idx="2">
                  <c:v>0.54900000000000004</c:v>
                </c:pt>
                <c:pt idx="3">
                  <c:v>1.145</c:v>
                </c:pt>
                <c:pt idx="4">
                  <c:v>1.075</c:v>
                </c:pt>
                <c:pt idx="5">
                  <c:v>0.83199999999999996</c:v>
                </c:pt>
                <c:pt idx="6">
                  <c:v>1.135</c:v>
                </c:pt>
                <c:pt idx="7">
                  <c:v>0.95299999999999996</c:v>
                </c:pt>
              </c:numCache>
            </c:numRef>
          </c:yVal>
          <c:bubbleSize>
            <c:numRef>
              <c:f>Sheet1!$C$2:$C$9</c:f>
              <c:numCache>
                <c:formatCode>General</c:formatCode>
                <c:ptCount val="8"/>
                <c:pt idx="0">
                  <c:v>1266520</c:v>
                </c:pt>
                <c:pt idx="1">
                  <c:v>665449</c:v>
                </c:pt>
                <c:pt idx="2">
                  <c:v>510510</c:v>
                </c:pt>
                <c:pt idx="3">
                  <c:v>403840</c:v>
                </c:pt>
                <c:pt idx="4">
                  <c:v>389207</c:v>
                </c:pt>
                <c:pt idx="5">
                  <c:v>380153</c:v>
                </c:pt>
                <c:pt idx="6">
                  <c:v>213690</c:v>
                </c:pt>
                <c:pt idx="7">
                  <c:v>179174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Bollinger</c:v>
                  </c:pt>
                  <c:pt idx="4">
                    <c:v>Laurent Perrier</c:v>
                  </c:pt>
                  <c:pt idx="5">
                    <c:v>Vranken Pommery</c:v>
                  </c:pt>
                  <c:pt idx="6">
                    <c:v>Taittinger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3F4533-C88C-4685-AE38-850088F72C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EBEC91B-4EA7-447E-B201-9BD37F3576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540936-ED4C-45CF-AAC8-5E82E07B1C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4C7C290-2B76-4695-B8B1-B2A45648CE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28C072B-5310-4526-8955-99D8EC3BFB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FCB42CE-78DC-4CBE-9328-5321B67946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7CC9075-15B7-447F-9E08-87B44C9736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86ABE88-AAB2-4F80-93B7-DE9879BF1A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56.518900000000002</c:v>
                </c:pt>
                <c:pt idx="1">
                  <c:v>50.737900000000003</c:v>
                </c:pt>
                <c:pt idx="2">
                  <c:v>49.257599999999996</c:v>
                </c:pt>
                <c:pt idx="3">
                  <c:v>22.162800000000001</c:v>
                </c:pt>
                <c:pt idx="4">
                  <c:v>46.308</c:v>
                </c:pt>
                <c:pt idx="5">
                  <c:v>31.257899999999999</c:v>
                </c:pt>
                <c:pt idx="6">
                  <c:v>52.234499999999997</c:v>
                </c:pt>
                <c:pt idx="7">
                  <c:v>36.964700000000001</c:v>
                </c:pt>
              </c:numCache>
            </c:numRef>
          </c:xVal>
          <c:yVal>
            <c:numRef>
              <c:f>Sheet1!$B$2:$B$9</c:f>
              <c:numCache>
                <c:formatCode>General</c:formatCode>
                <c:ptCount val="8"/>
                <c:pt idx="0">
                  <c:v>1.325</c:v>
                </c:pt>
                <c:pt idx="1">
                  <c:v>1.1739999999999999</c:v>
                </c:pt>
                <c:pt idx="2">
                  <c:v>1.042</c:v>
                </c:pt>
                <c:pt idx="3">
                  <c:v>0.52800000000000002</c:v>
                </c:pt>
                <c:pt idx="4">
                  <c:v>1.0780000000000001</c:v>
                </c:pt>
                <c:pt idx="5">
                  <c:v>0.79700000000000004</c:v>
                </c:pt>
                <c:pt idx="6">
                  <c:v>1.089</c:v>
                </c:pt>
                <c:pt idx="7">
                  <c:v>0.91600000000000004</c:v>
                </c:pt>
              </c:numCache>
            </c:numRef>
          </c:yVal>
          <c:bubbleSize>
            <c:numRef>
              <c:f>Sheet1!$C$2:$C$9</c:f>
              <c:numCache>
                <c:formatCode>General</c:formatCode>
                <c:ptCount val="8"/>
                <c:pt idx="0">
                  <c:v>953869</c:v>
                </c:pt>
                <c:pt idx="1">
                  <c:v>490991</c:v>
                </c:pt>
                <c:pt idx="2">
                  <c:v>288354</c:v>
                </c:pt>
                <c:pt idx="3">
                  <c:v>275838</c:v>
                </c:pt>
                <c:pt idx="4">
                  <c:v>263076</c:v>
                </c:pt>
                <c:pt idx="5">
                  <c:v>232340</c:v>
                </c:pt>
                <c:pt idx="6">
                  <c:v>133198</c:v>
                </c:pt>
                <c:pt idx="7">
                  <c:v>112188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Laurent Perrier</c:v>
                  </c:pt>
                  <c:pt idx="3">
                    <c:v>Malard Nicolas</c:v>
                  </c:pt>
                  <c:pt idx="4">
                    <c:v>Bollinger</c:v>
                  </c:pt>
                  <c:pt idx="5">
                    <c:v>Vranken Pommery</c:v>
                  </c:pt>
                  <c:pt idx="6">
                    <c:v>Taittinger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DA63E1-CF94-402E-8838-296420863F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0BF2E25-1768-4F9C-94D0-D71DD6A133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D8054CB-C354-49CA-8C5E-D40C2A26E8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CB2FEF6-397A-4E4D-B941-F1D1C8DF45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9FE8DAF-679F-45B4-B5D4-90444DEFC2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85200CF-9C77-4D57-B86F-3FEA58E8A5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370D20A-2A35-4DC0-ADFD-67768B8951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05A3308-6E94-456C-ABE9-1E65976CE2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58.258299999999998</c:v>
                </c:pt>
                <c:pt idx="1">
                  <c:v>53.108899999999998</c:v>
                </c:pt>
                <c:pt idx="2">
                  <c:v>22.198699999999999</c:v>
                </c:pt>
                <c:pt idx="3">
                  <c:v>31.764199999999999</c:v>
                </c:pt>
                <c:pt idx="4">
                  <c:v>47.383600000000001</c:v>
                </c:pt>
                <c:pt idx="5">
                  <c:v>51.907299999999999</c:v>
                </c:pt>
                <c:pt idx="6">
                  <c:v>55.335500000000003</c:v>
                </c:pt>
                <c:pt idx="7">
                  <c:v>33.5107</c:v>
                </c:pt>
              </c:numCache>
            </c:numRef>
          </c:xVal>
          <c:yVal>
            <c:numRef>
              <c:f>Sheet1!$B$2:$B$9</c:f>
              <c:numCache>
                <c:formatCode>General</c:formatCode>
                <c:ptCount val="8"/>
                <c:pt idx="0">
                  <c:v>1.3839999999999999</c:v>
                </c:pt>
                <c:pt idx="1">
                  <c:v>1.218</c:v>
                </c:pt>
                <c:pt idx="2">
                  <c:v>0.53800000000000003</c:v>
                </c:pt>
                <c:pt idx="3">
                  <c:v>0.82799999999999996</c:v>
                </c:pt>
                <c:pt idx="4">
                  <c:v>1.133</c:v>
                </c:pt>
                <c:pt idx="5">
                  <c:v>1.056</c:v>
                </c:pt>
                <c:pt idx="6">
                  <c:v>1.1160000000000001</c:v>
                </c:pt>
                <c:pt idx="7">
                  <c:v>0.78300000000000003</c:v>
                </c:pt>
              </c:numCache>
            </c:numRef>
          </c:yVal>
          <c:bubbleSize>
            <c:numRef>
              <c:f>Sheet1!$C$2:$C$9</c:f>
              <c:numCache>
                <c:formatCode>General</c:formatCode>
                <c:ptCount val="8"/>
                <c:pt idx="0">
                  <c:v>634782</c:v>
                </c:pt>
                <c:pt idx="1">
                  <c:v>259490</c:v>
                </c:pt>
                <c:pt idx="2">
                  <c:v>195127</c:v>
                </c:pt>
                <c:pt idx="3">
                  <c:v>159520</c:v>
                </c:pt>
                <c:pt idx="4">
                  <c:v>104860</c:v>
                </c:pt>
                <c:pt idx="5">
                  <c:v>95146</c:v>
                </c:pt>
                <c:pt idx="6">
                  <c:v>92687</c:v>
                </c:pt>
                <c:pt idx="7">
                  <c:v>91015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Taittinger</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8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6DB56BD-BCAF-4336-ABBB-8CC81DB2DF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B78B8D4-8AA4-463D-9139-86B8639A93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6718C70-7FC6-44B5-9D97-C34FB00277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FDD5A81-3D51-415B-9FED-A57415D6A7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A78FE04-F1C8-4D1C-8E37-68077382E3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3120F2E-53AD-4373-9AA1-E9DCBBCE99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71BF2D2-AB02-4C1B-83BF-033842FB2F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B50F087-596D-4E41-9391-24AD380C8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55.873699999999999</c:v>
                </c:pt>
                <c:pt idx="1">
                  <c:v>49.873399999999997</c:v>
                </c:pt>
                <c:pt idx="2">
                  <c:v>22.1584</c:v>
                </c:pt>
                <c:pt idx="3">
                  <c:v>31.279699999999998</c:v>
                </c:pt>
                <c:pt idx="4">
                  <c:v>44.9056</c:v>
                </c:pt>
                <c:pt idx="5">
                  <c:v>48.481099999999998</c:v>
                </c:pt>
                <c:pt idx="6">
                  <c:v>36.387500000000003</c:v>
                </c:pt>
                <c:pt idx="7">
                  <c:v>51.601100000000002</c:v>
                </c:pt>
              </c:numCache>
            </c:numRef>
          </c:xVal>
          <c:yVal>
            <c:numRef>
              <c:f>Sheet1!$B$2:$B$9</c:f>
              <c:numCache>
                <c:formatCode>General</c:formatCode>
                <c:ptCount val="8"/>
                <c:pt idx="0">
                  <c:v>1.399</c:v>
                </c:pt>
                <c:pt idx="1">
                  <c:v>1.2410000000000001</c:v>
                </c:pt>
                <c:pt idx="2">
                  <c:v>0.56100000000000005</c:v>
                </c:pt>
                <c:pt idx="3">
                  <c:v>0.83299999999999996</c:v>
                </c:pt>
                <c:pt idx="4">
                  <c:v>1.113</c:v>
                </c:pt>
                <c:pt idx="5">
                  <c:v>1.0920000000000001</c:v>
                </c:pt>
                <c:pt idx="6">
                  <c:v>0.96599999999999997</c:v>
                </c:pt>
                <c:pt idx="7">
                  <c:v>1.151</c:v>
                </c:pt>
              </c:numCache>
            </c:numRef>
          </c:yVal>
          <c:bubbleSize>
            <c:numRef>
              <c:f>Sheet1!$C$2:$C$9</c:f>
              <c:numCache>
                <c:formatCode>General</c:formatCode>
                <c:ptCount val="8"/>
                <c:pt idx="0">
                  <c:v>7430476</c:v>
                </c:pt>
                <c:pt idx="1">
                  <c:v>3863095</c:v>
                </c:pt>
                <c:pt idx="2">
                  <c:v>3088765</c:v>
                </c:pt>
                <c:pt idx="3">
                  <c:v>2500341</c:v>
                </c:pt>
                <c:pt idx="4">
                  <c:v>2144197</c:v>
                </c:pt>
                <c:pt idx="5">
                  <c:v>1954226</c:v>
                </c:pt>
                <c:pt idx="6">
                  <c:v>1198569</c:v>
                </c:pt>
                <c:pt idx="7">
                  <c:v>1142706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Lanson-Bcc</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9FA589-0620-456E-9B8B-98980EBB12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61DA17-5B9B-4379-A084-04A5684B21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05DBC0B-F6D7-4023-B2AF-1970C682A2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B90BCD3-F00C-4BB5-8C3A-F52DF75866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CDF962C-24B4-4D74-A3F6-0F24865E6A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3EE69B6-6E23-4B9A-A128-14CD80E4DF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AF7D0DB-F375-49C0-B6D4-D4A8EE1EF7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8A6EC4-21D9-4BAE-8FC5-A329B152EA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57.738500000000002</c:v>
                </c:pt>
                <c:pt idx="1">
                  <c:v>52.755600000000001</c:v>
                </c:pt>
                <c:pt idx="2">
                  <c:v>22.195399999999999</c:v>
                </c:pt>
                <c:pt idx="3">
                  <c:v>31.430800000000001</c:v>
                </c:pt>
                <c:pt idx="4">
                  <c:v>49.416499999999999</c:v>
                </c:pt>
                <c:pt idx="5">
                  <c:v>47.818800000000003</c:v>
                </c:pt>
                <c:pt idx="6">
                  <c:v>53.543199999999999</c:v>
                </c:pt>
                <c:pt idx="7">
                  <c:v>30.589300000000001</c:v>
                </c:pt>
              </c:numCache>
            </c:numRef>
          </c:xVal>
          <c:yVal>
            <c:numRef>
              <c:f>Sheet1!$B$2:$B$9</c:f>
              <c:numCache>
                <c:formatCode>General</c:formatCode>
                <c:ptCount val="8"/>
                <c:pt idx="0">
                  <c:v>1.413</c:v>
                </c:pt>
                <c:pt idx="1">
                  <c:v>1.242</c:v>
                </c:pt>
                <c:pt idx="2">
                  <c:v>0.55400000000000005</c:v>
                </c:pt>
                <c:pt idx="3">
                  <c:v>0.82899999999999996</c:v>
                </c:pt>
                <c:pt idx="4">
                  <c:v>1.0960000000000001</c:v>
                </c:pt>
                <c:pt idx="5">
                  <c:v>1.17</c:v>
                </c:pt>
                <c:pt idx="6">
                  <c:v>1.151</c:v>
                </c:pt>
                <c:pt idx="7">
                  <c:v>0.79700000000000004</c:v>
                </c:pt>
              </c:numCache>
            </c:numRef>
          </c:yVal>
          <c:bubbleSize>
            <c:numRef>
              <c:f>Sheet1!$C$2:$C$9</c:f>
              <c:numCache>
                <c:formatCode>General</c:formatCode>
                <c:ptCount val="8"/>
                <c:pt idx="0">
                  <c:v>1196168</c:v>
                </c:pt>
                <c:pt idx="1">
                  <c:v>569602</c:v>
                </c:pt>
                <c:pt idx="2">
                  <c:v>516597</c:v>
                </c:pt>
                <c:pt idx="3">
                  <c:v>380878</c:v>
                </c:pt>
                <c:pt idx="4">
                  <c:v>259140</c:v>
                </c:pt>
                <c:pt idx="5">
                  <c:v>257074</c:v>
                </c:pt>
                <c:pt idx="6">
                  <c:v>163039</c:v>
                </c:pt>
                <c:pt idx="7">
                  <c:v>141139</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Taittinger</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1A5BDB-806C-4934-84D5-D617283AE8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8F2022F-A36C-4392-B8D7-6FC8537BFD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6CB1BF-1F8F-48BB-A1D7-F62F4F6CB4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6521A2B-1513-4946-916F-C4B7810C84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69460D9-3B33-414F-9AC5-07E5AA293B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313629-E673-4333-98FC-CB7B622EDD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3373EE6-E7A4-4F1F-9DBA-BB85B3BE53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418A3A3-5B4A-43E4-ADB7-E0E6BD3340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56.8977</c:v>
                </c:pt>
                <c:pt idx="1">
                  <c:v>51.833100000000002</c:v>
                </c:pt>
                <c:pt idx="2">
                  <c:v>22.9695</c:v>
                </c:pt>
                <c:pt idx="3">
                  <c:v>31.049600000000002</c:v>
                </c:pt>
                <c:pt idx="4">
                  <c:v>45.999499999999998</c:v>
                </c:pt>
                <c:pt idx="5">
                  <c:v>51.685499999999998</c:v>
                </c:pt>
                <c:pt idx="6">
                  <c:v>55.038899999999998</c:v>
                </c:pt>
                <c:pt idx="7">
                  <c:v>31.77</c:v>
                </c:pt>
              </c:numCache>
            </c:numRef>
          </c:xVal>
          <c:yVal>
            <c:numRef>
              <c:f>Sheet1!$B$2:$B$9</c:f>
              <c:numCache>
                <c:formatCode>General</c:formatCode>
                <c:ptCount val="8"/>
                <c:pt idx="0">
                  <c:v>1.3879999999999999</c:v>
                </c:pt>
                <c:pt idx="1">
                  <c:v>1.222</c:v>
                </c:pt>
                <c:pt idx="2">
                  <c:v>0.56299999999999994</c:v>
                </c:pt>
                <c:pt idx="3">
                  <c:v>0.81399999999999995</c:v>
                </c:pt>
                <c:pt idx="4">
                  <c:v>1.121</c:v>
                </c:pt>
                <c:pt idx="5">
                  <c:v>1.0629999999999999</c:v>
                </c:pt>
                <c:pt idx="6">
                  <c:v>1.145</c:v>
                </c:pt>
                <c:pt idx="7">
                  <c:v>0.78400000000000003</c:v>
                </c:pt>
              </c:numCache>
            </c:numRef>
          </c:yVal>
          <c:bubbleSize>
            <c:numRef>
              <c:f>Sheet1!$C$2:$C$9</c:f>
              <c:numCache>
                <c:formatCode>General</c:formatCode>
                <c:ptCount val="8"/>
                <c:pt idx="0">
                  <c:v>576544</c:v>
                </c:pt>
                <c:pt idx="1">
                  <c:v>352776</c:v>
                </c:pt>
                <c:pt idx="2">
                  <c:v>218187</c:v>
                </c:pt>
                <c:pt idx="3">
                  <c:v>214056</c:v>
                </c:pt>
                <c:pt idx="4">
                  <c:v>193842</c:v>
                </c:pt>
                <c:pt idx="5">
                  <c:v>121616</c:v>
                </c:pt>
                <c:pt idx="6">
                  <c:v>118719</c:v>
                </c:pt>
                <c:pt idx="7">
                  <c:v>117962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Taittinger</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8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44C423-1055-461A-A8B3-6ECAC9B2A9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C502DFA-4A67-47A6-8098-63B6653463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F6EB4A8-695F-4A77-98CF-47723A76B4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E38AF77-0CC8-4313-AD7B-41BB61A125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B4B3647-5CF6-414B-AB30-7F02CAF0F1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A80ED50-DD90-403F-AC32-AB7F9C9EA3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9A9D05B-94AA-4D53-9EC8-6C42C24009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DA8CBB-562D-44DC-8761-68CBD08770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69.275000000000006</c:v>
                </c:pt>
                <c:pt idx="1">
                  <c:v>23.590299999999999</c:v>
                </c:pt>
                <c:pt idx="2">
                  <c:v>50.235199999999999</c:v>
                </c:pt>
                <c:pt idx="3">
                  <c:v>31.48</c:v>
                </c:pt>
                <c:pt idx="4">
                  <c:v>52.412700000000001</c:v>
                </c:pt>
                <c:pt idx="5">
                  <c:v>32.894399999999997</c:v>
                </c:pt>
                <c:pt idx="6">
                  <c:v>29.253399999999999</c:v>
                </c:pt>
                <c:pt idx="7">
                  <c:v>38.716000000000001</c:v>
                </c:pt>
              </c:numCache>
            </c:numRef>
          </c:xVal>
          <c:yVal>
            <c:numRef>
              <c:f>Sheet1!$B$2:$B$9</c:f>
              <c:numCache>
                <c:formatCode>General</c:formatCode>
                <c:ptCount val="8"/>
                <c:pt idx="0">
                  <c:v>1.6160000000000001</c:v>
                </c:pt>
                <c:pt idx="1">
                  <c:v>0.56000000000000005</c:v>
                </c:pt>
                <c:pt idx="2">
                  <c:v>1.1599999999999999</c:v>
                </c:pt>
                <c:pt idx="3">
                  <c:v>0.745</c:v>
                </c:pt>
                <c:pt idx="4">
                  <c:v>1.1080000000000001</c:v>
                </c:pt>
                <c:pt idx="5">
                  <c:v>0.75700000000000001</c:v>
                </c:pt>
                <c:pt idx="6">
                  <c:v>0.69099999999999995</c:v>
                </c:pt>
                <c:pt idx="7">
                  <c:v>0.91500000000000004</c:v>
                </c:pt>
              </c:numCache>
            </c:numRef>
          </c:yVal>
          <c:bubbleSize>
            <c:numRef>
              <c:f>Sheet1!$C$2:$C$9</c:f>
              <c:numCache>
                <c:formatCode>General</c:formatCode>
                <c:ptCount val="8"/>
                <c:pt idx="0">
                  <c:v>3453150</c:v>
                </c:pt>
                <c:pt idx="1">
                  <c:v>1317521</c:v>
                </c:pt>
                <c:pt idx="2">
                  <c:v>1108641</c:v>
                </c:pt>
                <c:pt idx="3">
                  <c:v>730304</c:v>
                </c:pt>
                <c:pt idx="4">
                  <c:v>682885</c:v>
                </c:pt>
                <c:pt idx="5">
                  <c:v>520981</c:v>
                </c:pt>
                <c:pt idx="6">
                  <c:v>468611</c:v>
                </c:pt>
                <c:pt idx="7">
                  <c:v>467844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0C58392-5EF3-4B11-9C72-22CCAB6E25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A78CF3D-D13D-4771-9FD9-1891186F0B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E0DD34-557B-4B26-B328-F4BB6134E8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292B98C-37FF-4785-8FE5-1FBF93145D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4FDCA89-DA72-4D48-AE4A-8940F19977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0F0A3F8-6BF6-4A25-A5CF-D3A91D87A6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90C0C2A-1C39-4971-B2FB-816E5DE2D8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CAF2D3-4E2D-46F3-8631-FCCEAE76B1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57.273600000000002</c:v>
                </c:pt>
                <c:pt idx="1">
                  <c:v>51.568300000000001</c:v>
                </c:pt>
                <c:pt idx="2">
                  <c:v>22.021899999999999</c:v>
                </c:pt>
                <c:pt idx="3">
                  <c:v>30.7685</c:v>
                </c:pt>
                <c:pt idx="4">
                  <c:v>43.920499999999997</c:v>
                </c:pt>
                <c:pt idx="5">
                  <c:v>30.0596</c:v>
                </c:pt>
                <c:pt idx="6">
                  <c:v>31.234200000000001</c:v>
                </c:pt>
                <c:pt idx="7">
                  <c:v>53.264400000000002</c:v>
                </c:pt>
              </c:numCache>
            </c:numRef>
          </c:xVal>
          <c:yVal>
            <c:numRef>
              <c:f>Sheet1!$B$2:$B$9</c:f>
              <c:numCache>
                <c:formatCode>General</c:formatCode>
                <c:ptCount val="8"/>
                <c:pt idx="0">
                  <c:v>1.492</c:v>
                </c:pt>
                <c:pt idx="1">
                  <c:v>1.327</c:v>
                </c:pt>
                <c:pt idx="2">
                  <c:v>0.58699999999999997</c:v>
                </c:pt>
                <c:pt idx="3">
                  <c:v>0.84599999999999997</c:v>
                </c:pt>
                <c:pt idx="4">
                  <c:v>1.157</c:v>
                </c:pt>
                <c:pt idx="5">
                  <c:v>0.80500000000000005</c:v>
                </c:pt>
                <c:pt idx="6">
                  <c:v>0.82099999999999995</c:v>
                </c:pt>
                <c:pt idx="7">
                  <c:v>1.173</c:v>
                </c:pt>
              </c:numCache>
            </c:numRef>
          </c:yVal>
          <c:bubbleSize>
            <c:numRef>
              <c:f>Sheet1!$C$2:$C$9</c:f>
              <c:numCache>
                <c:formatCode>General</c:formatCode>
                <c:ptCount val="8"/>
                <c:pt idx="0">
                  <c:v>267983</c:v>
                </c:pt>
                <c:pt idx="1">
                  <c:v>189565</c:v>
                </c:pt>
                <c:pt idx="2">
                  <c:v>185733</c:v>
                </c:pt>
                <c:pt idx="3">
                  <c:v>132520</c:v>
                </c:pt>
                <c:pt idx="4">
                  <c:v>101632</c:v>
                </c:pt>
                <c:pt idx="5">
                  <c:v>65109</c:v>
                </c:pt>
                <c:pt idx="6">
                  <c:v>54691</c:v>
                </c:pt>
                <c:pt idx="7">
                  <c:v>50974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De Bligny</c:v>
                  </c:pt>
                  <c:pt idx="6">
                    <c:v>C&amp;C Sas France</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9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45EF0AF-5374-483A-AD71-3310329561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2B5A6F4-FD55-40FB-9AC2-8950F97B4D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2839390-4C64-42E4-8563-B365AE7477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DE924A8-CC63-45A0-B746-6FF6AC0D09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6E5BCF5-5FF1-4717-B3FD-7E62CAA407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070262A-A227-4206-8D18-B0630018BE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6099876-E935-4DBF-9D2F-76261C52FA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4FA4788-E0C1-46F5-B0EF-EBA17332B0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57.089399999999998</c:v>
                </c:pt>
                <c:pt idx="1">
                  <c:v>21.622299999999999</c:v>
                </c:pt>
                <c:pt idx="2">
                  <c:v>51.558999999999997</c:v>
                </c:pt>
                <c:pt idx="3">
                  <c:v>47.154400000000003</c:v>
                </c:pt>
                <c:pt idx="4">
                  <c:v>33.342300000000002</c:v>
                </c:pt>
                <c:pt idx="5">
                  <c:v>51.144300000000001</c:v>
                </c:pt>
                <c:pt idx="6">
                  <c:v>37.1526</c:v>
                </c:pt>
                <c:pt idx="7">
                  <c:v>33.765999999999998</c:v>
                </c:pt>
              </c:numCache>
            </c:numRef>
          </c:xVal>
          <c:yVal>
            <c:numRef>
              <c:f>Sheet1!$B$2:$B$9</c:f>
              <c:numCache>
                <c:formatCode>General</c:formatCode>
                <c:ptCount val="8"/>
                <c:pt idx="0">
                  <c:v>1.4850000000000001</c:v>
                </c:pt>
                <c:pt idx="1">
                  <c:v>0.57299999999999995</c:v>
                </c:pt>
                <c:pt idx="2">
                  <c:v>1.3129999999999999</c:v>
                </c:pt>
                <c:pt idx="3">
                  <c:v>1.22</c:v>
                </c:pt>
                <c:pt idx="4">
                  <c:v>0.95499999999999996</c:v>
                </c:pt>
                <c:pt idx="5">
                  <c:v>1.153</c:v>
                </c:pt>
                <c:pt idx="6">
                  <c:v>1.0429999999999999</c:v>
                </c:pt>
                <c:pt idx="7">
                  <c:v>0.90600000000000003</c:v>
                </c:pt>
              </c:numCache>
            </c:numRef>
          </c:yVal>
          <c:bubbleSize>
            <c:numRef>
              <c:f>Sheet1!$C$2:$C$9</c:f>
              <c:numCache>
                <c:formatCode>General</c:formatCode>
                <c:ptCount val="8"/>
                <c:pt idx="0">
                  <c:v>222306</c:v>
                </c:pt>
                <c:pt idx="1">
                  <c:v>116501</c:v>
                </c:pt>
                <c:pt idx="2">
                  <c:v>106160</c:v>
                </c:pt>
                <c:pt idx="3">
                  <c:v>83086</c:v>
                </c:pt>
                <c:pt idx="4">
                  <c:v>75887</c:v>
                </c:pt>
                <c:pt idx="5">
                  <c:v>49252</c:v>
                </c:pt>
                <c:pt idx="6">
                  <c:v>48447</c:v>
                </c:pt>
                <c:pt idx="7">
                  <c:v>47610</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Bollinger</c:v>
                  </c:pt>
                  <c:pt idx="4">
                    <c:v>Vranken Pommery</c:v>
                  </c:pt>
                  <c:pt idx="5">
                    <c:v>Laurent Perrier</c:v>
                  </c:pt>
                  <c:pt idx="6">
                    <c:v>Lanson-Bcc</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85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36C36F-25BF-4E6D-A211-CC4C685AA7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959F6C6-C3CE-44C6-ADBB-76DAF9AF70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CDF303-4E0C-4977-917C-29E3D81542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6670AF-EFA0-4563-97B7-1CC57A2B9A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5440C5A-79BA-4764-AA15-6FA434E85D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4E3C13A-4A05-4F37-86A5-3B07265B8C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82D3EEB-EB6B-4149-8D1C-2F27EF96A3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0409FE8-F708-41E0-BBD2-8EE7BE19B0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56.706299999999999</c:v>
                </c:pt>
                <c:pt idx="1">
                  <c:v>50.892800000000001</c:v>
                </c:pt>
                <c:pt idx="2">
                  <c:v>22.172899999999998</c:v>
                </c:pt>
                <c:pt idx="3">
                  <c:v>30.892199999999999</c:v>
                </c:pt>
                <c:pt idx="4">
                  <c:v>46.359499999999997</c:v>
                </c:pt>
                <c:pt idx="5">
                  <c:v>49.451500000000003</c:v>
                </c:pt>
                <c:pt idx="6">
                  <c:v>52.2971</c:v>
                </c:pt>
                <c:pt idx="7">
                  <c:v>29.692699999999999</c:v>
                </c:pt>
              </c:numCache>
            </c:numRef>
          </c:xVal>
          <c:yVal>
            <c:numRef>
              <c:f>Sheet1!$B$2:$B$9</c:f>
              <c:numCache>
                <c:formatCode>General</c:formatCode>
                <c:ptCount val="8"/>
                <c:pt idx="0">
                  <c:v>1.3819999999999999</c:v>
                </c:pt>
                <c:pt idx="1">
                  <c:v>1.2290000000000001</c:v>
                </c:pt>
                <c:pt idx="2">
                  <c:v>0.54800000000000004</c:v>
                </c:pt>
                <c:pt idx="3">
                  <c:v>0.82</c:v>
                </c:pt>
                <c:pt idx="4">
                  <c:v>1.119</c:v>
                </c:pt>
                <c:pt idx="5">
                  <c:v>1.0820000000000001</c:v>
                </c:pt>
                <c:pt idx="6">
                  <c:v>1.1299999999999999</c:v>
                </c:pt>
                <c:pt idx="7">
                  <c:v>0.76</c:v>
                </c:pt>
              </c:numCache>
            </c:numRef>
          </c:yVal>
          <c:bubbleSize>
            <c:numRef>
              <c:f>Sheet1!$C$2:$C$9</c:f>
              <c:numCache>
                <c:formatCode>General</c:formatCode>
                <c:ptCount val="8"/>
                <c:pt idx="0">
                  <c:v>3157633</c:v>
                </c:pt>
                <c:pt idx="1">
                  <c:v>1603836</c:v>
                </c:pt>
                <c:pt idx="2">
                  <c:v>1187314</c:v>
                </c:pt>
                <c:pt idx="3">
                  <c:v>966369</c:v>
                </c:pt>
                <c:pt idx="4">
                  <c:v>899375</c:v>
                </c:pt>
                <c:pt idx="5">
                  <c:v>855759</c:v>
                </c:pt>
                <c:pt idx="6">
                  <c:v>490285</c:v>
                </c:pt>
                <c:pt idx="7">
                  <c:v>423536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Taittinger</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8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B30104-1BE5-4CBE-B818-5A9D787361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01A8E5D-F948-4D6A-8D66-1BD823FF57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18215B-6656-4D26-A4F4-CD22F8AEBF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6728E47-792B-4367-B199-FB816E7E30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7AB6BC4-B68F-48E1-858B-6295103656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45E43AD-4E31-48D9-8B1D-AC91CA3B62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9A6C13-595E-4423-8162-13B68D2C0C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DE89634-99BA-47D1-A4B4-C9C26BB7FA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56.167000000000002</c:v>
                </c:pt>
                <c:pt idx="1">
                  <c:v>49.802100000000003</c:v>
                </c:pt>
                <c:pt idx="2">
                  <c:v>22.019500000000001</c:v>
                </c:pt>
                <c:pt idx="3">
                  <c:v>31.6188</c:v>
                </c:pt>
                <c:pt idx="4">
                  <c:v>44.488100000000003</c:v>
                </c:pt>
                <c:pt idx="5">
                  <c:v>47.922400000000003</c:v>
                </c:pt>
                <c:pt idx="6">
                  <c:v>29.9375</c:v>
                </c:pt>
                <c:pt idx="7">
                  <c:v>36.246499999999997</c:v>
                </c:pt>
              </c:numCache>
            </c:numRef>
          </c:xVal>
          <c:yVal>
            <c:numRef>
              <c:f>Sheet1!$B$2:$B$9</c:f>
              <c:numCache>
                <c:formatCode>General</c:formatCode>
                <c:ptCount val="8"/>
                <c:pt idx="0">
                  <c:v>1.4159999999999999</c:v>
                </c:pt>
                <c:pt idx="1">
                  <c:v>1.2470000000000001</c:v>
                </c:pt>
                <c:pt idx="2">
                  <c:v>0.56299999999999994</c:v>
                </c:pt>
                <c:pt idx="3">
                  <c:v>0.84199999999999997</c:v>
                </c:pt>
                <c:pt idx="4">
                  <c:v>1.1160000000000001</c:v>
                </c:pt>
                <c:pt idx="5">
                  <c:v>1.0880000000000001</c:v>
                </c:pt>
                <c:pt idx="6">
                  <c:v>0.79200000000000004</c:v>
                </c:pt>
                <c:pt idx="7">
                  <c:v>0.97899999999999998</c:v>
                </c:pt>
              </c:numCache>
            </c:numRef>
          </c:yVal>
          <c:bubbleSize>
            <c:numRef>
              <c:f>Sheet1!$C$2:$C$9</c:f>
              <c:numCache>
                <c:formatCode>General</c:formatCode>
                <c:ptCount val="8"/>
                <c:pt idx="0">
                  <c:v>1555320</c:v>
                </c:pt>
                <c:pt idx="1">
                  <c:v>861825</c:v>
                </c:pt>
                <c:pt idx="2">
                  <c:v>702400</c:v>
                </c:pt>
                <c:pt idx="3">
                  <c:v>548334</c:v>
                </c:pt>
                <c:pt idx="4">
                  <c:v>430912</c:v>
                </c:pt>
                <c:pt idx="5">
                  <c:v>424928</c:v>
                </c:pt>
                <c:pt idx="6">
                  <c:v>254439</c:v>
                </c:pt>
                <c:pt idx="7">
                  <c:v>245860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C&amp;C Sas France</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7817D9-C3F2-4E8C-A153-C99E1105C1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55E8362-C819-462E-A506-64E37DA50A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36931D0-9138-431E-B34D-C7C8DA3811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E56F07-5F41-4523-B1D3-5F2E62D950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685E2A7-E4AE-4B2F-8D2C-1CD736B132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C8026F8-73B6-43E4-B47A-C972EEEB22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A27177E-AFDD-4DEF-BF6C-EA9D310168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FF8D6AA-6D7B-4663-8C77-9842849901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56.280500000000004</c:v>
                </c:pt>
                <c:pt idx="1">
                  <c:v>50.663800000000002</c:v>
                </c:pt>
                <c:pt idx="2">
                  <c:v>22.205500000000001</c:v>
                </c:pt>
                <c:pt idx="3">
                  <c:v>31.444800000000001</c:v>
                </c:pt>
                <c:pt idx="4">
                  <c:v>44.361899999999999</c:v>
                </c:pt>
                <c:pt idx="5">
                  <c:v>48.909500000000001</c:v>
                </c:pt>
                <c:pt idx="6">
                  <c:v>30.1663</c:v>
                </c:pt>
                <c:pt idx="7">
                  <c:v>30.159199999999998</c:v>
                </c:pt>
              </c:numCache>
            </c:numRef>
          </c:xVal>
          <c:yVal>
            <c:numRef>
              <c:f>Sheet1!$B$2:$B$9</c:f>
              <c:numCache>
                <c:formatCode>General</c:formatCode>
                <c:ptCount val="8"/>
                <c:pt idx="0">
                  <c:v>1.4259999999999999</c:v>
                </c:pt>
                <c:pt idx="1">
                  <c:v>1.262</c:v>
                </c:pt>
                <c:pt idx="2">
                  <c:v>0.56899999999999995</c:v>
                </c:pt>
                <c:pt idx="3">
                  <c:v>0.84499999999999997</c:v>
                </c:pt>
                <c:pt idx="4">
                  <c:v>1.1200000000000001</c:v>
                </c:pt>
                <c:pt idx="5">
                  <c:v>1.1060000000000001</c:v>
                </c:pt>
                <c:pt idx="6">
                  <c:v>0.79700000000000004</c:v>
                </c:pt>
                <c:pt idx="7">
                  <c:v>0.77400000000000002</c:v>
                </c:pt>
              </c:numCache>
            </c:numRef>
          </c:yVal>
          <c:bubbleSize>
            <c:numRef>
              <c:f>Sheet1!$C$2:$C$9</c:f>
              <c:numCache>
                <c:formatCode>General</c:formatCode>
                <c:ptCount val="8"/>
                <c:pt idx="0">
                  <c:v>2388882</c:v>
                </c:pt>
                <c:pt idx="1">
                  <c:v>1204734</c:v>
                </c:pt>
                <c:pt idx="2">
                  <c:v>1080677</c:v>
                </c:pt>
                <c:pt idx="3">
                  <c:v>840268</c:v>
                </c:pt>
                <c:pt idx="4">
                  <c:v>721547</c:v>
                </c:pt>
                <c:pt idx="5">
                  <c:v>550525</c:v>
                </c:pt>
                <c:pt idx="6">
                  <c:v>414756</c:v>
                </c:pt>
                <c:pt idx="7">
                  <c:v>402293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C&amp;C Sas France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2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86AA38C-898B-4168-B4DD-43083EEDE5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655CA5F-194F-496E-9965-C1AC54D59A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D6AC648-526A-4FBF-85A1-B3F3F03603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ACD7D3A-32EE-44FC-B82F-DA5F623832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8F1CDEF-A988-432A-8499-EB08D04853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1F2F149-33BD-4266-A626-DE45D9CE97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D9FD10F-5591-4637-B6DE-9FEF853612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B7D1593-073D-4BF1-BCC8-5A090C0E30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55.964300000000001</c:v>
                </c:pt>
                <c:pt idx="1">
                  <c:v>50.423699999999997</c:v>
                </c:pt>
                <c:pt idx="2">
                  <c:v>22.341100000000001</c:v>
                </c:pt>
                <c:pt idx="3">
                  <c:v>31.3522</c:v>
                </c:pt>
                <c:pt idx="4">
                  <c:v>45.020400000000002</c:v>
                </c:pt>
                <c:pt idx="5">
                  <c:v>49.332900000000002</c:v>
                </c:pt>
                <c:pt idx="6">
                  <c:v>36.496099999999998</c:v>
                </c:pt>
                <c:pt idx="7">
                  <c:v>30.2136</c:v>
                </c:pt>
              </c:numCache>
            </c:numRef>
          </c:xVal>
          <c:yVal>
            <c:numRef>
              <c:f>Sheet1!$B$2:$B$9</c:f>
              <c:numCache>
                <c:formatCode>General</c:formatCode>
                <c:ptCount val="8"/>
                <c:pt idx="0">
                  <c:v>1.415</c:v>
                </c:pt>
                <c:pt idx="1">
                  <c:v>1.2529999999999999</c:v>
                </c:pt>
                <c:pt idx="2">
                  <c:v>0.57099999999999995</c:v>
                </c:pt>
                <c:pt idx="3">
                  <c:v>0.84</c:v>
                </c:pt>
                <c:pt idx="4">
                  <c:v>1.127</c:v>
                </c:pt>
                <c:pt idx="5">
                  <c:v>1.099</c:v>
                </c:pt>
                <c:pt idx="6">
                  <c:v>0.97799999999999998</c:v>
                </c:pt>
                <c:pt idx="7">
                  <c:v>0.77400000000000002</c:v>
                </c:pt>
              </c:numCache>
            </c:numRef>
          </c:yVal>
          <c:bubbleSize>
            <c:numRef>
              <c:f>Sheet1!$C$2:$C$9</c:f>
              <c:numCache>
                <c:formatCode>General</c:formatCode>
                <c:ptCount val="8"/>
                <c:pt idx="0">
                  <c:v>1856783</c:v>
                </c:pt>
                <c:pt idx="1">
                  <c:v>1030307</c:v>
                </c:pt>
                <c:pt idx="2">
                  <c:v>834864</c:v>
                </c:pt>
                <c:pt idx="3">
                  <c:v>709656</c:v>
                </c:pt>
                <c:pt idx="4">
                  <c:v>522147</c:v>
                </c:pt>
                <c:pt idx="5">
                  <c:v>423079</c:v>
                </c:pt>
                <c:pt idx="6">
                  <c:v>360946</c:v>
                </c:pt>
                <c:pt idx="7">
                  <c:v>333890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Lanson-Bcc</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839B391-E38A-4E42-B6FB-190297B027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4F874D-8B72-4EE8-8F4B-C732A1F9F7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8A954BD-EB29-4382-809A-506513639F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6232704-1C64-4659-8569-0EB0179C1F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8D21768-5FE2-432E-B347-CC9669B45F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6BF9DB3-8709-489E-89EB-EE10FEF7DA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84AA429-5DA0-4BEF-ADC3-4A34D2A650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E08938-D5F8-4EF1-B049-733F93FF1B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55.747399999999999</c:v>
                </c:pt>
                <c:pt idx="1">
                  <c:v>51.195099999999996</c:v>
                </c:pt>
                <c:pt idx="2">
                  <c:v>22.2439</c:v>
                </c:pt>
                <c:pt idx="3">
                  <c:v>31.631599999999999</c:v>
                </c:pt>
                <c:pt idx="4">
                  <c:v>44.8476</c:v>
                </c:pt>
                <c:pt idx="5">
                  <c:v>49.148099999999999</c:v>
                </c:pt>
                <c:pt idx="6">
                  <c:v>30.978899999999999</c:v>
                </c:pt>
                <c:pt idx="7">
                  <c:v>30.294499999999999</c:v>
                </c:pt>
              </c:numCache>
            </c:numRef>
          </c:xVal>
          <c:yVal>
            <c:numRef>
              <c:f>Sheet1!$B$2:$B$9</c:f>
              <c:numCache>
                <c:formatCode>General</c:formatCode>
                <c:ptCount val="8"/>
                <c:pt idx="0">
                  <c:v>1.4259999999999999</c:v>
                </c:pt>
                <c:pt idx="1">
                  <c:v>1.2669999999999999</c:v>
                </c:pt>
                <c:pt idx="2">
                  <c:v>0.57399999999999995</c:v>
                </c:pt>
                <c:pt idx="3">
                  <c:v>0.84699999999999998</c:v>
                </c:pt>
                <c:pt idx="4">
                  <c:v>1.139</c:v>
                </c:pt>
                <c:pt idx="5">
                  <c:v>1.115</c:v>
                </c:pt>
                <c:pt idx="6">
                  <c:v>0.82499999999999996</c:v>
                </c:pt>
                <c:pt idx="7">
                  <c:v>0.78300000000000003</c:v>
                </c:pt>
              </c:numCache>
            </c:numRef>
          </c:yVal>
          <c:bubbleSize>
            <c:numRef>
              <c:f>Sheet1!$C$2:$C$9</c:f>
              <c:numCache>
                <c:formatCode>General</c:formatCode>
                <c:ptCount val="8"/>
                <c:pt idx="0">
                  <c:v>1706485</c:v>
                </c:pt>
                <c:pt idx="1">
                  <c:v>897297</c:v>
                </c:pt>
                <c:pt idx="2">
                  <c:v>843512</c:v>
                </c:pt>
                <c:pt idx="3">
                  <c:v>657495</c:v>
                </c:pt>
                <c:pt idx="4">
                  <c:v>523461</c:v>
                </c:pt>
                <c:pt idx="5">
                  <c:v>368021</c:v>
                </c:pt>
                <c:pt idx="6">
                  <c:v>320291</c:v>
                </c:pt>
                <c:pt idx="7">
                  <c:v>302794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C&amp;C Sas France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2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913F24E-B588-4EEF-9CFD-11D7502994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6E751B-F531-4680-B057-85CBA097A3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E9FF90-ED0A-4178-8938-E4F402563B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90D386D-75FA-4A5F-9B6B-5D8BC3AA65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75A9A6-2D9B-4B28-BBC2-FACACB6239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21F8BA0-1847-4F82-A735-8907C9C994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544E89C-946A-4141-8537-C59652B7DF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EDA4688-71C8-4190-9EBA-3E59680DF6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29.5609</c:v>
                </c:pt>
                <c:pt idx="1">
                  <c:v>30.4114</c:v>
                </c:pt>
                <c:pt idx="2">
                  <c:v>31.256699999999999</c:v>
                </c:pt>
                <c:pt idx="3">
                  <c:v>34.277999999999999</c:v>
                </c:pt>
              </c:numCache>
            </c:numRef>
          </c:xVal>
          <c:yVal>
            <c:numRef>
              <c:f>Sheet1!$B$2:$B$5</c:f>
              <c:numCache>
                <c:formatCode>General</c:formatCode>
                <c:ptCount val="4"/>
                <c:pt idx="0">
                  <c:v>0.98699999999999999</c:v>
                </c:pt>
                <c:pt idx="1">
                  <c:v>1.016</c:v>
                </c:pt>
                <c:pt idx="2">
                  <c:v>1.0429999999999999</c:v>
                </c:pt>
                <c:pt idx="3">
                  <c:v>1.0940000000000001</c:v>
                </c:pt>
              </c:numCache>
            </c:numRef>
          </c:yVal>
          <c:bubbleSize>
            <c:numRef>
              <c:f>Sheet1!$C$2:$C$5</c:f>
              <c:numCache>
                <c:formatCode>General</c:formatCode>
                <c:ptCount val="4"/>
                <c:pt idx="0">
                  <c:v>2004646</c:v>
                </c:pt>
                <c:pt idx="1">
                  <c:v>529675</c:v>
                </c:pt>
                <c:pt idx="2">
                  <c:v>278560</c:v>
                </c:pt>
                <c:pt idx="3">
                  <c:v>67699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43E413-8ACD-44F9-8E1B-53CB7463D4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C2A66F-CB57-4090-A6FE-AE13D59638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34E5C0-7C0B-4CCA-9D5A-26510B683D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638C698-8192-43C2-A6FD-14805C9EB9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DCE39F5-22AD-4AE5-9520-6F5E66C711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95AA5EC-1D56-4807-8A96-5FB3F1BEA4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79F6439-C3FC-4A45-93F4-3FEFEA72C5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157D732-3434-4585-A954-B459BAFB53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29.6005</c:v>
                </c:pt>
                <c:pt idx="1">
                  <c:v>30.4802</c:v>
                </c:pt>
                <c:pt idx="2">
                  <c:v>31.5137</c:v>
                </c:pt>
                <c:pt idx="3">
                  <c:v>35.524299999999997</c:v>
                </c:pt>
              </c:numCache>
            </c:numRef>
          </c:xVal>
          <c:yVal>
            <c:numRef>
              <c:f>Sheet1!$B$2:$B$5</c:f>
              <c:numCache>
                <c:formatCode>General</c:formatCode>
                <c:ptCount val="4"/>
                <c:pt idx="0">
                  <c:v>0.98699999999999999</c:v>
                </c:pt>
                <c:pt idx="1">
                  <c:v>1.0149999999999999</c:v>
                </c:pt>
                <c:pt idx="2">
                  <c:v>1.0469999999999999</c:v>
                </c:pt>
                <c:pt idx="3">
                  <c:v>1.077</c:v>
                </c:pt>
              </c:numCache>
            </c:numRef>
          </c:yVal>
          <c:bubbleSize>
            <c:numRef>
              <c:f>Sheet1!$C$2:$C$5</c:f>
              <c:numCache>
                <c:formatCode>General</c:formatCode>
                <c:ptCount val="4"/>
                <c:pt idx="0">
                  <c:v>2007386</c:v>
                </c:pt>
                <c:pt idx="1">
                  <c:v>530203</c:v>
                </c:pt>
                <c:pt idx="2">
                  <c:v>279022</c:v>
                </c:pt>
                <c:pt idx="3">
                  <c:v>70054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E08C7C-5582-4B10-874D-F277F83BA9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669FA36-CB95-4CBE-B30E-CDF2252E70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6491E28-CF94-49D2-A020-26D32AA9E7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AFB8700-281E-4D38-84BF-3127970940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1643957-2986-4EF6-B8CF-1E14A6EDFE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E4388A2-0410-4089-AE13-B4C64C58C1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FFF3E4D-E8A1-4391-9496-ED3F6278E4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020A846-3EFB-481E-AF77-6FBFDF4FAD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29.6553</c:v>
                </c:pt>
                <c:pt idx="1">
                  <c:v>30.398399999999999</c:v>
                </c:pt>
                <c:pt idx="2">
                  <c:v>31.399699999999999</c:v>
                </c:pt>
                <c:pt idx="3">
                  <c:v>35.377000000000002</c:v>
                </c:pt>
              </c:numCache>
            </c:numRef>
          </c:xVal>
          <c:yVal>
            <c:numRef>
              <c:f>Sheet1!$B$2:$B$5</c:f>
              <c:numCache>
                <c:formatCode>General</c:formatCode>
                <c:ptCount val="4"/>
                <c:pt idx="0">
                  <c:v>0.98799999999999999</c:v>
                </c:pt>
                <c:pt idx="1">
                  <c:v>1.012</c:v>
                </c:pt>
                <c:pt idx="2">
                  <c:v>1.0469999999999999</c:v>
                </c:pt>
                <c:pt idx="3">
                  <c:v>1.0880000000000001</c:v>
                </c:pt>
              </c:numCache>
            </c:numRef>
          </c:yVal>
          <c:bubbleSize>
            <c:numRef>
              <c:f>Sheet1!$C$2:$C$5</c:f>
              <c:numCache>
                <c:formatCode>General</c:formatCode>
                <c:ptCount val="4"/>
                <c:pt idx="0">
                  <c:v>1002232</c:v>
                </c:pt>
                <c:pt idx="1">
                  <c:v>253340</c:v>
                </c:pt>
                <c:pt idx="2">
                  <c:v>140074</c:v>
                </c:pt>
                <c:pt idx="3">
                  <c:v>28903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3E2715E-78DB-43D2-84D2-0A7118E07D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31432ADE-7740-4104-AF29-01B319746D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35C62DD3-A48F-4DBA-ADF9-322AC0E61D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067A374C-1768-4F1C-8DF7-D3C54A1204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895D9E8-5058-44B8-88DF-97F24099E2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B0D2193F-54EA-46D8-94E7-98728B1384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73184127-F33C-4C7D-A99F-DF94877DF1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283FDC24-3F24-4921-B751-CA7844993F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11.404999999999999</c:v>
                </c:pt>
                <c:pt idx="1">
                  <c:v>12.696099999999999</c:v>
                </c:pt>
                <c:pt idx="2">
                  <c:v>9.0840999999999994</c:v>
                </c:pt>
                <c:pt idx="3">
                  <c:v>17.397300000000001</c:v>
                </c:pt>
                <c:pt idx="4">
                  <c:v>11.7463</c:v>
                </c:pt>
                <c:pt idx="5">
                  <c:v>11.4129</c:v>
                </c:pt>
                <c:pt idx="6">
                  <c:v>13.5061</c:v>
                </c:pt>
                <c:pt idx="7">
                  <c:v>5.7343000000000002</c:v>
                </c:pt>
              </c:numCache>
            </c:numRef>
          </c:xVal>
          <c:yVal>
            <c:numRef>
              <c:f>Sheet1!$B$2:$B$9</c:f>
              <c:numCache>
                <c:formatCode>General</c:formatCode>
                <c:ptCount val="8"/>
                <c:pt idx="0">
                  <c:v>1.0820000000000001</c:v>
                </c:pt>
                <c:pt idx="1">
                  <c:v>1.2050000000000001</c:v>
                </c:pt>
                <c:pt idx="2">
                  <c:v>0.86199999999999999</c:v>
                </c:pt>
                <c:pt idx="3">
                  <c:v>1.6519999999999999</c:v>
                </c:pt>
                <c:pt idx="4">
                  <c:v>1.0720000000000001</c:v>
                </c:pt>
                <c:pt idx="5">
                  <c:v>1.083</c:v>
                </c:pt>
                <c:pt idx="6">
                  <c:v>1.28</c:v>
                </c:pt>
                <c:pt idx="7">
                  <c:v>0.54500000000000004</c:v>
                </c:pt>
              </c:numCache>
            </c:numRef>
          </c:yVal>
          <c:bubbleSize>
            <c:numRef>
              <c:f>Sheet1!$C$2:$C$9</c:f>
              <c:numCache>
                <c:formatCode>General</c:formatCode>
                <c:ptCount val="8"/>
                <c:pt idx="0">
                  <c:v>150888</c:v>
                </c:pt>
                <c:pt idx="1">
                  <c:v>111713</c:v>
                </c:pt>
                <c:pt idx="2">
                  <c:v>86281</c:v>
                </c:pt>
                <c:pt idx="3">
                  <c:v>76009</c:v>
                </c:pt>
                <c:pt idx="4">
                  <c:v>74413</c:v>
                </c:pt>
                <c:pt idx="5">
                  <c:v>70235</c:v>
                </c:pt>
                <c:pt idx="6">
                  <c:v>42355</c:v>
                </c:pt>
                <c:pt idx="7">
                  <c:v>19233</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Bouvet-Ladubay</c:v>
                  </c:pt>
                  <c:pt idx="5">
                    <c:v>Chateau Moncontour</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B13339-3F1E-476C-9742-C159ECA3E9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F86D53-3BC0-48AA-A181-E43C9B8F01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E4D7B59-13BE-4521-AA0F-CFE27EB634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7995DF-2D59-4BCD-A789-6CA16A2969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13B3A7-F913-46D3-9E97-42F97F2D30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0DFD70F-C3D8-4DAB-87C7-6BB92B21B6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DEEAF5A-A6B4-4D6B-B843-37675BAC43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B941A34-2415-439E-8BAE-CE61CFC429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29.4084</c:v>
                </c:pt>
                <c:pt idx="1">
                  <c:v>30.382000000000001</c:v>
                </c:pt>
                <c:pt idx="2">
                  <c:v>31.254200000000001</c:v>
                </c:pt>
                <c:pt idx="3">
                  <c:v>34.145899999999997</c:v>
                </c:pt>
              </c:numCache>
            </c:numRef>
          </c:xVal>
          <c:yVal>
            <c:numRef>
              <c:f>Sheet1!$B$2:$B$5</c:f>
              <c:numCache>
                <c:formatCode>General</c:formatCode>
                <c:ptCount val="4"/>
                <c:pt idx="0">
                  <c:v>0.98699999999999999</c:v>
                </c:pt>
                <c:pt idx="1">
                  <c:v>1.02</c:v>
                </c:pt>
                <c:pt idx="2">
                  <c:v>1.044</c:v>
                </c:pt>
                <c:pt idx="3">
                  <c:v>1.0760000000000001</c:v>
                </c:pt>
              </c:numCache>
            </c:numRef>
          </c:yVal>
          <c:bubbleSize>
            <c:numRef>
              <c:f>Sheet1!$C$2:$C$5</c:f>
              <c:numCache>
                <c:formatCode>General</c:formatCode>
                <c:ptCount val="4"/>
                <c:pt idx="0">
                  <c:v>383838</c:v>
                </c:pt>
                <c:pt idx="1">
                  <c:v>108160</c:v>
                </c:pt>
                <c:pt idx="2">
                  <c:v>42412</c:v>
                </c:pt>
                <c:pt idx="3">
                  <c:v>17790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8BDF6F-EB60-4C1C-A074-B1E6350F38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FC6B6B7-C38E-4866-B172-03C51FE270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0541F4-2F3B-4857-9491-77E8BBC9C5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C58FBCD-2199-48A9-838A-D8FFE9220D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B4AA95D-28B2-4E50-A3C5-629B07EAC9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A056379-500A-4622-9822-861A1B6FEB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BCDCC40-F28A-4825-8083-B1081B8118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6B596C-6156-4961-980C-CCD97B458D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29.729199999999999</c:v>
                </c:pt>
                <c:pt idx="1">
                  <c:v>30.648199999999999</c:v>
                </c:pt>
                <c:pt idx="2">
                  <c:v>31.512</c:v>
                </c:pt>
                <c:pt idx="3">
                  <c:v>35.926099999999998</c:v>
                </c:pt>
              </c:numCache>
            </c:numRef>
          </c:xVal>
          <c:yVal>
            <c:numRef>
              <c:f>Sheet1!$B$2:$B$5</c:f>
              <c:numCache>
                <c:formatCode>General</c:formatCode>
                <c:ptCount val="4"/>
                <c:pt idx="0">
                  <c:v>0.98499999999999999</c:v>
                </c:pt>
                <c:pt idx="1">
                  <c:v>1.0129999999999999</c:v>
                </c:pt>
                <c:pt idx="2">
                  <c:v>1.044</c:v>
                </c:pt>
                <c:pt idx="3">
                  <c:v>1.0720000000000001</c:v>
                </c:pt>
              </c:numCache>
            </c:numRef>
          </c:yVal>
          <c:bubbleSize>
            <c:numRef>
              <c:f>Sheet1!$C$2:$C$5</c:f>
              <c:numCache>
                <c:formatCode>General</c:formatCode>
                <c:ptCount val="4"/>
                <c:pt idx="0">
                  <c:v>224277</c:v>
                </c:pt>
                <c:pt idx="1">
                  <c:v>77540</c:v>
                </c:pt>
                <c:pt idx="2">
                  <c:v>41974</c:v>
                </c:pt>
                <c:pt idx="3">
                  <c:v>7293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78C15C1-AFF4-4E99-B861-EE9956EEF8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A4FB2F-BE6F-405F-A610-52052C1A99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5FCDF4-A0EC-4172-A94B-B17FBF0317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097B88B-5840-47FD-85D4-2C520D0BFA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6245F19-E1E0-4C03-8430-3FAB567D5F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20F13B4-7269-43C9-B9E4-BA8EAA16EC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F8760FE-065E-40F7-8A66-252A9586BA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CFDE244-BD9B-4C94-A4AD-B179C936D9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29.914100000000001</c:v>
                </c:pt>
                <c:pt idx="1">
                  <c:v>30.693300000000001</c:v>
                </c:pt>
                <c:pt idx="2">
                  <c:v>31.7714</c:v>
                </c:pt>
                <c:pt idx="3">
                  <c:v>36.119399999999999</c:v>
                </c:pt>
              </c:numCache>
            </c:numRef>
          </c:xVal>
          <c:yVal>
            <c:numRef>
              <c:f>Sheet1!$B$2:$B$5</c:f>
              <c:numCache>
                <c:formatCode>General</c:formatCode>
                <c:ptCount val="4"/>
                <c:pt idx="0">
                  <c:v>0.99</c:v>
                </c:pt>
                <c:pt idx="1">
                  <c:v>1.012</c:v>
                </c:pt>
                <c:pt idx="2">
                  <c:v>1.048</c:v>
                </c:pt>
                <c:pt idx="3">
                  <c:v>1.0640000000000001</c:v>
                </c:pt>
              </c:numCache>
            </c:numRef>
          </c:yVal>
          <c:bubbleSize>
            <c:numRef>
              <c:f>Sheet1!$C$2:$C$5</c:f>
              <c:numCache>
                <c:formatCode>General</c:formatCode>
                <c:ptCount val="4"/>
                <c:pt idx="0">
                  <c:v>133357</c:v>
                </c:pt>
                <c:pt idx="1">
                  <c:v>22314</c:v>
                </c:pt>
                <c:pt idx="2">
                  <c:v>15981</c:v>
                </c:pt>
                <c:pt idx="3">
                  <c:v>4840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20028A-4B46-4F74-AD99-4142391DEE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3EC3CB0-F999-485A-A6B8-CD2D016C50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FEDA8E3-BEFF-4482-B5A3-91654F07A6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A269F3-CF93-4BED-B4BA-35CE0239B7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C0B8434-309A-4E84-921A-32759EF3E6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CC9521A-0126-436D-9381-773F8EE95C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8110216-28D4-4159-BABE-9DC10D4F0D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D976385-52C0-4BB7-AF10-0B1190E151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29.4651</c:v>
                </c:pt>
                <c:pt idx="1">
                  <c:v>30.619399999999999</c:v>
                </c:pt>
                <c:pt idx="2">
                  <c:v>32.537999999999997</c:v>
                </c:pt>
                <c:pt idx="3">
                  <c:v>38.537300000000002</c:v>
                </c:pt>
              </c:numCache>
            </c:numRef>
          </c:xVal>
          <c:yVal>
            <c:numRef>
              <c:f>Sheet1!$B$2:$B$5</c:f>
              <c:numCache>
                <c:formatCode>General</c:formatCode>
                <c:ptCount val="4"/>
                <c:pt idx="0">
                  <c:v>0.98799999999999999</c:v>
                </c:pt>
                <c:pt idx="1">
                  <c:v>1.028</c:v>
                </c:pt>
                <c:pt idx="2">
                  <c:v>1.044</c:v>
                </c:pt>
                <c:pt idx="3">
                  <c:v>1.03</c:v>
                </c:pt>
              </c:numCache>
            </c:numRef>
          </c:yVal>
          <c:bubbleSize>
            <c:numRef>
              <c:f>Sheet1!$C$2:$C$5</c:f>
              <c:numCache>
                <c:formatCode>General</c:formatCode>
                <c:ptCount val="4"/>
                <c:pt idx="0">
                  <c:v>74193</c:v>
                </c:pt>
                <c:pt idx="1">
                  <c:v>21158</c:v>
                </c:pt>
                <c:pt idx="2">
                  <c:v>5564</c:v>
                </c:pt>
                <c:pt idx="3">
                  <c:v>2582</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35172E-E590-4FBB-A02F-3F1B77ED04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143E370-72A3-44D4-A98B-B574DA8155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90B9A7F-BB35-46BE-9E23-8BC4869BE7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782B899-E87B-4456-A126-A7CDA8CEDF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693CC8B-202B-404B-A793-9329C89A97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9CAD44E-609D-468A-B290-916AD204DB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F335684-DE15-4DBA-A9B6-95E5F85766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EF94055-97B2-40F9-A67C-233A27D2D9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29.6662</c:v>
                </c:pt>
                <c:pt idx="1">
                  <c:v>30.448499999999999</c:v>
                </c:pt>
                <c:pt idx="2">
                  <c:v>31.352499999999999</c:v>
                </c:pt>
                <c:pt idx="3">
                  <c:v>34.601999999999997</c:v>
                </c:pt>
              </c:numCache>
            </c:numRef>
          </c:xVal>
          <c:yVal>
            <c:numRef>
              <c:f>Sheet1!$B$2:$B$5</c:f>
              <c:numCache>
                <c:formatCode>General</c:formatCode>
                <c:ptCount val="4"/>
                <c:pt idx="0">
                  <c:v>0.98799999999999999</c:v>
                </c:pt>
                <c:pt idx="1">
                  <c:v>1.014</c:v>
                </c:pt>
                <c:pt idx="2">
                  <c:v>1.044</c:v>
                </c:pt>
                <c:pt idx="3">
                  <c:v>1.097</c:v>
                </c:pt>
              </c:numCache>
            </c:numRef>
          </c:yVal>
          <c:bubbleSize>
            <c:numRef>
              <c:f>Sheet1!$C$2:$C$5</c:f>
              <c:numCache>
                <c:formatCode>General</c:formatCode>
                <c:ptCount val="4"/>
                <c:pt idx="0">
                  <c:v>1479719</c:v>
                </c:pt>
                <c:pt idx="1">
                  <c:v>386635</c:v>
                </c:pt>
                <c:pt idx="2">
                  <c:v>205547</c:v>
                </c:pt>
                <c:pt idx="3">
                  <c:v>45640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ACBF87F-39FA-4B47-9F32-3ED988BE14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B1183C6-7620-401C-8550-EFBB577AC8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79515A-3FB4-4D90-B744-066EBD6A3F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AC40561-9103-47A2-99BD-BBC12BA536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C26FF4D-5AA1-430E-9C1F-5EF4076620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C8C78B7-07BD-463C-AB4E-DC36ECA611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A7C6267-B117-4348-B027-14B1600EF5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3D6A91C-3BD7-4F73-B323-CE99FBE2DB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29.3569</c:v>
                </c:pt>
                <c:pt idx="1">
                  <c:v>30.4191</c:v>
                </c:pt>
                <c:pt idx="2">
                  <c:v>31.601700000000001</c:v>
                </c:pt>
                <c:pt idx="3">
                  <c:v>35.307699999999997</c:v>
                </c:pt>
              </c:numCache>
            </c:numRef>
          </c:xVal>
          <c:yVal>
            <c:numRef>
              <c:f>Sheet1!$B$2:$B$5</c:f>
              <c:numCache>
                <c:formatCode>General</c:formatCode>
                <c:ptCount val="4"/>
                <c:pt idx="0">
                  <c:v>0.98099999999999998</c:v>
                </c:pt>
                <c:pt idx="1">
                  <c:v>1.0189999999999999</c:v>
                </c:pt>
                <c:pt idx="2">
                  <c:v>1.048</c:v>
                </c:pt>
                <c:pt idx="3">
                  <c:v>1.0780000000000001</c:v>
                </c:pt>
              </c:numCache>
            </c:numRef>
          </c:yVal>
          <c:bubbleSize>
            <c:numRef>
              <c:f>Sheet1!$C$2:$C$5</c:f>
              <c:numCache>
                <c:formatCode>General</c:formatCode>
                <c:ptCount val="4"/>
                <c:pt idx="0">
                  <c:v>130785</c:v>
                </c:pt>
                <c:pt idx="1">
                  <c:v>29324</c:v>
                </c:pt>
                <c:pt idx="2">
                  <c:v>14600</c:v>
                </c:pt>
                <c:pt idx="3">
                  <c:v>6885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8283C20-3E6F-41DF-8F23-2B941BE56C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AEDD04A-1EBF-4979-BADA-DEF60A494D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6B07B56-8F39-49EE-8A09-1D5167A57F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206B577-4E97-4324-8D68-B8C346EC27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A8B803F-6593-49FF-87E0-7E1FB86F1B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4C00D8F-8BB1-43E9-B924-B09203E470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D60E07A-AD40-40F7-BC52-5D16747821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016E76F-9E80-4119-8E69-7F107B5F6F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29.557700000000001</c:v>
                </c:pt>
                <c:pt idx="1">
                  <c:v>30.572399999999998</c:v>
                </c:pt>
                <c:pt idx="2">
                  <c:v>32.226799999999997</c:v>
                </c:pt>
                <c:pt idx="3">
                  <c:v>37.310899999999997</c:v>
                </c:pt>
              </c:numCache>
            </c:numRef>
          </c:xVal>
          <c:yVal>
            <c:numRef>
              <c:f>Sheet1!$B$2:$B$5</c:f>
              <c:numCache>
                <c:formatCode>General</c:formatCode>
                <c:ptCount val="4"/>
                <c:pt idx="0">
                  <c:v>0.98599999999999999</c:v>
                </c:pt>
                <c:pt idx="1">
                  <c:v>1.022</c:v>
                </c:pt>
                <c:pt idx="2">
                  <c:v>1.0620000000000001</c:v>
                </c:pt>
                <c:pt idx="3">
                  <c:v>1.1220000000000001</c:v>
                </c:pt>
              </c:numCache>
            </c:numRef>
          </c:yVal>
          <c:bubbleSize>
            <c:numRef>
              <c:f>Sheet1!$C$2:$C$5</c:f>
              <c:numCache>
                <c:formatCode>General</c:formatCode>
                <c:ptCount val="4"/>
                <c:pt idx="0">
                  <c:v>105787</c:v>
                </c:pt>
                <c:pt idx="1">
                  <c:v>23663</c:v>
                </c:pt>
                <c:pt idx="2">
                  <c:v>9378</c:v>
                </c:pt>
                <c:pt idx="3">
                  <c:v>4440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5"/>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2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D9B37FB-7B9B-4E62-9EBC-A57AFE749D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4016F50-B87D-41B1-BDD3-4D13C21125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8D01516-7564-40A8-8EDC-D55394B1CD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8A0C21A-8A15-47E8-8BE8-7DC76EBD4D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6DAC085-874D-4149-82EF-CFEF109CB5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BFAB329-B4B4-403B-B80E-4BC2FEF094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D81A4B0-138B-4296-91EE-FE5AA45B82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48BBFCE-BB6F-45A7-A14D-FF95D6AC15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29.436900000000001</c:v>
                </c:pt>
                <c:pt idx="1">
                  <c:v>31.312200000000001</c:v>
                </c:pt>
                <c:pt idx="2">
                  <c:v>30.658899999999999</c:v>
                </c:pt>
                <c:pt idx="3">
                  <c:v>40.5139</c:v>
                </c:pt>
              </c:numCache>
            </c:numRef>
          </c:xVal>
          <c:yVal>
            <c:numRef>
              <c:f>Sheet1!$B$2:$B$5</c:f>
              <c:numCache>
                <c:formatCode>General</c:formatCode>
                <c:ptCount val="4"/>
                <c:pt idx="0">
                  <c:v>0.98</c:v>
                </c:pt>
                <c:pt idx="1">
                  <c:v>1.0369999999999999</c:v>
                </c:pt>
                <c:pt idx="2">
                  <c:v>1.0249999999999999</c:v>
                </c:pt>
                <c:pt idx="3">
                  <c:v>1.085</c:v>
                </c:pt>
              </c:numCache>
            </c:numRef>
          </c:yVal>
          <c:bubbleSize>
            <c:numRef>
              <c:f>Sheet1!$C$2:$C$5</c:f>
              <c:numCache>
                <c:formatCode>General</c:formatCode>
                <c:ptCount val="4"/>
                <c:pt idx="0">
                  <c:v>59698</c:v>
                </c:pt>
                <c:pt idx="1">
                  <c:v>19257</c:v>
                </c:pt>
                <c:pt idx="2">
                  <c:v>13122</c:v>
                </c:pt>
                <c:pt idx="3">
                  <c:v>2917</c:v>
                </c:pt>
              </c:numCache>
            </c:numRef>
          </c:bubbleSize>
          <c:bubble3D val="0"/>
          <c:extLst>
            <c:ext xmlns:c15="http://schemas.microsoft.com/office/drawing/2012/chart" uri="{02D57815-91ED-43cb-92C2-25804820EDAC}">
              <c15:datalabelsRange>
                <c15:f>Sheet1!$E$2:$E$10</c15:f>
                <c15:dlblRangeCache>
                  <c:ptCount val="9"/>
                  <c:pt idx="0">
                    <c:v>Malard</c:v>
                  </c:pt>
                  <c:pt idx="1">
                    <c:v>Louis Martin</c:v>
                  </c:pt>
                  <c:pt idx="2">
                    <c:v>Vesselle</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E5BD79-6FD8-47E2-A4AC-A539B5FF95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4B90B64-B412-468E-B8D3-641B3341CE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7A32098-7D11-41D5-BC59-D33E61AA04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7A5B63D-D9BB-4BD0-BE06-5C60CBD06F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59E5DE-DE9B-4CEE-B2AE-B18B8A144E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379CB99-B595-4256-AA49-CA68AE5B58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82ECFAB-808E-471E-803A-F86C50104B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C8C4670-8158-40B8-BBD1-B7DC1AD943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29.215199999999999</c:v>
                </c:pt>
                <c:pt idx="1">
                  <c:v>30.151700000000002</c:v>
                </c:pt>
                <c:pt idx="2">
                  <c:v>31.995200000000001</c:v>
                </c:pt>
                <c:pt idx="3">
                  <c:v>39.242400000000004</c:v>
                </c:pt>
              </c:numCache>
            </c:numRef>
          </c:xVal>
          <c:yVal>
            <c:numRef>
              <c:f>Sheet1!$B$2:$B$5</c:f>
              <c:numCache>
                <c:formatCode>General</c:formatCode>
                <c:ptCount val="4"/>
                <c:pt idx="0">
                  <c:v>0.98599999999999999</c:v>
                </c:pt>
                <c:pt idx="1">
                  <c:v>1.0049999999999999</c:v>
                </c:pt>
                <c:pt idx="2">
                  <c:v>1.0469999999999999</c:v>
                </c:pt>
                <c:pt idx="3">
                  <c:v>1.0920000000000001</c:v>
                </c:pt>
              </c:numCache>
            </c:numRef>
          </c:yVal>
          <c:bubbleSize>
            <c:numRef>
              <c:f>Sheet1!$C$2:$C$5</c:f>
              <c:numCache>
                <c:formatCode>General</c:formatCode>
                <c:ptCount val="4"/>
                <c:pt idx="0">
                  <c:v>32984</c:v>
                </c:pt>
                <c:pt idx="1">
                  <c:v>11729</c:v>
                </c:pt>
                <c:pt idx="2">
                  <c:v>6623</c:v>
                </c:pt>
                <c:pt idx="3">
                  <c:v>1295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
          <c:min val="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26C9348-44F3-461C-BCE6-1F3FFFB707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807322A-F1CD-437F-A29F-C70364EB14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779FD00-2216-40D5-9675-807E935F0B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E9E7785-0874-4C50-991C-150872C11D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237D753-7122-483C-BC57-1DD22E0A04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20D8684-8ADF-438A-8C51-640E07D46F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384BD8D-2F08-483E-9624-D31B003677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D412395-5B37-44F4-B911-275CD31AC9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29.531199999999998</c:v>
                </c:pt>
                <c:pt idx="1">
                  <c:v>30.371099999999998</c:v>
                </c:pt>
                <c:pt idx="2">
                  <c:v>31.214400000000001</c:v>
                </c:pt>
                <c:pt idx="3">
                  <c:v>36.494700000000002</c:v>
                </c:pt>
              </c:numCache>
            </c:numRef>
          </c:xVal>
          <c:yVal>
            <c:numRef>
              <c:f>Sheet1!$B$2:$B$5</c:f>
              <c:numCache>
                <c:formatCode>General</c:formatCode>
                <c:ptCount val="4"/>
                <c:pt idx="0">
                  <c:v>0.98599999999999999</c:v>
                </c:pt>
                <c:pt idx="1">
                  <c:v>1.014</c:v>
                </c:pt>
                <c:pt idx="2">
                  <c:v>1.0409999999999999</c:v>
                </c:pt>
                <c:pt idx="3">
                  <c:v>1.101</c:v>
                </c:pt>
              </c:numCache>
            </c:numRef>
          </c:yVal>
          <c:bubbleSize>
            <c:numRef>
              <c:f>Sheet1!$C$2:$C$5</c:f>
              <c:numCache>
                <c:formatCode>General</c:formatCode>
                <c:ptCount val="4"/>
                <c:pt idx="0">
                  <c:v>508084</c:v>
                </c:pt>
                <c:pt idx="1">
                  <c:v>137581</c:v>
                </c:pt>
                <c:pt idx="2">
                  <c:v>98575</c:v>
                </c:pt>
                <c:pt idx="3">
                  <c:v>10328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4"/>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0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933A051F-F5CA-42C2-B4CF-EF4B16D8B9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DA8E5EBA-5A61-4F67-A629-BF7F317BD0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EE3B7321-FFD9-4714-9F87-2EB508CF62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D6562C48-E948-4A86-8497-D1B91448AA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5DBCD47-577B-421B-8E83-B76C299CF8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36C63127-FBA8-458C-A3E0-EC70FB6D4C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CF3B94F-58C9-4FB6-AF7D-D40B9D9660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315D42D-8753-4BC2-A953-3140CD1271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29.0535</c:v>
                </c:pt>
                <c:pt idx="1">
                  <c:v>11.4306</c:v>
                </c:pt>
              </c:numCache>
            </c:numRef>
          </c:xVal>
          <c:yVal>
            <c:numRef>
              <c:f>Sheet1!$B$2:$B$3</c:f>
              <c:numCache>
                <c:formatCode>General</c:formatCode>
                <c:ptCount val="2"/>
                <c:pt idx="0">
                  <c:v>1.665</c:v>
                </c:pt>
                <c:pt idx="1">
                  <c:v>0.65500000000000003</c:v>
                </c:pt>
              </c:numCache>
            </c:numRef>
          </c:yVal>
          <c:bubbleSize>
            <c:numRef>
              <c:f>Sheet1!$C$2:$C$3</c:f>
              <c:numCache>
                <c:formatCode>General</c:formatCode>
                <c:ptCount val="2"/>
                <c:pt idx="0">
                  <c:v>74377</c:v>
                </c:pt>
                <c:pt idx="1">
                  <c:v>47963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1D85419-3BE4-42C4-BAFB-DCE9E1CB23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1ED0A59-5CA4-4DA9-A331-AB8953D4CA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33F02C1-0B64-475B-9E46-960108D630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390E351-17C9-445F-903E-BDCE822772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4D4C7AA-A7E4-444D-8819-B86FF6FEE0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7D33C6E-131A-4D07-A5DE-292039AD29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A36263C-17E3-4962-A5EB-F0A337C4F5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9B4CBC6-2DAD-4A28-8C8B-3BEFF41117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29.617699999999999</c:v>
                </c:pt>
                <c:pt idx="1">
                  <c:v>30.427199999999999</c:v>
                </c:pt>
                <c:pt idx="2">
                  <c:v>31.374600000000001</c:v>
                </c:pt>
                <c:pt idx="3">
                  <c:v>35.311599999999999</c:v>
                </c:pt>
              </c:numCache>
            </c:numRef>
          </c:xVal>
          <c:yVal>
            <c:numRef>
              <c:f>Sheet1!$B$2:$B$5</c:f>
              <c:numCache>
                <c:formatCode>General</c:formatCode>
                <c:ptCount val="4"/>
                <c:pt idx="0">
                  <c:v>0.98699999999999999</c:v>
                </c:pt>
                <c:pt idx="1">
                  <c:v>1.016</c:v>
                </c:pt>
                <c:pt idx="2">
                  <c:v>1.042</c:v>
                </c:pt>
                <c:pt idx="3">
                  <c:v>1.0920000000000001</c:v>
                </c:pt>
              </c:numCache>
            </c:numRef>
          </c:yVal>
          <c:bubbleSize>
            <c:numRef>
              <c:f>Sheet1!$C$2:$C$5</c:f>
              <c:numCache>
                <c:formatCode>General</c:formatCode>
                <c:ptCount val="4"/>
                <c:pt idx="0">
                  <c:v>294104</c:v>
                </c:pt>
                <c:pt idx="1">
                  <c:v>80845</c:v>
                </c:pt>
                <c:pt idx="2">
                  <c:v>39281</c:v>
                </c:pt>
                <c:pt idx="3">
                  <c:v>10311</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6F64FA-10BF-467E-8C1C-4DCDC91E62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24470C5-36C9-408F-9E44-7F0DFA21ED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D7A9345-B9CC-41F6-B07B-96EDD1A756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87DC35D-495E-421A-9D47-DD2F6F574B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04CED40-EFF1-437E-AB51-8F21886239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1BB1981-B775-47DE-AB7A-74E998C458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AF65224-B093-4B83-B864-9E499A37A0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8041E71-BC8E-41C5-B2D0-526765EC58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29.588699999999999</c:v>
                </c:pt>
                <c:pt idx="1">
                  <c:v>30.354199999999999</c:v>
                </c:pt>
                <c:pt idx="2">
                  <c:v>31.344000000000001</c:v>
                </c:pt>
                <c:pt idx="3">
                  <c:v>35.375900000000001</c:v>
                </c:pt>
              </c:numCache>
            </c:numRef>
          </c:xVal>
          <c:yVal>
            <c:numRef>
              <c:f>Sheet1!$B$2:$B$5</c:f>
              <c:numCache>
                <c:formatCode>General</c:formatCode>
                <c:ptCount val="4"/>
                <c:pt idx="0">
                  <c:v>0.98799999999999999</c:v>
                </c:pt>
                <c:pt idx="1">
                  <c:v>1.014</c:v>
                </c:pt>
                <c:pt idx="2">
                  <c:v>1.044</c:v>
                </c:pt>
                <c:pt idx="3">
                  <c:v>1.095</c:v>
                </c:pt>
              </c:numCache>
            </c:numRef>
          </c:yVal>
          <c:bubbleSize>
            <c:numRef>
              <c:f>Sheet1!$C$2:$C$5</c:f>
              <c:numCache>
                <c:formatCode>General</c:formatCode>
                <c:ptCount val="4"/>
                <c:pt idx="0">
                  <c:v>452589</c:v>
                </c:pt>
                <c:pt idx="1">
                  <c:v>112098</c:v>
                </c:pt>
                <c:pt idx="2">
                  <c:v>59585</c:v>
                </c:pt>
                <c:pt idx="3">
                  <c:v>14398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FC765D2-2457-4784-8D62-24C9FDE79D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17E29A0-E9AC-4EAE-9E6A-21F3421426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BE2E84-B842-475C-8523-C5BE9FD1B3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28C8B86-9C32-405F-B895-C177DD7246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73B8DE0-88A7-4178-89E4-0C1398B2DC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C133444-B763-4D96-9C20-7733E2F192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A231011-C80A-49D0-B81D-6D854FE661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88C60C0-F5C0-48C9-9219-DD5FA1E675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29.644600000000001</c:v>
                </c:pt>
                <c:pt idx="1">
                  <c:v>30.648399999999999</c:v>
                </c:pt>
                <c:pt idx="2">
                  <c:v>31.499199999999998</c:v>
                </c:pt>
                <c:pt idx="3">
                  <c:v>35.204099999999997</c:v>
                </c:pt>
              </c:numCache>
            </c:numRef>
          </c:xVal>
          <c:yVal>
            <c:numRef>
              <c:f>Sheet1!$B$2:$B$5</c:f>
              <c:numCache>
                <c:formatCode>General</c:formatCode>
                <c:ptCount val="4"/>
                <c:pt idx="0">
                  <c:v>0.98699999999999999</c:v>
                </c:pt>
                <c:pt idx="1">
                  <c:v>1.02</c:v>
                </c:pt>
                <c:pt idx="2">
                  <c:v>1.0489999999999999</c:v>
                </c:pt>
                <c:pt idx="3">
                  <c:v>1.0669999999999999</c:v>
                </c:pt>
              </c:numCache>
            </c:numRef>
          </c:yVal>
          <c:bubbleSize>
            <c:numRef>
              <c:f>Sheet1!$C$2:$C$5</c:f>
              <c:numCache>
                <c:formatCode>General</c:formatCode>
                <c:ptCount val="4"/>
                <c:pt idx="0">
                  <c:v>397653</c:v>
                </c:pt>
                <c:pt idx="1">
                  <c:v>109231</c:v>
                </c:pt>
                <c:pt idx="2">
                  <c:v>41012</c:v>
                </c:pt>
                <c:pt idx="3">
                  <c:v>15349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B9EFC71-CC30-4F3E-A0A9-1EEDF28D13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5F8046-5A7C-427B-8783-292661B072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3AEEC4-E1C8-4AED-971F-FD425C200E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C2E868-7E10-4CC0-94E6-26C6964E46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BED336C-3BE2-4218-9C12-EE2E9ECCFC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0C0FD2D-AE6B-4E8A-9F00-0D50307D4A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232B00D-0B28-4E30-8C05-6E8F27C957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49D2DC3-DBF5-496F-BBB8-5F913E998C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29.6189</c:v>
                </c:pt>
                <c:pt idx="1">
                  <c:v>30.450399999999998</c:v>
                </c:pt>
                <c:pt idx="2">
                  <c:v>31.941800000000001</c:v>
                </c:pt>
                <c:pt idx="3">
                  <c:v>34.472900000000003</c:v>
                </c:pt>
              </c:numCache>
            </c:numRef>
          </c:xVal>
          <c:yVal>
            <c:numRef>
              <c:f>Sheet1!$B$2:$B$5</c:f>
              <c:numCache>
                <c:formatCode>General</c:formatCode>
                <c:ptCount val="4"/>
                <c:pt idx="0">
                  <c:v>0.98599999999999999</c:v>
                </c:pt>
                <c:pt idx="1">
                  <c:v>1.016</c:v>
                </c:pt>
                <c:pt idx="2">
                  <c:v>1.0640000000000001</c:v>
                </c:pt>
                <c:pt idx="3">
                  <c:v>1.06</c:v>
                </c:pt>
              </c:numCache>
            </c:numRef>
          </c:yVal>
          <c:bubbleSize>
            <c:numRef>
              <c:f>Sheet1!$C$2:$C$5</c:f>
              <c:numCache>
                <c:formatCode>General</c:formatCode>
                <c:ptCount val="4"/>
                <c:pt idx="0">
                  <c:v>354983</c:v>
                </c:pt>
                <c:pt idx="1">
                  <c:v>90468</c:v>
                </c:pt>
                <c:pt idx="2">
                  <c:v>40598</c:v>
                </c:pt>
                <c:pt idx="3">
                  <c:v>19684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B689E1C-AB74-4AB3-9716-DADCF55B7F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AC6CAD-0615-4C1D-87C4-B815646C0C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6F4774-B861-4174-9F3F-69B7B753B0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D4E8B5C-6881-40B2-9779-77662FFDB9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87EB75E-2AA4-4215-8B8A-EAEC5076BC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3505070-E2DF-43F3-9E39-9024FC7C2D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124E74-929F-4FD7-945C-761BD43713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BC7A0BA-8D21-4828-BBD5-C51621831E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30.164100000000001</c:v>
                </c:pt>
                <c:pt idx="1">
                  <c:v>31.168800000000001</c:v>
                </c:pt>
                <c:pt idx="2">
                  <c:v>43.229799999999997</c:v>
                </c:pt>
              </c:numCache>
            </c:numRef>
          </c:xVal>
          <c:yVal>
            <c:numRef>
              <c:f>Sheet1!$B$2:$B$4</c:f>
              <c:numCache>
                <c:formatCode>General</c:formatCode>
                <c:ptCount val="3"/>
                <c:pt idx="0">
                  <c:v>0.95399999999999996</c:v>
                </c:pt>
                <c:pt idx="1">
                  <c:v>0.98599999999999999</c:v>
                </c:pt>
                <c:pt idx="2">
                  <c:v>1.369</c:v>
                </c:pt>
              </c:numCache>
            </c:numRef>
          </c:yVal>
          <c:bubbleSize>
            <c:numRef>
              <c:f>Sheet1!$C$2:$C$4</c:f>
              <c:numCache>
                <c:formatCode>General</c:formatCode>
                <c:ptCount val="3"/>
                <c:pt idx="0">
                  <c:v>2201675</c:v>
                </c:pt>
                <c:pt idx="1">
                  <c:v>1768174</c:v>
                </c:pt>
                <c:pt idx="2">
                  <c:v>478122</c:v>
                </c:pt>
              </c:numCache>
            </c:numRef>
          </c:bubbleSize>
          <c:bubble3D val="0"/>
          <c:extLst>
            <c:ext xmlns:c15="http://schemas.microsoft.com/office/drawing/2012/chart" uri="{02D57815-91ED-43cb-92C2-25804820EDAC}">
              <c15:datalabelsRange>
                <c15:f>Sheet1!$E$2:$E$10</c15:f>
                <c15:dlblRangeCache>
                  <c:ptCount val="9"/>
                  <c:pt idx="0">
                    <c:v>C&amp;C Sas France</c:v>
                  </c:pt>
                  <c:pt idx="1">
                    <c:v>Cfgv</c:v>
                  </c:pt>
                  <c:pt idx="2">
                    <c:v>Mhcs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4ED762A-37F2-4C7B-AF2C-E833106849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FB39E0D-FD5A-4627-80CD-F29F33E80E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2A073FB-15D2-4A36-900E-6CBC0C65A8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7ECB9A5-F2C4-4E06-81C5-D60FE6634D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DF0B79E-4F78-4E6C-8F17-BB83D33858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BBBC67D-9D33-4A48-BE63-9FF8F84E4A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A3DD4CA-23AC-41AE-8400-D49E2A8EEF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B70869C-1504-4882-AF77-C47AE8E9D5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31.206</c:v>
                </c:pt>
                <c:pt idx="1">
                  <c:v>43.504300000000001</c:v>
                </c:pt>
                <c:pt idx="2">
                  <c:v>39.130899999999997</c:v>
                </c:pt>
              </c:numCache>
            </c:numRef>
          </c:xVal>
          <c:yVal>
            <c:numRef>
              <c:f>Sheet1!$B$2:$B$4</c:f>
              <c:numCache>
                <c:formatCode>General</c:formatCode>
                <c:ptCount val="3"/>
                <c:pt idx="0">
                  <c:v>0.93700000000000006</c:v>
                </c:pt>
                <c:pt idx="1">
                  <c:v>1.3069999999999999</c:v>
                </c:pt>
                <c:pt idx="2">
                  <c:v>1.1140000000000001</c:v>
                </c:pt>
              </c:numCache>
            </c:numRef>
          </c:yVal>
          <c:bubbleSize>
            <c:numRef>
              <c:f>Sheet1!$C$2:$C$4</c:f>
              <c:numCache>
                <c:formatCode>General</c:formatCode>
                <c:ptCount val="3"/>
                <c:pt idx="0">
                  <c:v>1767506</c:v>
                </c:pt>
                <c:pt idx="1">
                  <c:v>484768</c:v>
                </c:pt>
                <c:pt idx="2">
                  <c:v>30796</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A720C9-BB6C-4756-BFEA-4FEF93DBCD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E32173E-7CB5-41BA-8209-79ED78689B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35D6FCD-0B5A-4308-A2F9-36DCCC1450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4FF755A-EA68-4EE3-84DC-8831A1DA73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E688854-E9B9-47C4-85DE-975C7797E5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6C51D58-0EFC-48EA-9261-1E79E9B869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FF08B7A-7B70-4E4E-B11C-65658F4B34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2D624F5-320E-47AB-AB21-2E205BDCDB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30.0794</c:v>
                </c:pt>
              </c:numCache>
            </c:numRef>
          </c:xVal>
          <c:yVal>
            <c:numRef>
              <c:f>Sheet1!$B$2:$B$2</c:f>
              <c:numCache>
                <c:formatCode>General</c:formatCode>
                <c:ptCount val="1"/>
                <c:pt idx="0">
                  <c:v>1</c:v>
                </c:pt>
              </c:numCache>
            </c:numRef>
          </c:yVal>
          <c:bubbleSize>
            <c:numRef>
              <c:f>Sheet1!$C$2:$C$2</c:f>
              <c:numCache>
                <c:formatCode>General</c:formatCode>
                <c:ptCount val="1"/>
                <c:pt idx="0">
                  <c:v>2170979</c:v>
                </c:pt>
              </c:numCache>
            </c:numRef>
          </c:bubbleSize>
          <c:bubble3D val="0"/>
          <c:extLst>
            <c:ext xmlns:c15="http://schemas.microsoft.com/office/drawing/2012/chart" uri="{02D57815-91ED-43cb-92C2-25804820EDAC}">
              <c15:datalabelsRange>
                <c15:f>Sheet1!$E$2:$E$10</c15:f>
                <c15:dlblRangeCache>
                  <c:ptCount val="9"/>
                  <c:pt idx="0">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FD4192C-D1AD-4323-B67D-07F76406FE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7DE97B-73D1-45C3-AAAC-96723C7A89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FA2EAE-59D1-43F3-A565-8A072CC468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E4C4D20-1E08-4C63-B09D-BC5EA6A531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EDD3512-AD77-4BF7-BAD9-7D44C73D4A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6BDBA2A-EC54-4BB0-848C-F853A3C853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784C78C-744D-45AB-8211-B79E268FE6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7E8581-D0A6-40FB-A7F1-466F8B38F5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31.183</c:v>
                </c:pt>
                <c:pt idx="1">
                  <c:v>43.559199999999997</c:v>
                </c:pt>
                <c:pt idx="2">
                  <c:v>38.469000000000001</c:v>
                </c:pt>
              </c:numCache>
            </c:numRef>
          </c:xVal>
          <c:yVal>
            <c:numRef>
              <c:f>Sheet1!$B$2:$B$4</c:f>
              <c:numCache>
                <c:formatCode>General</c:formatCode>
                <c:ptCount val="3"/>
                <c:pt idx="0">
                  <c:v>0.94</c:v>
                </c:pt>
                <c:pt idx="1">
                  <c:v>1.3120000000000001</c:v>
                </c:pt>
                <c:pt idx="2">
                  <c:v>1.1519999999999999</c:v>
                </c:pt>
              </c:numCache>
            </c:numRef>
          </c:yVal>
          <c:bubbleSize>
            <c:numRef>
              <c:f>Sheet1!$C$2:$C$4</c:f>
              <c:numCache>
                <c:formatCode>General</c:formatCode>
                <c:ptCount val="3"/>
                <c:pt idx="0">
                  <c:v>827128</c:v>
                </c:pt>
                <c:pt idx="1">
                  <c:v>211001</c:v>
                </c:pt>
                <c:pt idx="2">
                  <c:v>17388</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3AB400-4FE5-43ED-8A24-B53E43C4D0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858D176-37E2-4022-8C3B-D37A61A58F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55D0A4A-90D0-4EB9-8FE4-F67AEACE27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6E7E020-8510-45E4-ACDE-81B31E9F0E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6B7D78C-C6A5-4D9D-A565-28CB780929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306D517-26E4-4A5F-9236-016CE8E036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A17BA96-7D3B-4D1B-9C56-8DD1C5870F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DFEAE4A-87BD-4041-80F9-9A3BE65288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31.057600000000001</c:v>
                </c:pt>
                <c:pt idx="1">
                  <c:v>43.201500000000003</c:v>
                </c:pt>
                <c:pt idx="2">
                  <c:v>39.285699999999999</c:v>
                </c:pt>
              </c:numCache>
            </c:numRef>
          </c:xVal>
          <c:yVal>
            <c:numRef>
              <c:f>Sheet1!$B$2:$B$4</c:f>
              <c:numCache>
                <c:formatCode>General</c:formatCode>
                <c:ptCount val="3"/>
                <c:pt idx="0">
                  <c:v>0.94499999999999995</c:v>
                </c:pt>
                <c:pt idx="1">
                  <c:v>1.3169999999999999</c:v>
                </c:pt>
                <c:pt idx="2">
                  <c:v>1.1459999999999999</c:v>
                </c:pt>
              </c:numCache>
            </c:numRef>
          </c:yVal>
          <c:bubbleSize>
            <c:numRef>
              <c:f>Sheet1!$C$2:$C$4</c:f>
              <c:numCache>
                <c:formatCode>General</c:formatCode>
                <c:ptCount val="3"/>
                <c:pt idx="0">
                  <c:v>331167</c:v>
                </c:pt>
                <c:pt idx="1">
                  <c:v>75689</c:v>
                </c:pt>
                <c:pt idx="2">
                  <c:v>5225</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6B3E3E7-11E1-4BDA-AF15-1DA4B2C755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21AFB6-BCA2-4543-A660-A11461F7ED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07AF505-513A-4589-BE30-C876E755D2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7D229DF-F1C5-41EB-A7AC-A9B66099A9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5C8B3B0-3028-4EFA-94E8-CF21AE9578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46181DA-6DEB-4D11-AB4C-2337EC288D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CA65EA8-C56E-4E6A-ACB6-A1124AABCC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C308090-C461-45B6-BC90-1E8135B15A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31.551100000000002</c:v>
                </c:pt>
                <c:pt idx="1">
                  <c:v>43.418399999999998</c:v>
                </c:pt>
                <c:pt idx="2">
                  <c:v>39.845399999999998</c:v>
                </c:pt>
              </c:numCache>
            </c:numRef>
          </c:xVal>
          <c:yVal>
            <c:numRef>
              <c:f>Sheet1!$B$2:$B$4</c:f>
              <c:numCache>
                <c:formatCode>General</c:formatCode>
                <c:ptCount val="3"/>
                <c:pt idx="0">
                  <c:v>0.93600000000000005</c:v>
                </c:pt>
                <c:pt idx="1">
                  <c:v>1.2929999999999999</c:v>
                </c:pt>
                <c:pt idx="2">
                  <c:v>1.0620000000000001</c:v>
                </c:pt>
              </c:numCache>
            </c:numRef>
          </c:yVal>
          <c:bubbleSize>
            <c:numRef>
              <c:f>Sheet1!$C$2:$C$4</c:f>
              <c:numCache>
                <c:formatCode>General</c:formatCode>
                <c:ptCount val="3"/>
                <c:pt idx="0">
                  <c:v>218807</c:v>
                </c:pt>
                <c:pt idx="1">
                  <c:v>63304</c:v>
                </c:pt>
                <c:pt idx="2">
                  <c:v>3865</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AC05864-F076-4E1B-B967-3212A84A8B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91846E4-B131-4667-B32F-696B30A510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52EAE3B-EE3A-48AF-98AD-FEFE7C30F8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1E7ECF-06F9-483A-9EBB-9173568CAF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90A0B23-BEA2-49E9-B873-A8825EE2E3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64EA438-130A-4447-A649-2D267707C0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8CC5CFF-95BB-4E91-ADD5-653DB5CB8E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DD7431D-C7D6-42FE-8522-0C73446A82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69.515299999999996</c:v>
                </c:pt>
                <c:pt idx="1">
                  <c:v>23.7239</c:v>
                </c:pt>
                <c:pt idx="2">
                  <c:v>49.200299999999999</c:v>
                </c:pt>
                <c:pt idx="3">
                  <c:v>31.5063</c:v>
                </c:pt>
                <c:pt idx="4">
                  <c:v>52.281500000000001</c:v>
                </c:pt>
                <c:pt idx="5">
                  <c:v>32.801400000000001</c:v>
                </c:pt>
                <c:pt idx="6">
                  <c:v>29.312200000000001</c:v>
                </c:pt>
                <c:pt idx="7">
                  <c:v>30.9068</c:v>
                </c:pt>
              </c:numCache>
            </c:numRef>
          </c:xVal>
          <c:yVal>
            <c:numRef>
              <c:f>Sheet1!$B$2:$B$9</c:f>
              <c:numCache>
                <c:formatCode>General</c:formatCode>
                <c:ptCount val="8"/>
                <c:pt idx="0">
                  <c:v>1.625</c:v>
                </c:pt>
                <c:pt idx="1">
                  <c:v>0.56499999999999995</c:v>
                </c:pt>
                <c:pt idx="2">
                  <c:v>1.141</c:v>
                </c:pt>
                <c:pt idx="3">
                  <c:v>0.748</c:v>
                </c:pt>
                <c:pt idx="4">
                  <c:v>1.0960000000000001</c:v>
                </c:pt>
                <c:pt idx="5">
                  <c:v>0.75700000000000001</c:v>
                </c:pt>
                <c:pt idx="6">
                  <c:v>0.69499999999999995</c:v>
                </c:pt>
                <c:pt idx="7">
                  <c:v>0.73299999999999998</c:v>
                </c:pt>
              </c:numCache>
            </c:numRef>
          </c:yVal>
          <c:bubbleSize>
            <c:numRef>
              <c:f>Sheet1!$C$2:$C$9</c:f>
              <c:numCache>
                <c:formatCode>General</c:formatCode>
                <c:ptCount val="8"/>
                <c:pt idx="0">
                  <c:v>2733549</c:v>
                </c:pt>
                <c:pt idx="1">
                  <c:v>1023352</c:v>
                </c:pt>
                <c:pt idx="2">
                  <c:v>901841</c:v>
                </c:pt>
                <c:pt idx="3">
                  <c:v>627069</c:v>
                </c:pt>
                <c:pt idx="4">
                  <c:v>511679</c:v>
                </c:pt>
                <c:pt idx="5">
                  <c:v>429337</c:v>
                </c:pt>
                <c:pt idx="6">
                  <c:v>405270</c:v>
                </c:pt>
                <c:pt idx="7">
                  <c:v>374003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5CD4DB0-E6E3-4AA0-A44B-88E780A801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FCCA9A8-F4E8-4857-8A06-BC828B9337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B61C16F-AE51-4CE3-8C9C-9C7651D2FE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5013471-3806-43D7-AB42-280FC1B9DF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0AF0611-57D2-40B4-93A5-A495416430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A6EC708-156D-460D-95CF-0BD0B88BBA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D7199FE-2B64-4769-859F-AE739BF46F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CD46FD5-AF94-44F4-AFEC-F16303C1F3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31.242999999999999</c:v>
                </c:pt>
                <c:pt idx="1">
                  <c:v>42.777900000000002</c:v>
                </c:pt>
              </c:numCache>
            </c:numRef>
          </c:xVal>
          <c:yVal>
            <c:numRef>
              <c:f>Sheet1!$B$2:$B$3</c:f>
              <c:numCache>
                <c:formatCode>General</c:formatCode>
                <c:ptCount val="2"/>
                <c:pt idx="0">
                  <c:v>0.92200000000000004</c:v>
                </c:pt>
                <c:pt idx="1">
                  <c:v>1.2669999999999999</c:v>
                </c:pt>
              </c:numCache>
            </c:numRef>
          </c:yVal>
          <c:bubbleSize>
            <c:numRef>
              <c:f>Sheet1!$C$2:$C$3</c:f>
              <c:numCache>
                <c:formatCode>General</c:formatCode>
                <c:ptCount val="2"/>
                <c:pt idx="0">
                  <c:v>161589</c:v>
                </c:pt>
                <c:pt idx="1">
                  <c:v>64894</c:v>
                </c:pt>
              </c:numCache>
            </c:numRef>
          </c:bubbleSize>
          <c:bubble3D val="0"/>
          <c:extLst>
            <c:ext xmlns:c15="http://schemas.microsoft.com/office/drawing/2012/chart" uri="{02D57815-91ED-43cb-92C2-25804820EDAC}">
              <c15:datalabelsRange>
                <c15:f>Sheet1!$E$2:$E$10</c15:f>
                <c15:dlblRangeCache>
                  <c:ptCount val="9"/>
                  <c:pt idx="0">
                    <c:v>Cfgv</c:v>
                  </c:pt>
                  <c:pt idx="1">
                    <c:v>Mhcs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D223808-3B99-48B6-8BA5-07AD580F69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C887AB-D17E-4BB5-822C-176D42B243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87F8C4A-2848-4F37-855E-956CEDB48D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D823B57-E859-4A1D-BC78-9D97D78ECE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AD2DF3C-8A37-4C0C-BF34-7E49320E0D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3D2E942-4F32-4025-B3A2-5BAC1C5398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C68C4B-B6D3-4359-823C-BB9C4D93A1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0E2CEF7-463E-46A6-B29C-BCF72B0546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30.879000000000001</c:v>
                </c:pt>
                <c:pt idx="1">
                  <c:v>44.436199999999999</c:v>
                </c:pt>
              </c:numCache>
            </c:numRef>
          </c:xVal>
          <c:yVal>
            <c:numRef>
              <c:f>Sheet1!$B$2:$B$3</c:f>
              <c:numCache>
                <c:formatCode>General</c:formatCode>
                <c:ptCount val="2"/>
                <c:pt idx="0">
                  <c:v>0.92900000000000005</c:v>
                </c:pt>
                <c:pt idx="1">
                  <c:v>1.3420000000000001</c:v>
                </c:pt>
              </c:numCache>
            </c:numRef>
          </c:yVal>
          <c:bubbleSize>
            <c:numRef>
              <c:f>Sheet1!$C$2:$C$3</c:f>
              <c:numCache>
                <c:formatCode>General</c:formatCode>
                <c:ptCount val="2"/>
                <c:pt idx="0">
                  <c:v>79359</c:v>
                </c:pt>
                <c:pt idx="1">
                  <c:v>23329</c:v>
                </c:pt>
              </c:numCache>
            </c:numRef>
          </c:bubbleSize>
          <c:bubble3D val="0"/>
          <c:extLst>
            <c:ext xmlns:c15="http://schemas.microsoft.com/office/drawing/2012/chart" uri="{02D57815-91ED-43cb-92C2-25804820EDAC}">
              <c15:datalabelsRange>
                <c15:f>Sheet1!$E$2:$E$10</c15:f>
                <c15:dlblRangeCache>
                  <c:ptCount val="9"/>
                  <c:pt idx="0">
                    <c:v>Cfgv</c:v>
                  </c:pt>
                  <c:pt idx="1">
                    <c:v>Mhcs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499767-6AF9-4C49-BC49-AF88257F3A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E58280F-516C-482A-AA7C-126EB70FC5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88CC05D-A7EC-44C6-83D1-EE6BA13B71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4F883B7-E7B0-42DF-9B22-AFE0E76A83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7CBBE81-0089-4AB5-97EF-6215905C60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36B17F1-A91F-4D1D-823E-83E4568316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EB94AD7-8E43-47A7-99B4-E35A206E8A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37463F3-C88A-4F73-A436-CCAB6CD0BC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31.1982</c:v>
                </c:pt>
                <c:pt idx="1">
                  <c:v>43.2714</c:v>
                </c:pt>
                <c:pt idx="2">
                  <c:v>38.2958</c:v>
                </c:pt>
              </c:numCache>
            </c:numRef>
          </c:xVal>
          <c:yVal>
            <c:numRef>
              <c:f>Sheet1!$B$2:$B$4</c:f>
              <c:numCache>
                <c:formatCode>General</c:formatCode>
                <c:ptCount val="3"/>
                <c:pt idx="0">
                  <c:v>0.93600000000000005</c:v>
                </c:pt>
                <c:pt idx="1">
                  <c:v>1.298</c:v>
                </c:pt>
                <c:pt idx="2">
                  <c:v>1.1539999999999999</c:v>
                </c:pt>
              </c:numCache>
            </c:numRef>
          </c:yVal>
          <c:bubbleSize>
            <c:numRef>
              <c:f>Sheet1!$C$2:$C$4</c:f>
              <c:numCache>
                <c:formatCode>General</c:formatCode>
                <c:ptCount val="3"/>
                <c:pt idx="0">
                  <c:v>1328637</c:v>
                </c:pt>
                <c:pt idx="1">
                  <c:v>380745</c:v>
                </c:pt>
                <c:pt idx="2">
                  <c:v>21752</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4E1F9D-103E-4E96-B60B-13B7406F0F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79CC1D0-2B60-4C62-80A9-18A4FE617A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15632CE-88CC-4578-BDEA-CC505D3C71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FC2FB40-BEDA-44CD-8CC1-9B0CE8DE96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EB742CB-C448-4238-BD93-ABC73FFE71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2F002F8-8102-464A-B883-9499001288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D836CD3-FA77-479F-8105-208E58286E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8AE6159-772A-42F4-98D0-A9CA84835F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31.259499999999999</c:v>
                </c:pt>
                <c:pt idx="1">
                  <c:v>43.661499999999997</c:v>
                </c:pt>
              </c:numCache>
            </c:numRef>
          </c:xVal>
          <c:yVal>
            <c:numRef>
              <c:f>Sheet1!$B$2:$B$3</c:f>
              <c:numCache>
                <c:formatCode>General</c:formatCode>
                <c:ptCount val="2"/>
                <c:pt idx="0">
                  <c:v>0.93300000000000005</c:v>
                </c:pt>
                <c:pt idx="1">
                  <c:v>1.304</c:v>
                </c:pt>
              </c:numCache>
            </c:numRef>
          </c:yVal>
          <c:bubbleSize>
            <c:numRef>
              <c:f>Sheet1!$C$2:$C$3</c:f>
              <c:numCache>
                <c:formatCode>General</c:formatCode>
                <c:ptCount val="2"/>
                <c:pt idx="0">
                  <c:v>132884</c:v>
                </c:pt>
                <c:pt idx="1">
                  <c:v>39732</c:v>
                </c:pt>
              </c:numCache>
            </c:numRef>
          </c:bubbleSize>
          <c:bubble3D val="0"/>
          <c:extLst>
            <c:ext xmlns:c15="http://schemas.microsoft.com/office/drawing/2012/chart" uri="{02D57815-91ED-43cb-92C2-25804820EDAC}">
              <c15:datalabelsRange>
                <c15:f>Sheet1!$E$2:$E$10</c15:f>
                <c15:dlblRangeCache>
                  <c:ptCount val="9"/>
                  <c:pt idx="0">
                    <c:v>Cfgv</c:v>
                  </c:pt>
                  <c:pt idx="1">
                    <c:v>Mhcs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9BC956-187B-42F6-B2C9-350FD19362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87D569-3CBF-4E92-B03B-F2AF3398B0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C4D9B1-D32D-4BDB-823B-53598A4D46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6803B53-3294-4D32-9D8A-9659243CE2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2DF4144-A6DB-485F-9E4A-A5CEBAC967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3214915-B108-4C67-AD5F-AE3B58089B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C43F9C4-03F4-48A7-8FE5-E773672AE0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0EFA7CB-F354-4E8D-8E8D-31D017D75F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31.412800000000001</c:v>
                </c:pt>
                <c:pt idx="1">
                  <c:v>44.533299999999997</c:v>
                </c:pt>
                <c:pt idx="2">
                  <c:v>40.75</c:v>
                </c:pt>
              </c:numCache>
            </c:numRef>
          </c:xVal>
          <c:yVal>
            <c:numRef>
              <c:f>Sheet1!$B$2:$B$4</c:f>
              <c:numCache>
                <c:formatCode>General</c:formatCode>
                <c:ptCount val="3"/>
                <c:pt idx="0">
                  <c:v>0.94399999999999995</c:v>
                </c:pt>
                <c:pt idx="1">
                  <c:v>1.333</c:v>
                </c:pt>
                <c:pt idx="2">
                  <c:v>1.022</c:v>
                </c:pt>
              </c:numCache>
            </c:numRef>
          </c:yVal>
          <c:bubbleSize>
            <c:numRef>
              <c:f>Sheet1!$C$2:$C$4</c:f>
              <c:numCache>
                <c:formatCode>General</c:formatCode>
                <c:ptCount val="3"/>
                <c:pt idx="0">
                  <c:v>83558</c:v>
                </c:pt>
                <c:pt idx="1">
                  <c:v>19372</c:v>
                </c:pt>
                <c:pt idx="2">
                  <c:v>1630</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09A705-005D-47E5-94CD-9C7713AA3A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FDFB0DD-732F-47D7-B349-8D33DC6C26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3D95E28-E26F-4DA3-82AD-F886FC49AD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48F4917-B046-4490-B853-FF6603518E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E6DDC15-EB8A-4259-9629-F25C77E5A5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D8BEC0E-B9C4-4313-A5F7-ABAFE571BD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F43C0AE-EC5E-4FAC-8210-274E45E9F5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028E6D3-9C51-4CE1-A1D0-EB879AB957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31.644300000000001</c:v>
                </c:pt>
                <c:pt idx="1">
                  <c:v>45.026499999999999</c:v>
                </c:pt>
                <c:pt idx="2">
                  <c:v>41.7</c:v>
                </c:pt>
              </c:numCache>
            </c:numRef>
          </c:xVal>
          <c:yVal>
            <c:numRef>
              <c:f>Sheet1!$B$2:$B$4</c:f>
              <c:numCache>
                <c:formatCode>General</c:formatCode>
                <c:ptCount val="3"/>
                <c:pt idx="0">
                  <c:v>0.96199999999999997</c:v>
                </c:pt>
                <c:pt idx="1">
                  <c:v>1.2869999999999999</c:v>
                </c:pt>
                <c:pt idx="2">
                  <c:v>1.1859999999999999</c:v>
                </c:pt>
              </c:numCache>
            </c:numRef>
          </c:yVal>
          <c:bubbleSize>
            <c:numRef>
              <c:f>Sheet1!$C$2:$C$4</c:f>
              <c:numCache>
                <c:formatCode>General</c:formatCode>
                <c:ptCount val="3"/>
                <c:pt idx="0">
                  <c:v>32562</c:v>
                </c:pt>
                <c:pt idx="1">
                  <c:v>5088</c:v>
                </c:pt>
                <c:pt idx="2">
                  <c:v>417</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2A1DAD-76A4-416E-B069-9458522002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DD63F3C-94BC-4319-8405-E6ADDCD939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A63150E-2B22-476D-8031-6800C92980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636495-FE4F-45E9-84BD-8304F24E7A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CCA55ED-C47D-41F1-8360-C267961078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768D499-FECE-4298-96FC-ABFCC8E174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DC36B67-72AD-4FB2-8B0A-37E4D6CB36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C912C21-A6AE-4AEA-A11D-9ECE79A8BE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31.212</c:v>
                </c:pt>
                <c:pt idx="1">
                  <c:v>43.988500000000002</c:v>
                </c:pt>
                <c:pt idx="2">
                  <c:v>39.526299999999999</c:v>
                </c:pt>
                <c:pt idx="3">
                  <c:v>40.066699999999997</c:v>
                </c:pt>
              </c:numCache>
            </c:numRef>
          </c:xVal>
          <c:yVal>
            <c:numRef>
              <c:f>Sheet1!$B$2:$B$5</c:f>
              <c:numCache>
                <c:formatCode>General</c:formatCode>
                <c:ptCount val="4"/>
                <c:pt idx="0">
                  <c:v>0.94599999999999995</c:v>
                </c:pt>
                <c:pt idx="1">
                  <c:v>1.335</c:v>
                </c:pt>
                <c:pt idx="2">
                  <c:v>0.98099999999999998</c:v>
                </c:pt>
                <c:pt idx="3">
                  <c:v>1.145</c:v>
                </c:pt>
              </c:numCache>
            </c:numRef>
          </c:yVal>
          <c:bubbleSize>
            <c:numRef>
              <c:f>Sheet1!$C$2:$C$5</c:f>
              <c:numCache>
                <c:formatCode>General</c:formatCode>
                <c:ptCount val="4"/>
                <c:pt idx="0">
                  <c:v>34739</c:v>
                </c:pt>
                <c:pt idx="1">
                  <c:v>7654</c:v>
                </c:pt>
                <c:pt idx="2">
                  <c:v>1502</c:v>
                </c:pt>
                <c:pt idx="3">
                  <c:v>601</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pt idx="3">
                    <c:v>Epi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00BC3A-86D7-4930-9922-19708ACB9B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9416B57-A10D-4CCF-B02B-C582304B70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199DB3-C438-4CEA-94B5-093907465F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406B918-4539-4E5D-8911-6148FC0811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5A39388-6E21-4083-8423-4547CC762A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5B7925B-C55C-4CAE-BA27-30DFB0282D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A58B70F-30B2-45B3-B895-78E626F77A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FB958A4-20C7-4527-B1B4-FC8389C3A4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31.217700000000001</c:v>
                </c:pt>
                <c:pt idx="1">
                  <c:v>43.048900000000003</c:v>
                </c:pt>
                <c:pt idx="2">
                  <c:v>38.2864</c:v>
                </c:pt>
              </c:numCache>
            </c:numRef>
          </c:xVal>
          <c:yVal>
            <c:numRef>
              <c:f>Sheet1!$B$2:$B$4</c:f>
              <c:numCache>
                <c:formatCode>General</c:formatCode>
                <c:ptCount val="3"/>
                <c:pt idx="0">
                  <c:v>0.93100000000000005</c:v>
                </c:pt>
                <c:pt idx="1">
                  <c:v>1.2849999999999999</c:v>
                </c:pt>
                <c:pt idx="2">
                  <c:v>1.149</c:v>
                </c:pt>
              </c:numCache>
            </c:numRef>
          </c:yVal>
          <c:bubbleSize>
            <c:numRef>
              <c:f>Sheet1!$C$2:$C$4</c:f>
              <c:numCache>
                <c:formatCode>General</c:formatCode>
                <c:ptCount val="3"/>
                <c:pt idx="0">
                  <c:v>484873</c:v>
                </c:pt>
                <c:pt idx="1">
                  <c:v>156612</c:v>
                </c:pt>
                <c:pt idx="2">
                  <c:v>8423</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D2F3042-676B-472B-8AF7-292782721C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4B7A04-16C1-4BCA-A7EF-E7EABFA28C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F6D07C6-EF00-4910-8627-EE568CDBA0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B7348E6-D28B-4B6A-B7F9-989D5EA996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10A60E7-B578-4421-A65B-8183D1B7C7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AAADDC4-8D56-4800-96F5-B6849CC568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A5DD88-4E9E-4417-B23C-682B3BAB63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85C556-E450-4E7D-90CF-53E592A76E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31.130199999999999</c:v>
                </c:pt>
                <c:pt idx="1">
                  <c:v>43.843800000000002</c:v>
                </c:pt>
              </c:numCache>
            </c:numRef>
          </c:xVal>
          <c:yVal>
            <c:numRef>
              <c:f>Sheet1!$B$2:$B$3</c:f>
              <c:numCache>
                <c:formatCode>General</c:formatCode>
                <c:ptCount val="2"/>
                <c:pt idx="0">
                  <c:v>0.92900000000000005</c:v>
                </c:pt>
                <c:pt idx="1">
                  <c:v>1.3089999999999999</c:v>
                </c:pt>
              </c:numCache>
            </c:numRef>
          </c:yVal>
          <c:bubbleSize>
            <c:numRef>
              <c:f>Sheet1!$C$2:$C$3</c:f>
              <c:numCache>
                <c:formatCode>General</c:formatCode>
                <c:ptCount val="2"/>
                <c:pt idx="0">
                  <c:v>254707</c:v>
                </c:pt>
                <c:pt idx="1">
                  <c:v>81944</c:v>
                </c:pt>
              </c:numCache>
            </c:numRef>
          </c:bubbleSize>
          <c:bubble3D val="0"/>
          <c:extLst>
            <c:ext xmlns:c15="http://schemas.microsoft.com/office/drawing/2012/chart" uri="{02D57815-91ED-43cb-92C2-25804820EDAC}">
              <c15:datalabelsRange>
                <c15:f>Sheet1!$E$2:$E$10</c15:f>
                <c15:dlblRangeCache>
                  <c:ptCount val="9"/>
                  <c:pt idx="0">
                    <c:v>Cfgv</c:v>
                  </c:pt>
                  <c:pt idx="1">
                    <c:v>Mhcs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66E2D5-F689-4C11-B616-7D58F4E55B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661612-AD9C-4EB7-95B4-688553CA6E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DBA6E09-0C3E-43D8-9EED-0B035BEF51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85E2BB5-B371-46E7-8AC1-69A14A42BB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30D06B4-05EC-4F11-8547-B514EFE9A0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CF5D249-1329-4CCD-9CF4-F401527FEF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9787584-D3C6-4F70-9337-84222C031B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9256ABC-8E7E-49A8-9DF6-2188178693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31.094999999999999</c:v>
                </c:pt>
                <c:pt idx="1">
                  <c:v>43.808300000000003</c:v>
                </c:pt>
                <c:pt idx="2">
                  <c:v>38.920200000000001</c:v>
                </c:pt>
              </c:numCache>
            </c:numRef>
          </c:xVal>
          <c:yVal>
            <c:numRef>
              <c:f>Sheet1!$B$2:$B$4</c:f>
              <c:numCache>
                <c:formatCode>General</c:formatCode>
                <c:ptCount val="3"/>
                <c:pt idx="0">
                  <c:v>0.94099999999999995</c:v>
                </c:pt>
                <c:pt idx="1">
                  <c:v>1.325</c:v>
                </c:pt>
                <c:pt idx="2">
                  <c:v>1.161</c:v>
                </c:pt>
              </c:numCache>
            </c:numRef>
          </c:yVal>
          <c:bubbleSize>
            <c:numRef>
              <c:f>Sheet1!$C$2:$C$4</c:f>
              <c:numCache>
                <c:formatCode>General</c:formatCode>
                <c:ptCount val="3"/>
                <c:pt idx="0">
                  <c:v>410703</c:v>
                </c:pt>
                <c:pt idx="1">
                  <c:v>99620</c:v>
                </c:pt>
                <c:pt idx="2">
                  <c:v>7317</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B4D4170-1F91-4E4B-A867-34B89CA283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2EA766D6-741F-400E-AB8F-1834F3CD63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ECE72120-CD10-476B-97EC-D65DEA9CA7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4AE8F7D-C8B1-44C5-9F9D-3E41069BD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3B3CED15-EBD5-4D83-A4D2-C6C9BF7FC4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F145669D-2B6D-43A9-B51D-C6DDEEFAB9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84E72D6F-AA09-401B-8053-1F6395AE5B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A36ED73-D30A-4BB3-AAFC-EA71FE0A12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11.3996</c:v>
                </c:pt>
                <c:pt idx="1">
                  <c:v>12.751099999999999</c:v>
                </c:pt>
                <c:pt idx="2">
                  <c:v>17.6111</c:v>
                </c:pt>
                <c:pt idx="3">
                  <c:v>9.1219000000000001</c:v>
                </c:pt>
                <c:pt idx="4">
                  <c:v>11.9292</c:v>
                </c:pt>
                <c:pt idx="5">
                  <c:v>11.430300000000001</c:v>
                </c:pt>
                <c:pt idx="6">
                  <c:v>13.4643</c:v>
                </c:pt>
                <c:pt idx="7">
                  <c:v>11.543699999999999</c:v>
                </c:pt>
              </c:numCache>
            </c:numRef>
          </c:xVal>
          <c:yVal>
            <c:numRef>
              <c:f>Sheet1!$B$2:$B$9</c:f>
              <c:numCache>
                <c:formatCode>General</c:formatCode>
                <c:ptCount val="8"/>
                <c:pt idx="0">
                  <c:v>1.06</c:v>
                </c:pt>
                <c:pt idx="1">
                  <c:v>1.1859999999999999</c:v>
                </c:pt>
                <c:pt idx="2">
                  <c:v>1.6619999999999999</c:v>
                </c:pt>
                <c:pt idx="3">
                  <c:v>0.84899999999999998</c:v>
                </c:pt>
                <c:pt idx="4">
                  <c:v>1.0469999999999999</c:v>
                </c:pt>
                <c:pt idx="5">
                  <c:v>1.0620000000000001</c:v>
                </c:pt>
                <c:pt idx="6">
                  <c:v>1.25</c:v>
                </c:pt>
                <c:pt idx="7">
                  <c:v>0.89800000000000002</c:v>
                </c:pt>
              </c:numCache>
            </c:numRef>
          </c:yVal>
          <c:bubbleSize>
            <c:numRef>
              <c:f>Sheet1!$C$2:$C$9</c:f>
              <c:numCache>
                <c:formatCode>General</c:formatCode>
                <c:ptCount val="8"/>
                <c:pt idx="0">
                  <c:v>101593</c:v>
                </c:pt>
                <c:pt idx="1">
                  <c:v>99140</c:v>
                </c:pt>
                <c:pt idx="2">
                  <c:v>82244</c:v>
                </c:pt>
                <c:pt idx="3">
                  <c:v>56501</c:v>
                </c:pt>
                <c:pt idx="4">
                  <c:v>55399</c:v>
                </c:pt>
                <c:pt idx="5">
                  <c:v>53231</c:v>
                </c:pt>
                <c:pt idx="6">
                  <c:v>27871</c:v>
                </c:pt>
                <c:pt idx="7">
                  <c:v>17154</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Bouvet-Ladubay</c:v>
                  </c:pt>
                  <c:pt idx="5">
                    <c:v>Chateau Moncontour</c:v>
                  </c:pt>
                  <c:pt idx="6">
                    <c:v>De Chanceny</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CBCF534-89B4-4E0E-AD45-24684CF775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C3A6AAA-8A22-48A8-B3EA-4A44346A75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C71EEE4-2B45-4E09-B827-4DB81B35AE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0145315-5E5D-47B4-BA95-E401260136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CFBDD9A-8172-4922-BF7D-F7D43F535F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EFB591A-1846-46F3-9C28-2B4A22CC4B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B1EBAF8-759C-4D6B-AAA4-FB782E2993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116E7BD-7966-4F3A-B8AF-C57DAF2067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31.053699999999999</c:v>
                </c:pt>
                <c:pt idx="1">
                  <c:v>43.280700000000003</c:v>
                </c:pt>
                <c:pt idx="2">
                  <c:v>39.226999999999997</c:v>
                </c:pt>
              </c:numCache>
            </c:numRef>
          </c:xVal>
          <c:yVal>
            <c:numRef>
              <c:f>Sheet1!$B$2:$B$4</c:f>
              <c:numCache>
                <c:formatCode>General</c:formatCode>
                <c:ptCount val="3"/>
                <c:pt idx="0">
                  <c:v>0.94099999999999995</c:v>
                </c:pt>
                <c:pt idx="1">
                  <c:v>1.3109999999999999</c:v>
                </c:pt>
                <c:pt idx="2">
                  <c:v>1.153</c:v>
                </c:pt>
              </c:numCache>
            </c:numRef>
          </c:yVal>
          <c:bubbleSize>
            <c:numRef>
              <c:f>Sheet1!$C$2:$C$4</c:f>
              <c:numCache>
                <c:formatCode>General</c:formatCode>
                <c:ptCount val="3"/>
                <c:pt idx="0">
                  <c:v>343050</c:v>
                </c:pt>
                <c:pt idx="1">
                  <c:v>84657</c:v>
                </c:pt>
                <c:pt idx="2">
                  <c:v>7257</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999467-65DA-403E-9CE7-7653FE1274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1624603-15B0-495C-BF21-88C9AB1433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BB86EE5-8D61-462F-BEC6-2F7E7F56A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AEF4D66-CEAA-474C-AD09-4C7108EE3D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E67DB1A-D51C-4ED5-B8C7-4505F1B80F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72054D6-EF01-4EF3-94A6-B218C3CFAE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5730A96-2340-4534-8DA2-98D40C9441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EC8AA5A-DD58-4EBF-AA62-DFB425D226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31.4998</c:v>
                </c:pt>
                <c:pt idx="1">
                  <c:v>43.330100000000002</c:v>
                </c:pt>
                <c:pt idx="2">
                  <c:v>39.1479</c:v>
                </c:pt>
              </c:numCache>
            </c:numRef>
          </c:xVal>
          <c:yVal>
            <c:numRef>
              <c:f>Sheet1!$B$2:$B$4</c:f>
              <c:numCache>
                <c:formatCode>General</c:formatCode>
                <c:ptCount val="3"/>
                <c:pt idx="0">
                  <c:v>0.94699999999999995</c:v>
                </c:pt>
                <c:pt idx="1">
                  <c:v>1.302</c:v>
                </c:pt>
                <c:pt idx="2">
                  <c:v>1.1080000000000001</c:v>
                </c:pt>
              </c:numCache>
            </c:numRef>
          </c:yVal>
          <c:bubbleSize>
            <c:numRef>
              <c:f>Sheet1!$C$2:$C$4</c:f>
              <c:numCache>
                <c:formatCode>General</c:formatCode>
                <c:ptCount val="3"/>
                <c:pt idx="0">
                  <c:v>274206</c:v>
                </c:pt>
                <c:pt idx="1">
                  <c:v>61962</c:v>
                </c:pt>
                <c:pt idx="2">
                  <c:v>5559</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1F78C7-135E-4503-8F4C-A5D7F41871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9CD41CF-444E-47A3-B39F-58B1597BFA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06ECF52-3FC2-444D-ABF8-DE57B54AC8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F3B6A99-906C-48BA-B611-1221B57E02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23E5258-1301-4114-A8D8-6F29B7FB0E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2DAFF22-C647-4A9A-951E-4E397F1998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9BCEB2C-531D-4E20-B497-AA134F0185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431D94E-AA74-45DF-88AE-820CEC71E9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184.69210000000001</c:v>
                </c:pt>
                <c:pt idx="1">
                  <c:v>167.14019999999999</c:v>
                </c:pt>
                <c:pt idx="2">
                  <c:v>37.241900000000001</c:v>
                </c:pt>
                <c:pt idx="3">
                  <c:v>65.030100000000004</c:v>
                </c:pt>
                <c:pt idx="4">
                  <c:v>232.976</c:v>
                </c:pt>
                <c:pt idx="5">
                  <c:v>264.97140000000002</c:v>
                </c:pt>
                <c:pt idx="6">
                  <c:v>257.2319</c:v>
                </c:pt>
                <c:pt idx="7">
                  <c:v>246.36920000000001</c:v>
                </c:pt>
              </c:numCache>
            </c:numRef>
          </c:xVal>
          <c:yVal>
            <c:numRef>
              <c:f>Sheet1!$B$2:$B$9</c:f>
              <c:numCache>
                <c:formatCode>General</c:formatCode>
                <c:ptCount val="8"/>
                <c:pt idx="0">
                  <c:v>1.387</c:v>
                </c:pt>
                <c:pt idx="1">
                  <c:v>1.228</c:v>
                </c:pt>
                <c:pt idx="2">
                  <c:v>0.28100000000000003</c:v>
                </c:pt>
                <c:pt idx="3">
                  <c:v>0.46800000000000003</c:v>
                </c:pt>
                <c:pt idx="4">
                  <c:v>1.7110000000000001</c:v>
                </c:pt>
                <c:pt idx="5">
                  <c:v>1.7989999999999999</c:v>
                </c:pt>
                <c:pt idx="6">
                  <c:v>1.6919999999999999</c:v>
                </c:pt>
                <c:pt idx="7">
                  <c:v>1.5269999999999999</c:v>
                </c:pt>
              </c:numCache>
            </c:numRef>
          </c:yVal>
          <c:bubbleSize>
            <c:numRef>
              <c:f>Sheet1!$C$2:$C$9</c:f>
              <c:numCache>
                <c:formatCode>General</c:formatCode>
                <c:ptCount val="8"/>
                <c:pt idx="0">
                  <c:v>1443738</c:v>
                </c:pt>
                <c:pt idx="1">
                  <c:v>644827</c:v>
                </c:pt>
                <c:pt idx="2">
                  <c:v>189077</c:v>
                </c:pt>
                <c:pt idx="3">
                  <c:v>101707</c:v>
                </c:pt>
                <c:pt idx="4">
                  <c:v>77814</c:v>
                </c:pt>
                <c:pt idx="5">
                  <c:v>37096</c:v>
                </c:pt>
                <c:pt idx="6">
                  <c:v>35498</c:v>
                </c:pt>
                <c:pt idx="7">
                  <c:v>32028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Epi</c:v>
                  </c:pt>
                  <c:pt idx="6">
                    <c:v>Pernod Ricard</c:v>
                  </c:pt>
                  <c:pt idx="7">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C3A187-EB91-4391-87B3-17A04ACF48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B3DD003-DE45-4F28-B55E-2C294C3D18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1BAD7DB-A90F-4D52-94F4-E505A43B5D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817015F-BB64-4012-836C-3113B511F8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45E12F-6A7C-44B3-88A4-3FBD1DB9D6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9824407-0C31-4604-B916-3CAB2486BA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7E66162-F132-461B-8075-48BEC39728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3ABAE0F-8A85-4254-A359-A78212EBCF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199.99359999999999</c:v>
                </c:pt>
                <c:pt idx="1">
                  <c:v>172.6182</c:v>
                </c:pt>
                <c:pt idx="2">
                  <c:v>37.6342</c:v>
                </c:pt>
                <c:pt idx="3">
                  <c:v>243.43379999999999</c:v>
                </c:pt>
                <c:pt idx="4">
                  <c:v>64.109499999999997</c:v>
                </c:pt>
                <c:pt idx="5">
                  <c:v>270.57780000000002</c:v>
                </c:pt>
                <c:pt idx="6">
                  <c:v>271.20159999999998</c:v>
                </c:pt>
                <c:pt idx="7">
                  <c:v>258.30650000000003</c:v>
                </c:pt>
              </c:numCache>
            </c:numRef>
          </c:xVal>
          <c:yVal>
            <c:numRef>
              <c:f>Sheet1!$B$2:$B$9</c:f>
              <c:numCache>
                <c:formatCode>General</c:formatCode>
                <c:ptCount val="8"/>
                <c:pt idx="0">
                  <c:v>1.421</c:v>
                </c:pt>
                <c:pt idx="1">
                  <c:v>1.1830000000000001</c:v>
                </c:pt>
                <c:pt idx="2">
                  <c:v>0.27600000000000002</c:v>
                </c:pt>
                <c:pt idx="3">
                  <c:v>1.5860000000000001</c:v>
                </c:pt>
                <c:pt idx="4">
                  <c:v>0.45400000000000001</c:v>
                </c:pt>
                <c:pt idx="5">
                  <c:v>1.663</c:v>
                </c:pt>
                <c:pt idx="6">
                  <c:v>1.593</c:v>
                </c:pt>
                <c:pt idx="7">
                  <c:v>1.4830000000000001</c:v>
                </c:pt>
              </c:numCache>
            </c:numRef>
          </c:yVal>
          <c:bubbleSize>
            <c:numRef>
              <c:f>Sheet1!$C$2:$C$9</c:f>
              <c:numCache>
                <c:formatCode>General</c:formatCode>
                <c:ptCount val="8"/>
                <c:pt idx="0">
                  <c:v>1410755</c:v>
                </c:pt>
                <c:pt idx="1">
                  <c:v>632128</c:v>
                </c:pt>
                <c:pt idx="2">
                  <c:v>189300</c:v>
                </c:pt>
                <c:pt idx="3">
                  <c:v>79116</c:v>
                </c:pt>
                <c:pt idx="4">
                  <c:v>72572</c:v>
                </c:pt>
                <c:pt idx="5">
                  <c:v>36528</c:v>
                </c:pt>
                <c:pt idx="6">
                  <c:v>34985</c:v>
                </c:pt>
                <c:pt idx="7">
                  <c:v>32030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Epi</c:v>
                  </c:pt>
                  <c:pt idx="6">
                    <c:v>Pernod Ricard</c:v>
                  </c:pt>
                  <c:pt idx="7">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92B45A1-102B-4046-BED0-DB4D847D66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B2BFBCC-1A75-45F7-A4B6-ED2C22F98D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87DE039-88DD-420F-AE9F-078FCE5F74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FAA7306-65A6-4DB3-9258-5E5BC8E79C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E8DBEFD-2D23-4B4A-A8E8-D7F8777E16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29EC94F-3D5F-4D4E-ACB1-577B0977CF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6CDD27-730B-442C-A6CB-5481F29D60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C0B15BE-BDF7-4C90-A9B8-D67B01C5A9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63.635399999999997</c:v>
                </c:pt>
                <c:pt idx="1">
                  <c:v>72</c:v>
                </c:pt>
                <c:pt idx="2">
                  <c:v>173.15629999999999</c:v>
                </c:pt>
              </c:numCache>
            </c:numRef>
          </c:xVal>
          <c:yVal>
            <c:numRef>
              <c:f>Sheet1!$B$2:$B$4</c:f>
              <c:numCache>
                <c:formatCode>General</c:formatCode>
                <c:ptCount val="3"/>
                <c:pt idx="0">
                  <c:v>0.92100000000000004</c:v>
                </c:pt>
                <c:pt idx="1">
                  <c:v>0.874</c:v>
                </c:pt>
                <c:pt idx="2">
                  <c:v>1.8620000000000001</c:v>
                </c:pt>
              </c:numCache>
            </c:numRef>
          </c:yVal>
          <c:bubbleSize>
            <c:numRef>
              <c:f>Sheet1!$C$2:$C$4</c:f>
              <c:numCache>
                <c:formatCode>General</c:formatCode>
                <c:ptCount val="3"/>
                <c:pt idx="0">
                  <c:v>40663</c:v>
                </c:pt>
                <c:pt idx="1">
                  <c:v>29160</c:v>
                </c:pt>
                <c:pt idx="2">
                  <c:v>16623</c:v>
                </c:pt>
              </c:numCache>
            </c:numRef>
          </c:bubbleSize>
          <c:bubble3D val="0"/>
          <c:extLst>
            <c:ext xmlns:c15="http://schemas.microsoft.com/office/drawing/2012/chart" uri="{02D57815-91ED-43cb-92C2-25804820EDAC}">
              <c15:datalabelsRange>
                <c15:f>Sheet1!$E$2:$E$10</c15:f>
                <c15:dlblRangeCache>
                  <c:ptCount val="9"/>
                  <c:pt idx="0">
                    <c:v>Mhcs</c:v>
                  </c:pt>
                  <c:pt idx="1">
                    <c:v>Laurent Perrier</c:v>
                  </c:pt>
                  <c:pt idx="2">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8"/>
          <c:min val="5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314A849-5FD4-47F9-AA06-6F859B31CF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E51B12-38F1-4E77-B250-E3E2E28274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4411DFB-BAFC-4F04-B7AA-4BAC9CCB07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DB0D5B-4C35-437F-B14F-56BE8E555D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A113C81-A625-4B7D-9E35-DC5C0E5CD1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DBB64B9-3957-4AAE-ADA2-D16D8A58C7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FCAB2F4-C5A4-4082-882E-0991198682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B184984-6232-4BA2-AC97-1191F4CCB1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194.40350000000001</c:v>
                </c:pt>
                <c:pt idx="1">
                  <c:v>155.4597</c:v>
                </c:pt>
                <c:pt idx="2">
                  <c:v>37.252499999999998</c:v>
                </c:pt>
                <c:pt idx="3">
                  <c:v>62.747599999999998</c:v>
                </c:pt>
                <c:pt idx="4">
                  <c:v>254.06059999999999</c:v>
                </c:pt>
                <c:pt idx="5">
                  <c:v>268.13209999999998</c:v>
                </c:pt>
                <c:pt idx="6">
                  <c:v>226.28569999999999</c:v>
                </c:pt>
              </c:numCache>
            </c:numRef>
          </c:xVal>
          <c:yVal>
            <c:numRef>
              <c:f>Sheet1!$B$2:$B$8</c:f>
              <c:numCache>
                <c:formatCode>General</c:formatCode>
                <c:ptCount val="7"/>
                <c:pt idx="0">
                  <c:v>1.573</c:v>
                </c:pt>
                <c:pt idx="1">
                  <c:v>1.24</c:v>
                </c:pt>
                <c:pt idx="2">
                  <c:v>0.30299999999999999</c:v>
                </c:pt>
                <c:pt idx="3">
                  <c:v>0.50800000000000001</c:v>
                </c:pt>
                <c:pt idx="4">
                  <c:v>1.905</c:v>
                </c:pt>
                <c:pt idx="5">
                  <c:v>1.855</c:v>
                </c:pt>
                <c:pt idx="6">
                  <c:v>1.5820000000000001</c:v>
                </c:pt>
              </c:numCache>
            </c:numRef>
          </c:yVal>
          <c:bubbleSize>
            <c:numRef>
              <c:f>Sheet1!$C$2:$C$8</c:f>
              <c:numCache>
                <c:formatCode>General</c:formatCode>
                <c:ptCount val="7"/>
                <c:pt idx="0">
                  <c:v>454321</c:v>
                </c:pt>
                <c:pt idx="1">
                  <c:v>256353</c:v>
                </c:pt>
                <c:pt idx="2">
                  <c:v>92796</c:v>
                </c:pt>
                <c:pt idx="3">
                  <c:v>32315</c:v>
                </c:pt>
                <c:pt idx="4">
                  <c:v>25152</c:v>
                </c:pt>
                <c:pt idx="5">
                  <c:v>14211</c:v>
                </c:pt>
                <c:pt idx="6">
                  <c:v>11088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Epi</c:v>
                  </c:pt>
                  <c:pt idx="6">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0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352EFC-71DF-4882-BD57-15F3BDE665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458728-AFEA-4611-BA69-D58887E791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5828BC-2ED5-4779-A6D8-6CA3B09519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8326D13-63C7-40C7-8044-FEDD39AB10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2BEE89C-15E6-4D1E-9F21-97941D049C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A7BBB46-BCC4-4171-A409-9372B4243E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9FB1B75-9F0D-4A72-881E-954569EBF7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AE62DE4-84AC-4E75-8885-F70A75BCDB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174.84289999999999</c:v>
                </c:pt>
                <c:pt idx="1">
                  <c:v>162.61619999999999</c:v>
                </c:pt>
                <c:pt idx="2">
                  <c:v>37.590299999999999</c:v>
                </c:pt>
                <c:pt idx="3">
                  <c:v>219.04169999999999</c:v>
                </c:pt>
                <c:pt idx="4">
                  <c:v>64.075400000000002</c:v>
                </c:pt>
                <c:pt idx="5">
                  <c:v>270.6207</c:v>
                </c:pt>
                <c:pt idx="6">
                  <c:v>258.72730000000001</c:v>
                </c:pt>
                <c:pt idx="7">
                  <c:v>223.125</c:v>
                </c:pt>
              </c:numCache>
            </c:numRef>
          </c:xVal>
          <c:yVal>
            <c:numRef>
              <c:f>Sheet1!$B$2:$B$9</c:f>
              <c:numCache>
                <c:formatCode>General</c:formatCode>
                <c:ptCount val="8"/>
                <c:pt idx="0">
                  <c:v>1.3740000000000001</c:v>
                </c:pt>
                <c:pt idx="1">
                  <c:v>1.21</c:v>
                </c:pt>
                <c:pt idx="2">
                  <c:v>0.30299999999999999</c:v>
                </c:pt>
                <c:pt idx="3">
                  <c:v>1.633</c:v>
                </c:pt>
                <c:pt idx="4">
                  <c:v>0.49199999999999999</c:v>
                </c:pt>
                <c:pt idx="5">
                  <c:v>1.901</c:v>
                </c:pt>
                <c:pt idx="6">
                  <c:v>1.5669999999999999</c:v>
                </c:pt>
                <c:pt idx="7">
                  <c:v>1.544</c:v>
                </c:pt>
              </c:numCache>
            </c:numRef>
          </c:yVal>
          <c:bubbleSize>
            <c:numRef>
              <c:f>Sheet1!$C$2:$C$9</c:f>
              <c:numCache>
                <c:formatCode>General</c:formatCode>
                <c:ptCount val="8"/>
                <c:pt idx="0">
                  <c:v>251599</c:v>
                </c:pt>
                <c:pt idx="1">
                  <c:v>94480</c:v>
                </c:pt>
                <c:pt idx="2">
                  <c:v>37064</c:v>
                </c:pt>
                <c:pt idx="3">
                  <c:v>21028</c:v>
                </c:pt>
                <c:pt idx="4">
                  <c:v>12751</c:v>
                </c:pt>
                <c:pt idx="5">
                  <c:v>7848</c:v>
                </c:pt>
                <c:pt idx="6">
                  <c:v>5692</c:v>
                </c:pt>
                <c:pt idx="7">
                  <c:v>5355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Epi</c:v>
                  </c:pt>
                  <c:pt idx="6">
                    <c:v>Pernod Ricard</c:v>
                  </c:pt>
                  <c:pt idx="7">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08CC766-EBFF-49D0-98B3-2303475458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8833663-42A3-4B53-9FA7-C499D201CF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D4B0A3B-16CD-4F8B-8937-5FE0EC3057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FAA4332-3A69-419D-8344-6D1491CBC0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5CE610D-7D30-4E04-87EB-178859124B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BAEA63B-3161-4F0A-9D88-03BBD9D309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A9869C7-ED6C-404E-8697-2947939C2D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EC4176D-5076-4041-BCCF-0C24DB0F8C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213.04509999999999</c:v>
                </c:pt>
                <c:pt idx="1">
                  <c:v>198.09710000000001</c:v>
                </c:pt>
                <c:pt idx="2">
                  <c:v>37.631700000000002</c:v>
                </c:pt>
                <c:pt idx="3">
                  <c:v>242.32650000000001</c:v>
                </c:pt>
                <c:pt idx="4">
                  <c:v>269.16219999999998</c:v>
                </c:pt>
                <c:pt idx="5">
                  <c:v>65.087000000000003</c:v>
                </c:pt>
                <c:pt idx="6">
                  <c:v>423.70589999999999</c:v>
                </c:pt>
                <c:pt idx="7">
                  <c:v>180.94290000000001</c:v>
                </c:pt>
              </c:numCache>
            </c:numRef>
          </c:xVal>
          <c:yVal>
            <c:numRef>
              <c:f>Sheet1!$B$2:$B$9</c:f>
              <c:numCache>
                <c:formatCode>General</c:formatCode>
                <c:ptCount val="8"/>
                <c:pt idx="0">
                  <c:v>1.3360000000000001</c:v>
                </c:pt>
                <c:pt idx="1">
                  <c:v>1.206</c:v>
                </c:pt>
                <c:pt idx="2">
                  <c:v>0.25</c:v>
                </c:pt>
                <c:pt idx="3">
                  <c:v>1.381</c:v>
                </c:pt>
                <c:pt idx="4">
                  <c:v>1.51</c:v>
                </c:pt>
                <c:pt idx="5">
                  <c:v>0.40699999999999997</c:v>
                </c:pt>
                <c:pt idx="6">
                  <c:v>1.5009999999999999</c:v>
                </c:pt>
                <c:pt idx="7">
                  <c:v>1.022</c:v>
                </c:pt>
              </c:numCache>
            </c:numRef>
          </c:yVal>
          <c:bubbleSize>
            <c:numRef>
              <c:f>Sheet1!$C$2:$C$9</c:f>
              <c:numCache>
                <c:formatCode>General</c:formatCode>
                <c:ptCount val="8"/>
                <c:pt idx="0">
                  <c:v>207719</c:v>
                </c:pt>
                <c:pt idx="1">
                  <c:v>114302</c:v>
                </c:pt>
                <c:pt idx="2">
                  <c:v>23294</c:v>
                </c:pt>
                <c:pt idx="3">
                  <c:v>11874</c:v>
                </c:pt>
                <c:pt idx="4">
                  <c:v>9959</c:v>
                </c:pt>
                <c:pt idx="5">
                  <c:v>7485</c:v>
                </c:pt>
                <c:pt idx="6">
                  <c:v>7203</c:v>
                </c:pt>
                <c:pt idx="7">
                  <c:v>6333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Pernod Ricard</c:v>
                  </c:pt>
                  <c:pt idx="5">
                    <c:v>Laurent Perrier</c:v>
                  </c:pt>
                  <c:pt idx="6">
                    <c:v>Vranken Pommery</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8"/>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782F10-9FC9-4766-A0F2-62A0671995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58906C3-EF1F-4E27-A3E3-DCD336AE3C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6E710A7-C184-43F1-A153-F4EF9C711B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AED671C-0838-4177-A1C1-F84185CCD8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7245CA6-43FB-47A6-A86A-D24D63CA23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235A58D-3E0B-41F6-AB44-66020A166D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7A2A1DC-6652-4819-9851-C957C52509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F9A0478-3EBE-406E-B41E-F996399066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218.63069999999999</c:v>
                </c:pt>
                <c:pt idx="1">
                  <c:v>196.52090000000001</c:v>
                </c:pt>
                <c:pt idx="2">
                  <c:v>37.771700000000003</c:v>
                </c:pt>
                <c:pt idx="3">
                  <c:v>285.23329999999999</c:v>
                </c:pt>
                <c:pt idx="4">
                  <c:v>66.152000000000001</c:v>
                </c:pt>
                <c:pt idx="5">
                  <c:v>259.58330000000001</c:v>
                </c:pt>
                <c:pt idx="6">
                  <c:v>231.84620000000001</c:v>
                </c:pt>
              </c:numCache>
            </c:numRef>
          </c:xVal>
          <c:yVal>
            <c:numRef>
              <c:f>Sheet1!$B$2:$B$8</c:f>
              <c:numCache>
                <c:formatCode>General</c:formatCode>
                <c:ptCount val="7"/>
                <c:pt idx="0">
                  <c:v>1.296</c:v>
                </c:pt>
                <c:pt idx="1">
                  <c:v>1.05</c:v>
                </c:pt>
                <c:pt idx="2">
                  <c:v>0.23100000000000001</c:v>
                </c:pt>
                <c:pt idx="3">
                  <c:v>1.47</c:v>
                </c:pt>
                <c:pt idx="4">
                  <c:v>0.38400000000000001</c:v>
                </c:pt>
                <c:pt idx="5">
                  <c:v>1.3140000000000001</c:v>
                </c:pt>
                <c:pt idx="6">
                  <c:v>1.165</c:v>
                </c:pt>
              </c:numCache>
            </c:numRef>
          </c:yVal>
          <c:bubbleSize>
            <c:numRef>
              <c:f>Sheet1!$C$2:$C$8</c:f>
              <c:numCache>
                <c:formatCode>General</c:formatCode>
                <c:ptCount val="7"/>
                <c:pt idx="0">
                  <c:v>198298</c:v>
                </c:pt>
                <c:pt idx="1">
                  <c:v>61118</c:v>
                </c:pt>
                <c:pt idx="2">
                  <c:v>11747</c:v>
                </c:pt>
                <c:pt idx="3">
                  <c:v>8557</c:v>
                </c:pt>
                <c:pt idx="4">
                  <c:v>8269</c:v>
                </c:pt>
                <c:pt idx="5">
                  <c:v>3115</c:v>
                </c:pt>
                <c:pt idx="6">
                  <c:v>3014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Pernod Ricard</c:v>
                  </c:pt>
                  <c:pt idx="6">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2"/>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24C39B-8EB7-4DF6-B8CF-8C3A526057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0DCB64-FBFD-432E-BC95-90B76B8674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6AD706C-226C-4F87-8D9A-7EF4A7A095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840A6C8-B21B-491E-B209-68FF338497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E77B438-B918-48E7-827A-A48E6706F6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9E93CC4-551C-419D-A7D9-DDBAB3703C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95DB29B-4028-4AFE-8185-E11D7504D6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D2DFB7D-6E1F-4A80-A8C3-E1A16333F1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195.96610000000001</c:v>
                </c:pt>
                <c:pt idx="1">
                  <c:v>157.21260000000001</c:v>
                </c:pt>
                <c:pt idx="2">
                  <c:v>39.217599999999997</c:v>
                </c:pt>
                <c:pt idx="3">
                  <c:v>241.33330000000001</c:v>
                </c:pt>
                <c:pt idx="4">
                  <c:v>65.263900000000007</c:v>
                </c:pt>
                <c:pt idx="5">
                  <c:v>300.57139999999998</c:v>
                </c:pt>
                <c:pt idx="6">
                  <c:v>253.21430000000001</c:v>
                </c:pt>
                <c:pt idx="7">
                  <c:v>223.27269999999999</c:v>
                </c:pt>
              </c:numCache>
            </c:numRef>
          </c:xVal>
          <c:yVal>
            <c:numRef>
              <c:f>Sheet1!$B$2:$B$9</c:f>
              <c:numCache>
                <c:formatCode>General</c:formatCode>
                <c:ptCount val="8"/>
                <c:pt idx="0">
                  <c:v>1.319</c:v>
                </c:pt>
                <c:pt idx="1">
                  <c:v>0.93799999999999994</c:v>
                </c:pt>
                <c:pt idx="2">
                  <c:v>0.26800000000000002</c:v>
                </c:pt>
                <c:pt idx="3">
                  <c:v>1.3640000000000001</c:v>
                </c:pt>
                <c:pt idx="4">
                  <c:v>0.432</c:v>
                </c:pt>
                <c:pt idx="5">
                  <c:v>1.754</c:v>
                </c:pt>
                <c:pt idx="6">
                  <c:v>1.4770000000000001</c:v>
                </c:pt>
                <c:pt idx="7">
                  <c:v>1.21</c:v>
                </c:pt>
              </c:numCache>
            </c:numRef>
          </c:yVal>
          <c:bubbleSize>
            <c:numRef>
              <c:f>Sheet1!$C$2:$C$9</c:f>
              <c:numCache>
                <c:formatCode>General</c:formatCode>
                <c:ptCount val="8"/>
                <c:pt idx="0">
                  <c:v>98375</c:v>
                </c:pt>
                <c:pt idx="1">
                  <c:v>27355</c:v>
                </c:pt>
                <c:pt idx="2">
                  <c:v>7569</c:v>
                </c:pt>
                <c:pt idx="3">
                  <c:v>5792</c:v>
                </c:pt>
                <c:pt idx="4">
                  <c:v>4699</c:v>
                </c:pt>
                <c:pt idx="5">
                  <c:v>4208</c:v>
                </c:pt>
                <c:pt idx="6">
                  <c:v>3545</c:v>
                </c:pt>
                <c:pt idx="7">
                  <c:v>2456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Epi</c:v>
                  </c:pt>
                  <c:pt idx="6">
                    <c:v>Vranken Pommery</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1"/>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5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5CA5FCA-E03B-412E-992E-F60F6F6ACA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9EBDCC5-8D7B-4194-9226-B49A3CA7DA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E77155F-C3D1-4B82-9EBA-09C9FAA2EC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9F399818-2A78-4B63-B4A5-1CFA45A9A9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0E4B57D-F941-4546-89ED-E1F12F6587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C1DC6B7-846B-4E3C-96DC-275F54963B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CCAFDFA-844D-4117-B94D-135429408E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392AD4FE-E576-4474-B673-219694F6C9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29.099299999999999</c:v>
                </c:pt>
                <c:pt idx="1">
                  <c:v>11.4146</c:v>
                </c:pt>
              </c:numCache>
            </c:numRef>
          </c:xVal>
          <c:yVal>
            <c:numRef>
              <c:f>Sheet1!$B$2:$B$3</c:f>
              <c:numCache>
                <c:formatCode>General</c:formatCode>
                <c:ptCount val="2"/>
                <c:pt idx="0">
                  <c:v>1.766</c:v>
                </c:pt>
                <c:pt idx="1">
                  <c:v>0.69199999999999995</c:v>
                </c:pt>
              </c:numCache>
            </c:numRef>
          </c:yVal>
          <c:bubbleSize>
            <c:numRef>
              <c:f>Sheet1!$C$2:$C$3</c:f>
              <c:numCache>
                <c:formatCode>General</c:formatCode>
                <c:ptCount val="2"/>
                <c:pt idx="0">
                  <c:v>52466</c:v>
                </c:pt>
                <c:pt idx="1">
                  <c:v>43330</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606A0F-C1B3-4CD1-88A8-C601C3DC75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67CF65-67E1-43C0-B33A-70DFC51C99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B93A80F-0600-4404-B771-2CA65A0542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72028E-B865-42F2-8D7B-8F335BCCAD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C8AB8C4-1B1B-48B0-9B4A-554A6D6756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A811530-4D48-4FA1-9726-DC602C81DA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9BCFE2-0E31-4A4C-9B20-765AFF31E3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FA9A099-15BC-4EA8-9018-FDD9E54CB3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195.55289999999999</c:v>
                </c:pt>
                <c:pt idx="1">
                  <c:v>167.41409999999999</c:v>
                </c:pt>
                <c:pt idx="2">
                  <c:v>37.205300000000001</c:v>
                </c:pt>
                <c:pt idx="3">
                  <c:v>236.89070000000001</c:v>
                </c:pt>
                <c:pt idx="4">
                  <c:v>62.492800000000003</c:v>
                </c:pt>
                <c:pt idx="5">
                  <c:v>262.91759999999999</c:v>
                </c:pt>
                <c:pt idx="6">
                  <c:v>267.70890000000003</c:v>
                </c:pt>
                <c:pt idx="7">
                  <c:v>267.21429999999998</c:v>
                </c:pt>
              </c:numCache>
            </c:numRef>
          </c:xVal>
          <c:yVal>
            <c:numRef>
              <c:f>Sheet1!$B$2:$B$9</c:f>
              <c:numCache>
                <c:formatCode>General</c:formatCode>
                <c:ptCount val="8"/>
                <c:pt idx="0">
                  <c:v>1.45</c:v>
                </c:pt>
                <c:pt idx="1">
                  <c:v>1.222</c:v>
                </c:pt>
                <c:pt idx="2">
                  <c:v>0.27700000000000002</c:v>
                </c:pt>
                <c:pt idx="3">
                  <c:v>1.69</c:v>
                </c:pt>
                <c:pt idx="4">
                  <c:v>0.46300000000000002</c:v>
                </c:pt>
                <c:pt idx="5">
                  <c:v>1.605</c:v>
                </c:pt>
                <c:pt idx="6">
                  <c:v>1.6919999999999999</c:v>
                </c:pt>
                <c:pt idx="7">
                  <c:v>1.637</c:v>
                </c:pt>
              </c:numCache>
            </c:numRef>
          </c:yVal>
          <c:bubbleSize>
            <c:numRef>
              <c:f>Sheet1!$C$2:$C$9</c:f>
              <c:numCache>
                <c:formatCode>General</c:formatCode>
                <c:ptCount val="8"/>
                <c:pt idx="0">
                  <c:v>917143</c:v>
                </c:pt>
                <c:pt idx="1">
                  <c:v>458045</c:v>
                </c:pt>
                <c:pt idx="2">
                  <c:v>138478</c:v>
                </c:pt>
                <c:pt idx="3">
                  <c:v>58512</c:v>
                </c:pt>
                <c:pt idx="4">
                  <c:v>51869</c:v>
                </c:pt>
                <c:pt idx="5">
                  <c:v>22348</c:v>
                </c:pt>
                <c:pt idx="6">
                  <c:v>21149</c:v>
                </c:pt>
                <c:pt idx="7">
                  <c:v>18705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Vranken Pommery</c:v>
                  </c:pt>
                  <c:pt idx="6">
                    <c:v>Epi</c:v>
                  </c:pt>
                  <c:pt idx="7">
                    <c:v>Pernod Ricard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1"/>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2402390-A635-4560-8EC8-53559BFAF1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19982A6-95B1-49EC-8439-A1321B7F9E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3B7A186-B245-4304-AD94-7AE13C37FF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CCAB1E-B25E-4D58-8BC0-38CD083FB7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9303EE5-704C-478A-BAC3-FBF928A54A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6A9ACC8-C14A-45A5-89A3-8C8DA65AD3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31F9402-09C3-487A-A174-CB0DF60CDD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69BA459-C44F-4ACE-92BE-243729DF70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218.9068</c:v>
                </c:pt>
                <c:pt idx="1">
                  <c:v>204.5564</c:v>
                </c:pt>
                <c:pt idx="2">
                  <c:v>37.682400000000001</c:v>
                </c:pt>
                <c:pt idx="3">
                  <c:v>264.74290000000002</c:v>
                </c:pt>
                <c:pt idx="4">
                  <c:v>245.7576</c:v>
                </c:pt>
                <c:pt idx="5">
                  <c:v>274.2593</c:v>
                </c:pt>
                <c:pt idx="6">
                  <c:v>65.481899999999996</c:v>
                </c:pt>
              </c:numCache>
            </c:numRef>
          </c:xVal>
          <c:yVal>
            <c:numRef>
              <c:f>Sheet1!$B$2:$B$8</c:f>
              <c:numCache>
                <c:formatCode>General</c:formatCode>
                <c:ptCount val="7"/>
                <c:pt idx="0">
                  <c:v>1.2310000000000001</c:v>
                </c:pt>
                <c:pt idx="1">
                  <c:v>1.1220000000000001</c:v>
                </c:pt>
                <c:pt idx="2">
                  <c:v>0.219</c:v>
                </c:pt>
                <c:pt idx="3">
                  <c:v>1.327</c:v>
                </c:pt>
                <c:pt idx="4">
                  <c:v>1.2</c:v>
                </c:pt>
                <c:pt idx="5">
                  <c:v>1.3149999999999999</c:v>
                </c:pt>
                <c:pt idx="6">
                  <c:v>0.35</c:v>
                </c:pt>
              </c:numCache>
            </c:numRef>
          </c:yVal>
          <c:bubbleSize>
            <c:numRef>
              <c:f>Sheet1!$C$2:$C$8</c:f>
              <c:numCache>
                <c:formatCode>General</c:formatCode>
                <c:ptCount val="7"/>
                <c:pt idx="0">
                  <c:v>206648</c:v>
                </c:pt>
                <c:pt idx="1">
                  <c:v>81618</c:v>
                </c:pt>
                <c:pt idx="2">
                  <c:v>11983</c:v>
                </c:pt>
                <c:pt idx="3">
                  <c:v>9266</c:v>
                </c:pt>
                <c:pt idx="4">
                  <c:v>8110</c:v>
                </c:pt>
                <c:pt idx="5">
                  <c:v>7405</c:v>
                </c:pt>
                <c:pt idx="6">
                  <c:v>5435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Pernod Ricard</c:v>
                  </c:pt>
                  <c:pt idx="4">
                    <c:v>Bollinger</c:v>
                  </c:pt>
                  <c:pt idx="5">
                    <c:v>Epi</c:v>
                  </c:pt>
                  <c:pt idx="6">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168F104-1A3E-4107-9040-34080CA0B2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9EB60DC-D85B-45C7-9493-5BDF1F43C7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A4731B6-0B4A-4400-AB3B-B164B2194A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D8D4685-E461-4D51-BBA6-E699D40615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F1F3B88-3A2C-474B-832E-538E1904C6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3DEEE39-9A3F-41B8-A176-AE1EB4E93A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E8762B7-24E0-4EC5-80D8-5ED91D57C3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495BAEE-8BBB-406C-BEF5-E7A2020B35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205.798</c:v>
                </c:pt>
                <c:pt idx="1">
                  <c:v>161.57050000000001</c:v>
                </c:pt>
                <c:pt idx="2">
                  <c:v>38.633200000000002</c:v>
                </c:pt>
                <c:pt idx="3">
                  <c:v>65.814800000000005</c:v>
                </c:pt>
                <c:pt idx="4">
                  <c:v>307.44439999999997</c:v>
                </c:pt>
                <c:pt idx="5">
                  <c:v>272.39999999999998</c:v>
                </c:pt>
                <c:pt idx="6">
                  <c:v>235.4545</c:v>
                </c:pt>
                <c:pt idx="7">
                  <c:v>387.6</c:v>
                </c:pt>
              </c:numCache>
            </c:numRef>
          </c:xVal>
          <c:yVal>
            <c:numRef>
              <c:f>Sheet1!$B$2:$B$9</c:f>
              <c:numCache>
                <c:formatCode>General</c:formatCode>
                <c:ptCount val="8"/>
                <c:pt idx="0">
                  <c:v>1.375</c:v>
                </c:pt>
                <c:pt idx="1">
                  <c:v>0.99099999999999999</c:v>
                </c:pt>
                <c:pt idx="2">
                  <c:v>0.27</c:v>
                </c:pt>
                <c:pt idx="3">
                  <c:v>0.41899999999999998</c:v>
                </c:pt>
                <c:pt idx="4">
                  <c:v>1.849</c:v>
                </c:pt>
                <c:pt idx="5">
                  <c:v>1.456</c:v>
                </c:pt>
                <c:pt idx="6">
                  <c:v>1.3839999999999999</c:v>
                </c:pt>
                <c:pt idx="7">
                  <c:v>2.0720000000000001</c:v>
                </c:pt>
              </c:numCache>
            </c:numRef>
          </c:yVal>
          <c:bubbleSize>
            <c:numRef>
              <c:f>Sheet1!$C$2:$C$9</c:f>
              <c:numCache>
                <c:formatCode>General</c:formatCode>
                <c:ptCount val="8"/>
                <c:pt idx="0">
                  <c:v>100841</c:v>
                </c:pt>
                <c:pt idx="1">
                  <c:v>25205</c:v>
                </c:pt>
                <c:pt idx="2">
                  <c:v>8847</c:v>
                </c:pt>
                <c:pt idx="3">
                  <c:v>5331</c:v>
                </c:pt>
                <c:pt idx="4">
                  <c:v>2767</c:v>
                </c:pt>
                <c:pt idx="5">
                  <c:v>2724</c:v>
                </c:pt>
                <c:pt idx="6">
                  <c:v>2590</c:v>
                </c:pt>
                <c:pt idx="7">
                  <c:v>1938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Vranken Pommery</c:v>
                  </c:pt>
                  <c:pt idx="5">
                    <c:v>Epi</c:v>
                  </c:pt>
                  <c:pt idx="6">
                    <c:v>Bollinger</c:v>
                  </c:pt>
                  <c:pt idx="7">
                    <c:v>Pernod Ricard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5"/>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72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8C31FCC-65CE-48EC-BEB0-4B64418801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0841699-86D7-4E8A-B442-1E7D0E6D68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248E1AA-8030-49B1-BE41-663231DD4B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43F73EF-6DC4-4153-AB6B-BFB786426A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8438ED9-04D0-4F92-823A-BCE77462B4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2F11CBD-236B-43B5-8BCE-C95FC27D0B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10BB254-31C7-4906-8A56-5FBED74DF9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0E4E1C4-BCF9-41DE-9395-D072DA86D1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214.90799999999999</c:v>
                </c:pt>
                <c:pt idx="1">
                  <c:v>208.47620000000001</c:v>
                </c:pt>
                <c:pt idx="2">
                  <c:v>39.538499999999999</c:v>
                </c:pt>
                <c:pt idx="3">
                  <c:v>68.75</c:v>
                </c:pt>
                <c:pt idx="4">
                  <c:v>236</c:v>
                </c:pt>
                <c:pt idx="5">
                  <c:v>198.57140000000001</c:v>
                </c:pt>
                <c:pt idx="6">
                  <c:v>246.25</c:v>
                </c:pt>
                <c:pt idx="7">
                  <c:v>246</c:v>
                </c:pt>
              </c:numCache>
            </c:numRef>
          </c:xVal>
          <c:yVal>
            <c:numRef>
              <c:f>Sheet1!$B$2:$B$9</c:f>
              <c:numCache>
                <c:formatCode>General</c:formatCode>
                <c:ptCount val="8"/>
                <c:pt idx="0">
                  <c:v>1.327</c:v>
                </c:pt>
                <c:pt idx="1">
                  <c:v>1.24</c:v>
                </c:pt>
                <c:pt idx="2">
                  <c:v>0.26100000000000001</c:v>
                </c:pt>
                <c:pt idx="3">
                  <c:v>0.443</c:v>
                </c:pt>
                <c:pt idx="4">
                  <c:v>1.248</c:v>
                </c:pt>
                <c:pt idx="5">
                  <c:v>1.2250000000000001</c:v>
                </c:pt>
                <c:pt idx="6">
                  <c:v>1.302</c:v>
                </c:pt>
                <c:pt idx="7">
                  <c:v>1.3009999999999999</c:v>
                </c:pt>
              </c:numCache>
            </c:numRef>
          </c:yVal>
          <c:bubbleSize>
            <c:numRef>
              <c:f>Sheet1!$C$2:$C$9</c:f>
              <c:numCache>
                <c:formatCode>General</c:formatCode>
                <c:ptCount val="8"/>
                <c:pt idx="0">
                  <c:v>37394</c:v>
                </c:pt>
                <c:pt idx="1">
                  <c:v>13134</c:v>
                </c:pt>
                <c:pt idx="2">
                  <c:v>3598</c:v>
                </c:pt>
                <c:pt idx="3">
                  <c:v>1925</c:v>
                </c:pt>
                <c:pt idx="4">
                  <c:v>1652</c:v>
                </c:pt>
                <c:pt idx="5">
                  <c:v>1390</c:v>
                </c:pt>
                <c:pt idx="6">
                  <c:v>985</c:v>
                </c:pt>
                <c:pt idx="7">
                  <c:v>738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Vranken Pommery</c:v>
                  </c:pt>
                  <c:pt idx="6">
                    <c:v>Epi</c:v>
                  </c:pt>
                  <c:pt idx="7">
                    <c:v>Pernod Ricard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6"/>
          <c:min val="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DAC739-160B-48A3-8F1F-382E314B83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CF57E4D-DB2E-4CA1-8CC4-50A3E42B22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BF1FD5C-CAA1-43E4-8BEA-158646F128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319C50D-F15F-42BF-B995-83FF0EE397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A2690D0-5972-46DB-9101-38C9A8C39E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B243CEA-4CEF-4B0D-8A28-EF2E4D009E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4874E7C-D6F1-484A-94C4-2C85D81F6E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EED0C8C-B953-427D-BC77-82B2F2D25D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199.22970000000001</c:v>
                </c:pt>
                <c:pt idx="1">
                  <c:v>147.25739999999999</c:v>
                </c:pt>
                <c:pt idx="2">
                  <c:v>38.807899999999997</c:v>
                </c:pt>
                <c:pt idx="3">
                  <c:v>255.3158</c:v>
                </c:pt>
                <c:pt idx="4">
                  <c:v>67.7</c:v>
                </c:pt>
                <c:pt idx="5">
                  <c:v>218.27269999999999</c:v>
                </c:pt>
                <c:pt idx="6">
                  <c:v>341.1429</c:v>
                </c:pt>
                <c:pt idx="7">
                  <c:v>143.07140000000001</c:v>
                </c:pt>
              </c:numCache>
            </c:numRef>
          </c:xVal>
          <c:yVal>
            <c:numRef>
              <c:f>Sheet1!$B$2:$B$9</c:f>
              <c:numCache>
                <c:formatCode>General</c:formatCode>
                <c:ptCount val="8"/>
                <c:pt idx="0">
                  <c:v>1.571</c:v>
                </c:pt>
                <c:pt idx="1">
                  <c:v>1.107</c:v>
                </c:pt>
                <c:pt idx="2">
                  <c:v>0.34100000000000003</c:v>
                </c:pt>
                <c:pt idx="3">
                  <c:v>1.976</c:v>
                </c:pt>
                <c:pt idx="4">
                  <c:v>0.52100000000000002</c:v>
                </c:pt>
                <c:pt idx="5">
                  <c:v>1.5109999999999999</c:v>
                </c:pt>
                <c:pt idx="6">
                  <c:v>2.3620000000000001</c:v>
                </c:pt>
                <c:pt idx="7">
                  <c:v>0.99099999999999999</c:v>
                </c:pt>
              </c:numCache>
            </c:numRef>
          </c:yVal>
          <c:bubbleSize>
            <c:numRef>
              <c:f>Sheet1!$C$2:$C$9</c:f>
              <c:numCache>
                <c:formatCode>General</c:formatCode>
                <c:ptCount val="8"/>
                <c:pt idx="0">
                  <c:v>29486</c:v>
                </c:pt>
                <c:pt idx="1">
                  <c:v>14873</c:v>
                </c:pt>
                <c:pt idx="2">
                  <c:v>5860</c:v>
                </c:pt>
                <c:pt idx="3">
                  <c:v>4851</c:v>
                </c:pt>
                <c:pt idx="4">
                  <c:v>2708</c:v>
                </c:pt>
                <c:pt idx="5">
                  <c:v>2401</c:v>
                </c:pt>
                <c:pt idx="6">
                  <c:v>2388</c:v>
                </c:pt>
                <c:pt idx="7">
                  <c:v>2003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Pernod Ricard</c:v>
                  </c:pt>
                  <c:pt idx="6">
                    <c:v>Epi</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9"/>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6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3E4460-F913-4609-9640-60A3BA79E9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8BA1FCC-FE36-4AE8-B97C-F814FCE16B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0287144-A56D-4F34-8341-91197191B1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607D17B-BA11-4626-8493-60A42BBFD0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2BD7D74-96E6-4448-91A6-361465127B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B037FF-D2FB-4015-AB48-F182ED5466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CA329EE-68E9-45C0-A30C-E7369910E8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44024FF-460C-4B70-97AA-7A34AA94C5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212.60810000000001</c:v>
                </c:pt>
                <c:pt idx="1">
                  <c:v>184.46119999999999</c:v>
                </c:pt>
                <c:pt idx="2">
                  <c:v>37.124699999999997</c:v>
                </c:pt>
                <c:pt idx="3">
                  <c:v>62.449199999999998</c:v>
                </c:pt>
                <c:pt idx="4">
                  <c:v>240.72479999999999</c:v>
                </c:pt>
                <c:pt idx="5">
                  <c:v>255.81819999999999</c:v>
                </c:pt>
                <c:pt idx="6">
                  <c:v>322.5385</c:v>
                </c:pt>
              </c:numCache>
            </c:numRef>
          </c:xVal>
          <c:yVal>
            <c:numRef>
              <c:f>Sheet1!$B$2:$B$8</c:f>
              <c:numCache>
                <c:formatCode>General</c:formatCode>
                <c:ptCount val="7"/>
                <c:pt idx="0">
                  <c:v>1.3420000000000001</c:v>
                </c:pt>
                <c:pt idx="1">
                  <c:v>1.143</c:v>
                </c:pt>
                <c:pt idx="2">
                  <c:v>0.23799999999999999</c:v>
                </c:pt>
                <c:pt idx="3">
                  <c:v>0.4</c:v>
                </c:pt>
                <c:pt idx="4">
                  <c:v>1.355</c:v>
                </c:pt>
                <c:pt idx="5">
                  <c:v>1.371</c:v>
                </c:pt>
                <c:pt idx="6">
                  <c:v>1.3420000000000001</c:v>
                </c:pt>
              </c:numCache>
            </c:numRef>
          </c:yVal>
          <c:bubbleSize>
            <c:numRef>
              <c:f>Sheet1!$C$2:$C$8</c:f>
              <c:numCache>
                <c:formatCode>General</c:formatCode>
                <c:ptCount val="7"/>
                <c:pt idx="0">
                  <c:v>585310</c:v>
                </c:pt>
                <c:pt idx="1">
                  <c:v>273556</c:v>
                </c:pt>
                <c:pt idx="2">
                  <c:v>47037</c:v>
                </c:pt>
                <c:pt idx="3">
                  <c:v>29476</c:v>
                </c:pt>
                <c:pt idx="4">
                  <c:v>26239</c:v>
                </c:pt>
                <c:pt idx="5">
                  <c:v>19698</c:v>
                </c:pt>
                <c:pt idx="6">
                  <c:v>12579</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Pernod Ricard</c:v>
                  </c:pt>
                  <c:pt idx="6">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87"/>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9849F60-E772-4937-96E2-C6E221AFA8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7014996-91CA-416D-808A-24AB1322B6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3F94F9-4143-48F2-B931-443E239BCF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3E080A7-A079-457E-B386-D2034DEA29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05F55CF-F8FE-48CB-9011-33FF40ADD2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EC56D7B-AFBC-4FCC-A698-10BD88D78E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17B0B79-D718-4561-92E1-88AE639476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B69F7F4-664D-4E79-829A-763935B816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200.9853</c:v>
                </c:pt>
                <c:pt idx="1">
                  <c:v>156.2414</c:v>
                </c:pt>
                <c:pt idx="2">
                  <c:v>37.572499999999998</c:v>
                </c:pt>
                <c:pt idx="3">
                  <c:v>64.150199999999998</c:v>
                </c:pt>
                <c:pt idx="4">
                  <c:v>278.46809999999999</c:v>
                </c:pt>
                <c:pt idx="5">
                  <c:v>286.47370000000001</c:v>
                </c:pt>
              </c:numCache>
            </c:numRef>
          </c:xVal>
          <c:yVal>
            <c:numRef>
              <c:f>Sheet1!$B$2:$B$7</c:f>
              <c:numCache>
                <c:formatCode>General</c:formatCode>
                <c:ptCount val="6"/>
                <c:pt idx="0">
                  <c:v>1.4990000000000001</c:v>
                </c:pt>
                <c:pt idx="1">
                  <c:v>1.111</c:v>
                </c:pt>
                <c:pt idx="2">
                  <c:v>0.29199999999999998</c:v>
                </c:pt>
                <c:pt idx="3">
                  <c:v>0.48899999999999999</c:v>
                </c:pt>
                <c:pt idx="4">
                  <c:v>1.802</c:v>
                </c:pt>
                <c:pt idx="5">
                  <c:v>1.9670000000000001</c:v>
                </c:pt>
              </c:numCache>
            </c:numRef>
          </c:yVal>
          <c:bubbleSize>
            <c:numRef>
              <c:f>Sheet1!$C$2:$C$7</c:f>
              <c:numCache>
                <c:formatCode>General</c:formatCode>
                <c:ptCount val="6"/>
                <c:pt idx="0">
                  <c:v>178073</c:v>
                </c:pt>
                <c:pt idx="1">
                  <c:v>77027</c:v>
                </c:pt>
                <c:pt idx="2">
                  <c:v>25662</c:v>
                </c:pt>
                <c:pt idx="3">
                  <c:v>16230</c:v>
                </c:pt>
                <c:pt idx="4">
                  <c:v>13088</c:v>
                </c:pt>
                <c:pt idx="5">
                  <c:v>5443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Epi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4"/>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7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1A9ED7C-D56D-4F98-8AB4-B54F7013C2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E7F3FA-B021-42CB-B74C-5668383920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B757765-B163-43BA-8BB6-E46FC3AED9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1668609-8925-4C99-AD60-73261732C3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EDD8BAD-EC32-4DA1-A3E6-AD5DBB449B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4A73586-3E6C-49B3-AD43-11ED664331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ADA377E-B058-42C7-A76A-0138D375CA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3DEF33B-8A66-44BF-8E30-464D42A9A8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189.60130000000001</c:v>
                </c:pt>
                <c:pt idx="1">
                  <c:v>165.7234</c:v>
                </c:pt>
                <c:pt idx="2">
                  <c:v>37.135100000000001</c:v>
                </c:pt>
                <c:pt idx="3">
                  <c:v>271.21949999999998</c:v>
                </c:pt>
                <c:pt idx="4">
                  <c:v>227.80430000000001</c:v>
                </c:pt>
                <c:pt idx="5">
                  <c:v>64.681399999999996</c:v>
                </c:pt>
                <c:pt idx="6">
                  <c:v>232.8065</c:v>
                </c:pt>
                <c:pt idx="7">
                  <c:v>309.1053</c:v>
                </c:pt>
              </c:numCache>
            </c:numRef>
          </c:xVal>
          <c:yVal>
            <c:numRef>
              <c:f>Sheet1!$B$2:$B$9</c:f>
              <c:numCache>
                <c:formatCode>General</c:formatCode>
                <c:ptCount val="8"/>
                <c:pt idx="0">
                  <c:v>1.37</c:v>
                </c:pt>
                <c:pt idx="1">
                  <c:v>1.163</c:v>
                </c:pt>
                <c:pt idx="2">
                  <c:v>0.27300000000000002</c:v>
                </c:pt>
                <c:pt idx="3">
                  <c:v>1.6559999999999999</c:v>
                </c:pt>
                <c:pt idx="4">
                  <c:v>1.375</c:v>
                </c:pt>
                <c:pt idx="5">
                  <c:v>0.46300000000000002</c:v>
                </c:pt>
                <c:pt idx="6">
                  <c:v>1.5289999999999999</c:v>
                </c:pt>
                <c:pt idx="7">
                  <c:v>1.7030000000000001</c:v>
                </c:pt>
              </c:numCache>
            </c:numRef>
          </c:yVal>
          <c:bubbleSize>
            <c:numRef>
              <c:f>Sheet1!$C$2:$C$9</c:f>
              <c:numCache>
                <c:formatCode>General</c:formatCode>
                <c:ptCount val="8"/>
                <c:pt idx="0">
                  <c:v>284402</c:v>
                </c:pt>
                <c:pt idx="1">
                  <c:v>129430</c:v>
                </c:pt>
                <c:pt idx="2">
                  <c:v>37655</c:v>
                </c:pt>
                <c:pt idx="3">
                  <c:v>11120</c:v>
                </c:pt>
                <c:pt idx="4">
                  <c:v>10479</c:v>
                </c:pt>
                <c:pt idx="5">
                  <c:v>7309</c:v>
                </c:pt>
                <c:pt idx="6">
                  <c:v>7217</c:v>
                </c:pt>
                <c:pt idx="7">
                  <c:v>5873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Epi</c:v>
                  </c:pt>
                  <c:pt idx="4">
                    <c:v>Bollinger</c:v>
                  </c:pt>
                  <c:pt idx="5">
                    <c:v>Laurent Perrier</c:v>
                  </c:pt>
                  <c:pt idx="6">
                    <c:v>Vranken Pommery</c:v>
                  </c:pt>
                  <c:pt idx="7">
                    <c:v>Pernod Ricard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1"/>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DCEE06-E433-4E41-909F-4354F582BC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00D155-21C7-4282-B732-221C160394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3A4BD57-1D41-46F6-974A-B7E86924DF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4152A64-E8CF-4E00-A907-A2684D9754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27312B5-7EA6-4D33-B2B2-A11B14244B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0288455-483C-4F91-B36F-6D093D8209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EA09A89-DBAF-4A8D-8036-E37870EAB1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2DAE711-B3D0-4D48-967B-0FD0116FB0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187.29089999999999</c:v>
                </c:pt>
                <c:pt idx="1">
                  <c:v>168.5444</c:v>
                </c:pt>
                <c:pt idx="2">
                  <c:v>37.530099999999997</c:v>
                </c:pt>
                <c:pt idx="3">
                  <c:v>229.54740000000001</c:v>
                </c:pt>
                <c:pt idx="4">
                  <c:v>65.619699999999995</c:v>
                </c:pt>
                <c:pt idx="5">
                  <c:v>241.26089999999999</c:v>
                </c:pt>
                <c:pt idx="6">
                  <c:v>304</c:v>
                </c:pt>
                <c:pt idx="7">
                  <c:v>247.94739999999999</c:v>
                </c:pt>
              </c:numCache>
            </c:numRef>
          </c:xVal>
          <c:yVal>
            <c:numRef>
              <c:f>Sheet1!$B$2:$B$9</c:f>
              <c:numCache>
                <c:formatCode>General</c:formatCode>
                <c:ptCount val="8"/>
                <c:pt idx="0">
                  <c:v>1.4410000000000001</c:v>
                </c:pt>
                <c:pt idx="1">
                  <c:v>1.206</c:v>
                </c:pt>
                <c:pt idx="2">
                  <c:v>0.29499999999999998</c:v>
                </c:pt>
                <c:pt idx="3">
                  <c:v>1.6319999999999999</c:v>
                </c:pt>
                <c:pt idx="4">
                  <c:v>0.48799999999999999</c:v>
                </c:pt>
                <c:pt idx="5">
                  <c:v>1.492</c:v>
                </c:pt>
                <c:pt idx="6">
                  <c:v>1.798</c:v>
                </c:pt>
                <c:pt idx="7">
                  <c:v>1.466</c:v>
                </c:pt>
              </c:numCache>
            </c:numRef>
          </c:yVal>
          <c:bubbleSize>
            <c:numRef>
              <c:f>Sheet1!$C$2:$C$9</c:f>
              <c:numCache>
                <c:formatCode>General</c:formatCode>
                <c:ptCount val="8"/>
                <c:pt idx="0">
                  <c:v>195719</c:v>
                </c:pt>
                <c:pt idx="1">
                  <c:v>87306</c:v>
                </c:pt>
                <c:pt idx="2">
                  <c:v>33627</c:v>
                </c:pt>
                <c:pt idx="3">
                  <c:v>21807</c:v>
                </c:pt>
                <c:pt idx="4">
                  <c:v>9318</c:v>
                </c:pt>
                <c:pt idx="5">
                  <c:v>5549</c:v>
                </c:pt>
                <c:pt idx="6">
                  <c:v>5168</c:v>
                </c:pt>
                <c:pt idx="7">
                  <c:v>4711</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Vranken Pommery</c:v>
                  </c:pt>
                  <c:pt idx="6">
                    <c:v>Epi</c:v>
                  </c:pt>
                  <c:pt idx="7">
                    <c:v>Pernod Ricard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A7BDF3E-0CC1-4899-B90D-8088144C0F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A151F00-A7BA-46FE-A8A4-0D77015FAA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B7C46B2-D6A5-4920-A8EA-77BC73AE20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1EC4C53-F648-4963-9DE4-71D1A05E2C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BD36BC9-AA48-464A-B4BF-54D3F7688D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7AD7496-3D70-4C14-ACF7-FD93984909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61400A9-7374-450E-BBA7-6F320FB802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7E9E1DD-16E5-41F2-83E2-2AF7BCE4FE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180.28559999999999</c:v>
                </c:pt>
                <c:pt idx="1">
                  <c:v>155.84129999999999</c:v>
                </c:pt>
                <c:pt idx="2">
                  <c:v>37.944800000000001</c:v>
                </c:pt>
                <c:pt idx="3">
                  <c:v>66.116100000000003</c:v>
                </c:pt>
                <c:pt idx="4">
                  <c:v>242.03229999999999</c:v>
                </c:pt>
                <c:pt idx="5">
                  <c:v>241.36840000000001</c:v>
                </c:pt>
                <c:pt idx="6">
                  <c:v>257.4667</c:v>
                </c:pt>
              </c:numCache>
            </c:numRef>
          </c:xVal>
          <c:yVal>
            <c:numRef>
              <c:f>Sheet1!$B$2:$B$8</c:f>
              <c:numCache>
                <c:formatCode>General</c:formatCode>
                <c:ptCount val="7"/>
                <c:pt idx="0">
                  <c:v>1.621</c:v>
                </c:pt>
                <c:pt idx="1">
                  <c:v>1.286</c:v>
                </c:pt>
                <c:pt idx="2">
                  <c:v>0.35899999999999999</c:v>
                </c:pt>
                <c:pt idx="3">
                  <c:v>0.58199999999999996</c:v>
                </c:pt>
                <c:pt idx="4">
                  <c:v>1.9179999999999999</c:v>
                </c:pt>
                <c:pt idx="5">
                  <c:v>1.8240000000000001</c:v>
                </c:pt>
                <c:pt idx="6">
                  <c:v>1.843</c:v>
                </c:pt>
              </c:numCache>
            </c:numRef>
          </c:yVal>
          <c:bubbleSize>
            <c:numRef>
              <c:f>Sheet1!$C$2:$C$8</c:f>
              <c:numCache>
                <c:formatCode>General</c:formatCode>
                <c:ptCount val="7"/>
                <c:pt idx="0">
                  <c:v>167305</c:v>
                </c:pt>
                <c:pt idx="1">
                  <c:v>64830</c:v>
                </c:pt>
                <c:pt idx="2">
                  <c:v>45344</c:v>
                </c:pt>
                <c:pt idx="3">
                  <c:v>10248</c:v>
                </c:pt>
                <c:pt idx="4">
                  <c:v>7503</c:v>
                </c:pt>
                <c:pt idx="5">
                  <c:v>4586</c:v>
                </c:pt>
                <c:pt idx="6">
                  <c:v>3862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Epi</c:v>
                  </c:pt>
                  <c:pt idx="6">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9"/>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FFFEF5-75B5-4444-8626-DCE683561B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6886770-B0FA-4CA9-9089-9168B7555D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B54C8F8-BF5A-44B9-931A-93E979882A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516C569-E0D1-4F6D-8A61-71E34254E0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674275C-3BEE-4B43-9F44-18E7AE46CF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E8795BA-8640-4E79-B535-3CB4299A58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3842142-0180-4178-8E54-F2B6AC5ACE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7B4477-2FFE-42EB-9B33-1286DC0CDE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74.606999999999999</c:v>
                </c:pt>
                <c:pt idx="1">
                  <c:v>50.238399999999999</c:v>
                </c:pt>
                <c:pt idx="2">
                  <c:v>52.996000000000002</c:v>
                </c:pt>
                <c:pt idx="3">
                  <c:v>23.661899999999999</c:v>
                </c:pt>
                <c:pt idx="4">
                  <c:v>95.832400000000007</c:v>
                </c:pt>
                <c:pt idx="5">
                  <c:v>31.808399999999999</c:v>
                </c:pt>
                <c:pt idx="6">
                  <c:v>32.778799999999997</c:v>
                </c:pt>
                <c:pt idx="7">
                  <c:v>287.9796</c:v>
                </c:pt>
              </c:numCache>
            </c:numRef>
          </c:xVal>
          <c:yVal>
            <c:numRef>
              <c:f>Sheet1!$B$2:$B$9</c:f>
              <c:numCache>
                <c:formatCode>General</c:formatCode>
                <c:ptCount val="8"/>
                <c:pt idx="0">
                  <c:v>1.7290000000000001</c:v>
                </c:pt>
                <c:pt idx="1">
                  <c:v>1.1479999999999999</c:v>
                </c:pt>
                <c:pt idx="2">
                  <c:v>1.1180000000000001</c:v>
                </c:pt>
                <c:pt idx="3">
                  <c:v>0.55800000000000005</c:v>
                </c:pt>
                <c:pt idx="4">
                  <c:v>2.2170000000000001</c:v>
                </c:pt>
                <c:pt idx="5">
                  <c:v>0.745</c:v>
                </c:pt>
                <c:pt idx="6">
                  <c:v>0.751</c:v>
                </c:pt>
                <c:pt idx="7">
                  <c:v>6.57</c:v>
                </c:pt>
              </c:numCache>
            </c:numRef>
          </c:yVal>
          <c:bubbleSize>
            <c:numRef>
              <c:f>Sheet1!$C$2:$C$9</c:f>
              <c:numCache>
                <c:formatCode>General</c:formatCode>
                <c:ptCount val="8"/>
                <c:pt idx="0">
                  <c:v>1590547</c:v>
                </c:pt>
                <c:pt idx="1">
                  <c:v>430995</c:v>
                </c:pt>
                <c:pt idx="2">
                  <c:v>366626</c:v>
                </c:pt>
                <c:pt idx="3">
                  <c:v>343168</c:v>
                </c:pt>
                <c:pt idx="4">
                  <c:v>228081</c:v>
                </c:pt>
                <c:pt idx="5">
                  <c:v>210031</c:v>
                </c:pt>
                <c:pt idx="6">
                  <c:v>199000</c:v>
                </c:pt>
                <c:pt idx="7">
                  <c:v>183155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Roederer</c:v>
                  </c:pt>
                  <c:pt idx="5">
                    <c:v>Malard</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6"/>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769F1E-5CF6-4356-A9ED-A25638A026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23C2E63-BC0B-4DBE-AF6D-CE46B925F4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86F1AFE-2CFE-4CE0-8C56-51351B00D6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BC6E442-3038-4B56-9260-5229E36290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61BDC97-F90E-4955-9D75-8FD01E8BEE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FAA5E18-7F95-4DB7-981E-37E965A21B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F0ECE9B-3923-4B13-B052-8EA0599373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3FCFF2E-6747-492E-A13A-B2AB738370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68.593400000000003</c:v>
                </c:pt>
                <c:pt idx="1">
                  <c:v>23.808499999999999</c:v>
                </c:pt>
                <c:pt idx="2">
                  <c:v>50.115900000000003</c:v>
                </c:pt>
                <c:pt idx="3">
                  <c:v>31.6996</c:v>
                </c:pt>
                <c:pt idx="4">
                  <c:v>52.491900000000001</c:v>
                </c:pt>
                <c:pt idx="5">
                  <c:v>29.232500000000002</c:v>
                </c:pt>
                <c:pt idx="6">
                  <c:v>33.807899999999997</c:v>
                </c:pt>
                <c:pt idx="7">
                  <c:v>31.170300000000001</c:v>
                </c:pt>
              </c:numCache>
            </c:numRef>
          </c:xVal>
          <c:yVal>
            <c:numRef>
              <c:f>Sheet1!$B$2:$B$9</c:f>
              <c:numCache>
                <c:formatCode>General</c:formatCode>
                <c:ptCount val="8"/>
                <c:pt idx="0">
                  <c:v>1.6279999999999999</c:v>
                </c:pt>
                <c:pt idx="1">
                  <c:v>0.57399999999999995</c:v>
                </c:pt>
                <c:pt idx="2">
                  <c:v>1.1639999999999999</c:v>
                </c:pt>
                <c:pt idx="3">
                  <c:v>0.76200000000000001</c:v>
                </c:pt>
                <c:pt idx="4">
                  <c:v>1.1220000000000001</c:v>
                </c:pt>
                <c:pt idx="5">
                  <c:v>0.70299999999999996</c:v>
                </c:pt>
                <c:pt idx="6">
                  <c:v>0.78200000000000003</c:v>
                </c:pt>
                <c:pt idx="7">
                  <c:v>0.749</c:v>
                </c:pt>
              </c:numCache>
            </c:numRef>
          </c:yVal>
          <c:bubbleSize>
            <c:numRef>
              <c:f>Sheet1!$C$2:$C$9</c:f>
              <c:numCache>
                <c:formatCode>General</c:formatCode>
                <c:ptCount val="8"/>
                <c:pt idx="0">
                  <c:v>2452284</c:v>
                </c:pt>
                <c:pt idx="1">
                  <c:v>1052215</c:v>
                </c:pt>
                <c:pt idx="2">
                  <c:v>800953</c:v>
                </c:pt>
                <c:pt idx="3">
                  <c:v>584730</c:v>
                </c:pt>
                <c:pt idx="4">
                  <c:v>451798</c:v>
                </c:pt>
                <c:pt idx="5">
                  <c:v>367569</c:v>
                </c:pt>
                <c:pt idx="6">
                  <c:v>360663</c:v>
                </c:pt>
                <c:pt idx="7">
                  <c:v>351009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Heidsieck &amp; Co Monopole</c:v>
                  </c:pt>
                  <c:pt idx="6">
                    <c:v>Nicolas Feuillatte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509C6BA-E5EC-4C1E-B4A1-672C530B93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A8D889-E608-4274-B8EB-0C00BEDD51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5E65E3-7092-460B-9291-54BB4D824D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2968EDD-DA3A-4894-9CCD-8C21508B6C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DD63171-3AC0-448D-BB7C-49ABD2E60E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17B766-CC8E-482B-84EC-F7F2FF0E0B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00E546-FB84-4A3B-B239-31FE305CBD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D7C17C6-D67C-42AE-90FD-C0408C074A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26.727399999999999</c:v>
                </c:pt>
                <c:pt idx="1">
                  <c:v>32.021000000000001</c:v>
                </c:pt>
                <c:pt idx="2">
                  <c:v>62.957700000000003</c:v>
                </c:pt>
                <c:pt idx="3">
                  <c:v>32.944400000000002</c:v>
                </c:pt>
                <c:pt idx="4">
                  <c:v>28.646999999999998</c:v>
                </c:pt>
                <c:pt idx="5">
                  <c:v>36.854300000000002</c:v>
                </c:pt>
                <c:pt idx="6">
                  <c:v>26.394300000000001</c:v>
                </c:pt>
                <c:pt idx="7">
                  <c:v>31.0166</c:v>
                </c:pt>
              </c:numCache>
            </c:numRef>
          </c:xVal>
          <c:yVal>
            <c:numRef>
              <c:f>Sheet1!$B$2:$B$9</c:f>
              <c:numCache>
                <c:formatCode>General</c:formatCode>
                <c:ptCount val="8"/>
                <c:pt idx="0">
                  <c:v>0.94799999999999995</c:v>
                </c:pt>
                <c:pt idx="1">
                  <c:v>0.998</c:v>
                </c:pt>
                <c:pt idx="2">
                  <c:v>1.98</c:v>
                </c:pt>
                <c:pt idx="3">
                  <c:v>1.038</c:v>
                </c:pt>
                <c:pt idx="4">
                  <c:v>0.90800000000000003</c:v>
                </c:pt>
                <c:pt idx="5">
                  <c:v>1.169</c:v>
                </c:pt>
                <c:pt idx="6">
                  <c:v>0.83799999999999997</c:v>
                </c:pt>
                <c:pt idx="7">
                  <c:v>0.94599999999999995</c:v>
                </c:pt>
              </c:numCache>
            </c:numRef>
          </c:yVal>
          <c:bubbleSize>
            <c:numRef>
              <c:f>Sheet1!$C$2:$C$9</c:f>
              <c:numCache>
                <c:formatCode>General</c:formatCode>
                <c:ptCount val="8"/>
                <c:pt idx="0">
                  <c:v>11833795</c:v>
                </c:pt>
                <c:pt idx="1">
                  <c:v>5113789</c:v>
                </c:pt>
                <c:pt idx="2">
                  <c:v>4875253</c:v>
                </c:pt>
                <c:pt idx="3">
                  <c:v>4036279</c:v>
                </c:pt>
                <c:pt idx="4">
                  <c:v>3306117</c:v>
                </c:pt>
                <c:pt idx="5">
                  <c:v>2453762</c:v>
                </c:pt>
                <c:pt idx="6">
                  <c:v>1878563</c:v>
                </c:pt>
                <c:pt idx="7">
                  <c:v>1842294</c:v>
                </c:pt>
              </c:numCache>
            </c:numRef>
          </c:bubbleSize>
          <c:bubble3D val="0"/>
          <c:extLst>
            <c:ext xmlns:c15="http://schemas.microsoft.com/office/drawing/2012/chart" uri="{02D57815-91ED-43cb-92C2-25804820EDAC}">
              <c15:datalabelsRange>
                <c15:f>Sheet1!$E$2:$E$10</c15:f>
                <c15:dlblRangeCache>
                  <c:ptCount val="9"/>
                  <c:pt idx="0">
                    <c:v>Cfgv</c:v>
                  </c:pt>
                  <c:pt idx="1">
                    <c:v>Vranken Pommery</c:v>
                  </c:pt>
                  <c:pt idx="2">
                    <c:v>Mhcs</c:v>
                  </c:pt>
                  <c:pt idx="3">
                    <c:v>Lanson-Bcc</c:v>
                  </c:pt>
                  <c:pt idx="4">
                    <c:v>C&amp;C Sas France</c:v>
                  </c:pt>
                  <c:pt idx="5">
                    <c:v>Pernod Ricard</c:v>
                  </c:pt>
                  <c:pt idx="6">
                    <c:v>Maison Burtin</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0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6A47142-DD42-4D2A-82E6-EFEB9F1DAD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825153-7D2F-4F1E-B848-B0558DED18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0905BDF-8FE2-4C51-9C4F-07734F04DB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69D2D06-B840-45D3-98B7-C7C4DF04F9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A4BE8C1-8035-4BFC-9FE1-2E308F4AD4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03B30AA-E57A-46A1-BF66-9C24C41DDA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BA5F74A-CE3E-435A-AAA3-093A2B845B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6CAC378-3811-4006-A1D2-C4E95C7AB4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99.631699999999995</c:v>
                </c:pt>
                <c:pt idx="1">
                  <c:v>60.246400000000001</c:v>
                </c:pt>
                <c:pt idx="2">
                  <c:v>40.531100000000002</c:v>
                </c:pt>
                <c:pt idx="3">
                  <c:v>26.826699999999999</c:v>
                </c:pt>
                <c:pt idx="4">
                  <c:v>81.242900000000006</c:v>
                </c:pt>
                <c:pt idx="5">
                  <c:v>37.790300000000002</c:v>
                </c:pt>
                <c:pt idx="6">
                  <c:v>41.337299999999999</c:v>
                </c:pt>
                <c:pt idx="7">
                  <c:v>36.3018</c:v>
                </c:pt>
              </c:numCache>
            </c:numRef>
          </c:xVal>
          <c:yVal>
            <c:numRef>
              <c:f>Sheet1!$B$2:$B$9</c:f>
              <c:numCache>
                <c:formatCode>General</c:formatCode>
                <c:ptCount val="8"/>
                <c:pt idx="0">
                  <c:v>1.78</c:v>
                </c:pt>
                <c:pt idx="1">
                  <c:v>1.196</c:v>
                </c:pt>
                <c:pt idx="2">
                  <c:v>0.71099999999999997</c:v>
                </c:pt>
                <c:pt idx="3">
                  <c:v>0.504</c:v>
                </c:pt>
                <c:pt idx="4">
                  <c:v>1.421</c:v>
                </c:pt>
                <c:pt idx="5">
                  <c:v>0.66200000000000003</c:v>
                </c:pt>
                <c:pt idx="6">
                  <c:v>0.86299999999999999</c:v>
                </c:pt>
                <c:pt idx="7">
                  <c:v>0.63500000000000001</c:v>
                </c:pt>
              </c:numCache>
            </c:numRef>
          </c:yVal>
          <c:bubbleSize>
            <c:numRef>
              <c:f>Sheet1!$C$2:$C$9</c:f>
              <c:numCache>
                <c:formatCode>General</c:formatCode>
                <c:ptCount val="8"/>
                <c:pt idx="0">
                  <c:v>1413674</c:v>
                </c:pt>
                <c:pt idx="1">
                  <c:v>690605</c:v>
                </c:pt>
                <c:pt idx="2">
                  <c:v>591024</c:v>
                </c:pt>
                <c:pt idx="3">
                  <c:v>415089</c:v>
                </c:pt>
                <c:pt idx="4">
                  <c:v>398659</c:v>
                </c:pt>
                <c:pt idx="5">
                  <c:v>237021</c:v>
                </c:pt>
                <c:pt idx="6">
                  <c:v>204661</c:v>
                </c:pt>
                <c:pt idx="7">
                  <c:v>181255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0"/>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020CEDF-B215-42C0-B011-43A1EF756C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1DB8BDF-7055-452B-989F-D2CA4515A1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968CD0A-895D-4AA1-B4B2-BA09919EB0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CED8FAF-2D46-4DF6-9221-6BDACFE3FF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0D27C05-BC00-4BCF-9475-BFE03B4414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0457899-8FEA-4D62-A915-91DA4C3158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0CD54C-306B-46E6-A94B-1AEC631A41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C00461-E988-4FA9-AB9E-F976B6444C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26.5717</c:v>
                </c:pt>
                <c:pt idx="1">
                  <c:v>31.207100000000001</c:v>
                </c:pt>
                <c:pt idx="2">
                  <c:v>32.614100000000001</c:v>
                </c:pt>
                <c:pt idx="3">
                  <c:v>54.9084</c:v>
                </c:pt>
                <c:pt idx="4">
                  <c:v>28.646999999999998</c:v>
                </c:pt>
                <c:pt idx="5">
                  <c:v>36.527700000000003</c:v>
                </c:pt>
                <c:pt idx="6">
                  <c:v>26.394300000000001</c:v>
                </c:pt>
                <c:pt idx="7">
                  <c:v>26.513500000000001</c:v>
                </c:pt>
              </c:numCache>
            </c:numRef>
          </c:xVal>
          <c:yVal>
            <c:numRef>
              <c:f>Sheet1!$B$2:$B$9</c:f>
              <c:numCache>
                <c:formatCode>General</c:formatCode>
                <c:ptCount val="8"/>
                <c:pt idx="0">
                  <c:v>0.99</c:v>
                </c:pt>
                <c:pt idx="1">
                  <c:v>1.0169999999999999</c:v>
                </c:pt>
                <c:pt idx="2">
                  <c:v>1.069</c:v>
                </c:pt>
                <c:pt idx="3">
                  <c:v>1.7969999999999999</c:v>
                </c:pt>
                <c:pt idx="4">
                  <c:v>0.95099999999999996</c:v>
                </c:pt>
                <c:pt idx="5">
                  <c:v>1.214</c:v>
                </c:pt>
                <c:pt idx="6">
                  <c:v>0.878</c:v>
                </c:pt>
                <c:pt idx="7">
                  <c:v>0.84399999999999997</c:v>
                </c:pt>
              </c:numCache>
            </c:numRef>
          </c:yVal>
          <c:bubbleSize>
            <c:numRef>
              <c:f>Sheet1!$C$2:$C$9</c:f>
              <c:numCache>
                <c:formatCode>General</c:formatCode>
                <c:ptCount val="8"/>
                <c:pt idx="0">
                  <c:v>11598081</c:v>
                </c:pt>
                <c:pt idx="1">
                  <c:v>4529900</c:v>
                </c:pt>
                <c:pt idx="2">
                  <c:v>3832321</c:v>
                </c:pt>
                <c:pt idx="3">
                  <c:v>3468179</c:v>
                </c:pt>
                <c:pt idx="4">
                  <c:v>3306117</c:v>
                </c:pt>
                <c:pt idx="5">
                  <c:v>2420106</c:v>
                </c:pt>
                <c:pt idx="6">
                  <c:v>1878563</c:v>
                </c:pt>
                <c:pt idx="7">
                  <c:v>1443739</c:v>
                </c:pt>
              </c:numCache>
            </c:numRef>
          </c:bubbleSize>
          <c:bubble3D val="0"/>
          <c:extLst>
            <c:ext xmlns:c15="http://schemas.microsoft.com/office/drawing/2012/chart" uri="{02D57815-91ED-43cb-92C2-25804820EDAC}">
              <c15:datalabelsRange>
                <c15:f>Sheet1!$E$2:$E$10</c15:f>
                <c15:dlblRangeCache>
                  <c:ptCount val="9"/>
                  <c:pt idx="0">
                    <c:v>Cfgv</c:v>
                  </c:pt>
                  <c:pt idx="1">
                    <c:v>Vranken Pommery</c:v>
                  </c:pt>
                  <c:pt idx="2">
                    <c:v>Lanson-Bcc</c:v>
                  </c:pt>
                  <c:pt idx="3">
                    <c:v>Mhcs</c:v>
                  </c:pt>
                  <c:pt idx="4">
                    <c:v>C&amp;C Sas France</c:v>
                  </c:pt>
                  <c:pt idx="5">
                    <c:v>Pernod Ricard</c:v>
                  </c:pt>
                  <c:pt idx="6">
                    <c:v>Maison Burtin</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5BFDCC7-A203-4E09-ACC9-50912B8486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F97C41C-DB1D-47E3-80FB-286AA527B0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2AB3BCB-263E-4906-BB6B-84E3961E3C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3544574-0350-4E38-9184-0ACE684B79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D2864C-201F-4B8E-808A-4D7A9F42EC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0C2B2E4-E1A7-471B-A602-384C6D6B93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46A9AF6-8EDE-4BAB-A288-FAF7BE4FA8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0244D52-C94C-4E34-87FB-18A40160DD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102.878</c:v>
                </c:pt>
                <c:pt idx="1">
                  <c:v>58.924999999999997</c:v>
                </c:pt>
                <c:pt idx="2">
                  <c:v>40.274000000000001</c:v>
                </c:pt>
                <c:pt idx="3">
                  <c:v>26.687899999999999</c:v>
                </c:pt>
                <c:pt idx="4">
                  <c:v>80.448099999999997</c:v>
                </c:pt>
                <c:pt idx="5">
                  <c:v>37.557499999999997</c:v>
                </c:pt>
                <c:pt idx="6">
                  <c:v>40.275100000000002</c:v>
                </c:pt>
                <c:pt idx="7">
                  <c:v>35.996699999999997</c:v>
                </c:pt>
              </c:numCache>
            </c:numRef>
          </c:xVal>
          <c:yVal>
            <c:numRef>
              <c:f>Sheet1!$B$2:$B$9</c:f>
              <c:numCache>
                <c:formatCode>General</c:formatCode>
                <c:ptCount val="8"/>
                <c:pt idx="0">
                  <c:v>1.881</c:v>
                </c:pt>
                <c:pt idx="1">
                  <c:v>1.2010000000000001</c:v>
                </c:pt>
                <c:pt idx="2">
                  <c:v>0.71699999999999997</c:v>
                </c:pt>
                <c:pt idx="3">
                  <c:v>0.51300000000000001</c:v>
                </c:pt>
                <c:pt idx="4">
                  <c:v>1.43</c:v>
                </c:pt>
                <c:pt idx="5">
                  <c:v>0.66800000000000004</c:v>
                </c:pt>
                <c:pt idx="6">
                  <c:v>0.86699999999999999</c:v>
                </c:pt>
                <c:pt idx="7">
                  <c:v>0.64</c:v>
                </c:pt>
              </c:numCache>
            </c:numRef>
          </c:yVal>
          <c:bubbleSize>
            <c:numRef>
              <c:f>Sheet1!$C$2:$C$9</c:f>
              <c:numCache>
                <c:formatCode>General</c:formatCode>
                <c:ptCount val="8"/>
                <c:pt idx="0">
                  <c:v>572516</c:v>
                </c:pt>
                <c:pt idx="1">
                  <c:v>288261</c:v>
                </c:pt>
                <c:pt idx="2">
                  <c:v>258398</c:v>
                </c:pt>
                <c:pt idx="3">
                  <c:v>180357</c:v>
                </c:pt>
                <c:pt idx="4">
                  <c:v>149553</c:v>
                </c:pt>
                <c:pt idx="5">
                  <c:v>103471</c:v>
                </c:pt>
                <c:pt idx="6">
                  <c:v>96338</c:v>
                </c:pt>
                <c:pt idx="7">
                  <c:v>86320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3"/>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14AE44-AF6C-45F0-98BE-B2C1C71835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35F7ACC-0EF4-4BFC-8CFC-6BF4E65B21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2B1A247-F732-41C5-BE92-2E9512C275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660AF5C-7B37-4103-AF95-3CC71633B1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F17FBD4-AB31-46EB-8DF3-DA5ABF9364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0F405B0-A229-4752-BED6-474C06FDBB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FDCFD68-63E4-40F9-A6C4-0ED7ABE17A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6D73D81-1755-44B0-9817-B4C7FEC011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92.3446</c:v>
                </c:pt>
                <c:pt idx="1">
                  <c:v>39.909100000000002</c:v>
                </c:pt>
                <c:pt idx="2">
                  <c:v>53.0456</c:v>
                </c:pt>
                <c:pt idx="3">
                  <c:v>26.510400000000001</c:v>
                </c:pt>
                <c:pt idx="4">
                  <c:v>81.043800000000005</c:v>
                </c:pt>
                <c:pt idx="5">
                  <c:v>37.565300000000001</c:v>
                </c:pt>
                <c:pt idx="6">
                  <c:v>41.231999999999999</c:v>
                </c:pt>
                <c:pt idx="7">
                  <c:v>36.067500000000003</c:v>
                </c:pt>
              </c:numCache>
            </c:numRef>
          </c:xVal>
          <c:yVal>
            <c:numRef>
              <c:f>Sheet1!$B$2:$B$9</c:f>
              <c:numCache>
                <c:formatCode>General</c:formatCode>
                <c:ptCount val="8"/>
                <c:pt idx="0">
                  <c:v>1.788</c:v>
                </c:pt>
                <c:pt idx="1">
                  <c:v>0.76400000000000001</c:v>
                </c:pt>
                <c:pt idx="2">
                  <c:v>1.1359999999999999</c:v>
                </c:pt>
                <c:pt idx="3">
                  <c:v>0.54100000000000004</c:v>
                </c:pt>
                <c:pt idx="4">
                  <c:v>1.5469999999999999</c:v>
                </c:pt>
                <c:pt idx="5">
                  <c:v>0.72099999999999997</c:v>
                </c:pt>
                <c:pt idx="6">
                  <c:v>0.93400000000000005</c:v>
                </c:pt>
                <c:pt idx="7">
                  <c:v>0.69499999999999995</c:v>
                </c:pt>
              </c:numCache>
            </c:numRef>
          </c:yVal>
          <c:bubbleSize>
            <c:numRef>
              <c:f>Sheet1!$C$2:$C$9</c:f>
              <c:numCache>
                <c:formatCode>General</c:formatCode>
                <c:ptCount val="8"/>
                <c:pt idx="0">
                  <c:v>267707</c:v>
                </c:pt>
                <c:pt idx="1">
                  <c:v>145828</c:v>
                </c:pt>
                <c:pt idx="2">
                  <c:v>125665</c:v>
                </c:pt>
                <c:pt idx="3">
                  <c:v>95729</c:v>
                </c:pt>
                <c:pt idx="4">
                  <c:v>68401</c:v>
                </c:pt>
                <c:pt idx="5">
                  <c:v>42261</c:v>
                </c:pt>
                <c:pt idx="6">
                  <c:v>40696</c:v>
                </c:pt>
                <c:pt idx="7">
                  <c:v>37943</c:v>
                </c:pt>
              </c:numCache>
            </c:numRef>
          </c:bubbleSize>
          <c:bubble3D val="0"/>
          <c:extLst>
            <c:ext xmlns:c15="http://schemas.microsoft.com/office/drawing/2012/chart" uri="{02D57815-91ED-43cb-92C2-25804820EDAC}">
              <c15:datalabelsRange>
                <c15:f>Sheet1!$E$2:$E$10</c15:f>
                <c15:dlblRangeCache>
                  <c:ptCount val="9"/>
                  <c:pt idx="0">
                    <c:v>Mhcs</c:v>
                  </c:pt>
                  <c:pt idx="1">
                    <c:v>Vranken Pommery</c:v>
                  </c:pt>
                  <c:pt idx="2">
                    <c:v>Roederer</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1"/>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8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AF8FCB-7206-4D33-B79B-F259EEC437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BAC9298-13DA-4238-BB16-74BD19655F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9EBD783-5F04-4D84-9FA5-B7F2A62D25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38F675C-9497-435A-B90C-41F0E722C2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900241D-9660-46AC-9A4C-3B915A4389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60D5C45-F3EA-473B-BECC-3D6E77BCC8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DF3594B-02EC-43B7-99B3-4B3DA31984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3862770-21B8-41A8-953C-C96BE4FEBD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96.129900000000006</c:v>
                </c:pt>
                <c:pt idx="1">
                  <c:v>52.991900000000001</c:v>
                </c:pt>
                <c:pt idx="2">
                  <c:v>81.850300000000004</c:v>
                </c:pt>
                <c:pt idx="3">
                  <c:v>41.756999999999998</c:v>
                </c:pt>
                <c:pt idx="4">
                  <c:v>26.938700000000001</c:v>
                </c:pt>
                <c:pt idx="5">
                  <c:v>37.7181</c:v>
                </c:pt>
                <c:pt idx="6">
                  <c:v>41.338900000000002</c:v>
                </c:pt>
                <c:pt idx="7">
                  <c:v>36.402099999999997</c:v>
                </c:pt>
              </c:numCache>
            </c:numRef>
          </c:xVal>
          <c:yVal>
            <c:numRef>
              <c:f>Sheet1!$B$2:$B$9</c:f>
              <c:numCache>
                <c:formatCode>General</c:formatCode>
                <c:ptCount val="8"/>
                <c:pt idx="0">
                  <c:v>1.69</c:v>
                </c:pt>
                <c:pt idx="1">
                  <c:v>1.0509999999999999</c:v>
                </c:pt>
                <c:pt idx="2">
                  <c:v>1.4019999999999999</c:v>
                </c:pt>
                <c:pt idx="3">
                  <c:v>0.71699999999999997</c:v>
                </c:pt>
                <c:pt idx="4">
                  <c:v>0.50600000000000001</c:v>
                </c:pt>
                <c:pt idx="5">
                  <c:v>0.64400000000000002</c:v>
                </c:pt>
                <c:pt idx="6">
                  <c:v>0.85399999999999998</c:v>
                </c:pt>
                <c:pt idx="7">
                  <c:v>0.623</c:v>
                </c:pt>
              </c:numCache>
            </c:numRef>
          </c:yVal>
          <c:bubbleSize>
            <c:numRef>
              <c:f>Sheet1!$C$2:$C$9</c:f>
              <c:numCache>
                <c:formatCode>General</c:formatCode>
                <c:ptCount val="8"/>
                <c:pt idx="0">
                  <c:v>151020</c:v>
                </c:pt>
                <c:pt idx="1">
                  <c:v>72387</c:v>
                </c:pt>
                <c:pt idx="2">
                  <c:v>68345</c:v>
                </c:pt>
                <c:pt idx="3">
                  <c:v>50860</c:v>
                </c:pt>
                <c:pt idx="4">
                  <c:v>42644</c:v>
                </c:pt>
                <c:pt idx="5">
                  <c:v>33720</c:v>
                </c:pt>
                <c:pt idx="6">
                  <c:v>19884</c:v>
                </c:pt>
                <c:pt idx="7">
                  <c:v>17655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Laurent Perrier</c:v>
                  </c:pt>
                  <c:pt idx="3">
                    <c:v>Vranken Pommery</c:v>
                  </c:pt>
                  <c:pt idx="4">
                    <c:v>Malard Nicolas</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5"/>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164B82B-798B-4959-8368-79B770D9D4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5E39858-3B7B-4499-9ADA-897260D919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EC11A33-854C-486F-976F-D88E207327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CAB51AF-9061-4DDD-A046-99F21FBD05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7DEF315-1CF5-4C52-9D25-64F83BBD28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0E96E51-FF9E-422E-AB0E-2F5BD3147C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D723BE6-940D-4A1F-A4A5-20855E0672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DA92236-E57C-4876-B462-32212EA62B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107.247</c:v>
                </c:pt>
                <c:pt idx="1">
                  <c:v>104.3814</c:v>
                </c:pt>
                <c:pt idx="2">
                  <c:v>80.4315</c:v>
                </c:pt>
                <c:pt idx="3">
                  <c:v>41.240400000000001</c:v>
                </c:pt>
                <c:pt idx="4">
                  <c:v>27.0364</c:v>
                </c:pt>
                <c:pt idx="5">
                  <c:v>37.879600000000003</c:v>
                </c:pt>
                <c:pt idx="6">
                  <c:v>78.916200000000003</c:v>
                </c:pt>
                <c:pt idx="7">
                  <c:v>42.6937</c:v>
                </c:pt>
              </c:numCache>
            </c:numRef>
          </c:xVal>
          <c:yVal>
            <c:numRef>
              <c:f>Sheet1!$B$2:$B$9</c:f>
              <c:numCache>
                <c:formatCode>General</c:formatCode>
                <c:ptCount val="8"/>
                <c:pt idx="0">
                  <c:v>1.585</c:v>
                </c:pt>
                <c:pt idx="1">
                  <c:v>1.65</c:v>
                </c:pt>
                <c:pt idx="2">
                  <c:v>1.1399999999999999</c:v>
                </c:pt>
                <c:pt idx="3">
                  <c:v>0.57999999999999996</c:v>
                </c:pt>
                <c:pt idx="4">
                  <c:v>0.40899999999999997</c:v>
                </c:pt>
                <c:pt idx="5">
                  <c:v>0.53500000000000003</c:v>
                </c:pt>
                <c:pt idx="6">
                  <c:v>1.157</c:v>
                </c:pt>
                <c:pt idx="7">
                  <c:v>0.70199999999999996</c:v>
                </c:pt>
              </c:numCache>
            </c:numRef>
          </c:yVal>
          <c:bubbleSize>
            <c:numRef>
              <c:f>Sheet1!$C$2:$C$9</c:f>
              <c:numCache>
                <c:formatCode>General</c:formatCode>
                <c:ptCount val="8"/>
                <c:pt idx="0">
                  <c:v>142424</c:v>
                </c:pt>
                <c:pt idx="1">
                  <c:v>94152</c:v>
                </c:pt>
                <c:pt idx="2">
                  <c:v>38768</c:v>
                </c:pt>
                <c:pt idx="3">
                  <c:v>34312</c:v>
                </c:pt>
                <c:pt idx="4">
                  <c:v>26712</c:v>
                </c:pt>
                <c:pt idx="5">
                  <c:v>19508</c:v>
                </c:pt>
                <c:pt idx="6">
                  <c:v>15073</c:v>
                </c:pt>
                <c:pt idx="7">
                  <c:v>14217</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Laurent Perrier</c:v>
                  </c:pt>
                  <c:pt idx="3">
                    <c:v>Vranken Pommery</c:v>
                  </c:pt>
                  <c:pt idx="4">
                    <c:v>Malard Nicolas</c:v>
                  </c:pt>
                  <c:pt idx="5">
                    <c:v>Cfgv</c:v>
                  </c:pt>
                  <c:pt idx="6">
                    <c:v>Bollinger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9"/>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4F9F489-EF31-4731-A7B2-C33A6B2454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3CF9FF-3108-4A17-9451-3A2DF60FEE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4ADE8C0-A5DC-4100-9187-8A24DCADF2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A4CDC8B-D674-493D-A973-3260F2EE3D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034149B-49DA-4F24-8439-12812A8BC1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E57AEB4-529A-47E7-AC59-D5DA4954DE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2CDDA1D-4706-4EC6-91AE-032EE04692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466D91-6AFF-4681-99D8-9CF5E855AF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97.498400000000004</c:v>
                </c:pt>
                <c:pt idx="1">
                  <c:v>56.683900000000001</c:v>
                </c:pt>
                <c:pt idx="2">
                  <c:v>40.023699999999998</c:v>
                </c:pt>
                <c:pt idx="3">
                  <c:v>27.365200000000002</c:v>
                </c:pt>
                <c:pt idx="4">
                  <c:v>82.421099999999996</c:v>
                </c:pt>
                <c:pt idx="5">
                  <c:v>38.498600000000003</c:v>
                </c:pt>
                <c:pt idx="6">
                  <c:v>42.989699999999999</c:v>
                </c:pt>
                <c:pt idx="7">
                  <c:v>37.436</c:v>
                </c:pt>
              </c:numCache>
            </c:numRef>
          </c:xVal>
          <c:yVal>
            <c:numRef>
              <c:f>Sheet1!$B$2:$B$9</c:f>
              <c:numCache>
                <c:formatCode>General</c:formatCode>
                <c:ptCount val="8"/>
                <c:pt idx="0">
                  <c:v>1.6779999999999999</c:v>
                </c:pt>
                <c:pt idx="1">
                  <c:v>1.077</c:v>
                </c:pt>
                <c:pt idx="2">
                  <c:v>0.68500000000000005</c:v>
                </c:pt>
                <c:pt idx="3">
                  <c:v>0.49299999999999999</c:v>
                </c:pt>
                <c:pt idx="4">
                  <c:v>1.3740000000000001</c:v>
                </c:pt>
                <c:pt idx="5">
                  <c:v>0.66900000000000004</c:v>
                </c:pt>
                <c:pt idx="6">
                  <c:v>0.85</c:v>
                </c:pt>
                <c:pt idx="7">
                  <c:v>0.63500000000000001</c:v>
                </c:pt>
              </c:numCache>
            </c:numRef>
          </c:yVal>
          <c:bubbleSize>
            <c:numRef>
              <c:f>Sheet1!$C$2:$C$9</c:f>
              <c:numCache>
                <c:formatCode>General</c:formatCode>
                <c:ptCount val="8"/>
                <c:pt idx="0">
                  <c:v>93501</c:v>
                </c:pt>
                <c:pt idx="1">
                  <c:v>39452</c:v>
                </c:pt>
                <c:pt idx="2">
                  <c:v>35501</c:v>
                </c:pt>
                <c:pt idx="3">
                  <c:v>19484</c:v>
                </c:pt>
                <c:pt idx="4">
                  <c:v>18792</c:v>
                </c:pt>
                <c:pt idx="5">
                  <c:v>13744</c:v>
                </c:pt>
                <c:pt idx="6">
                  <c:v>8340</c:v>
                </c:pt>
                <c:pt idx="7">
                  <c:v>7899</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933EE0-1D83-4D0C-8228-2A1325B1E1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6F738F4-1863-4E39-AA32-01FA467277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5006A30-0E70-47A6-9AE6-9575F181E6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0630A60-8E30-4EAB-AD75-A5DFF30BAC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2F299D6-D9DD-4DDB-87E7-D6BF9556C6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F3BBDCB-B1D1-4361-9938-682CE18A18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5876DB1-AA03-40C1-BD1A-C00FE35790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8F20B94-7CDD-47FC-95FD-B32019C6CB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100.8122</c:v>
                </c:pt>
                <c:pt idx="1">
                  <c:v>62.756799999999998</c:v>
                </c:pt>
                <c:pt idx="2">
                  <c:v>40.201700000000002</c:v>
                </c:pt>
                <c:pt idx="3">
                  <c:v>26.686</c:v>
                </c:pt>
                <c:pt idx="4">
                  <c:v>80.477099999999993</c:v>
                </c:pt>
                <c:pt idx="5">
                  <c:v>37.464500000000001</c:v>
                </c:pt>
                <c:pt idx="6">
                  <c:v>40.721600000000002</c:v>
                </c:pt>
                <c:pt idx="7">
                  <c:v>36.009099999999997</c:v>
                </c:pt>
              </c:numCache>
            </c:numRef>
          </c:xVal>
          <c:yVal>
            <c:numRef>
              <c:f>Sheet1!$B$2:$B$9</c:f>
              <c:numCache>
                <c:formatCode>General</c:formatCode>
                <c:ptCount val="8"/>
                <c:pt idx="0">
                  <c:v>1.7869999999999999</c:v>
                </c:pt>
                <c:pt idx="1">
                  <c:v>1.2250000000000001</c:v>
                </c:pt>
                <c:pt idx="2">
                  <c:v>0.69699999999999995</c:v>
                </c:pt>
                <c:pt idx="3">
                  <c:v>0.499</c:v>
                </c:pt>
                <c:pt idx="4">
                  <c:v>1.393</c:v>
                </c:pt>
                <c:pt idx="5">
                  <c:v>0.64900000000000002</c:v>
                </c:pt>
                <c:pt idx="6">
                  <c:v>0.83699999999999997</c:v>
                </c:pt>
                <c:pt idx="7">
                  <c:v>0.624</c:v>
                </c:pt>
              </c:numCache>
            </c:numRef>
          </c:yVal>
          <c:bubbleSize>
            <c:numRef>
              <c:f>Sheet1!$C$2:$C$9</c:f>
              <c:numCache>
                <c:formatCode>General</c:formatCode>
                <c:ptCount val="8"/>
                <c:pt idx="0">
                  <c:v>981810</c:v>
                </c:pt>
                <c:pt idx="1">
                  <c:v>500862</c:v>
                </c:pt>
                <c:pt idx="2">
                  <c:v>402580</c:v>
                </c:pt>
                <c:pt idx="3">
                  <c:v>268461</c:v>
                </c:pt>
                <c:pt idx="4">
                  <c:v>258734</c:v>
                </c:pt>
                <c:pt idx="5">
                  <c:v>163645</c:v>
                </c:pt>
                <c:pt idx="6">
                  <c:v>140408</c:v>
                </c:pt>
                <c:pt idx="7">
                  <c:v>130497</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1"/>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8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8A637E3-8D4A-4B20-A90D-621143EE36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F2377A-65D0-4EFC-88F2-5653952EA2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E63F91-1BBE-4DF5-90EB-F7FC3565C7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1A8F4A-5B4C-4B97-8F61-35CAA47015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FE3BBC2-238A-4737-9A89-F66F824D52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2AC0153-509F-4D24-B119-36387610B2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25700E4-5E28-4FB6-9D8B-AC99449292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CFECA1-3CC7-4C10-817E-FD669C9097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96.788799999999995</c:v>
                </c:pt>
                <c:pt idx="1">
                  <c:v>81.262900000000002</c:v>
                </c:pt>
                <c:pt idx="2">
                  <c:v>40.4572</c:v>
                </c:pt>
                <c:pt idx="3">
                  <c:v>53.822899999999997</c:v>
                </c:pt>
                <c:pt idx="4">
                  <c:v>27.181899999999999</c:v>
                </c:pt>
                <c:pt idx="5">
                  <c:v>37.9467</c:v>
                </c:pt>
                <c:pt idx="6">
                  <c:v>41.847900000000003</c:v>
                </c:pt>
                <c:pt idx="7">
                  <c:v>36.9758</c:v>
                </c:pt>
              </c:numCache>
            </c:numRef>
          </c:xVal>
          <c:yVal>
            <c:numRef>
              <c:f>Sheet1!$B$2:$B$9</c:f>
              <c:numCache>
                <c:formatCode>General</c:formatCode>
                <c:ptCount val="8"/>
                <c:pt idx="0">
                  <c:v>1.659</c:v>
                </c:pt>
                <c:pt idx="1">
                  <c:v>1.4039999999999999</c:v>
                </c:pt>
                <c:pt idx="2">
                  <c:v>0.68799999999999994</c:v>
                </c:pt>
                <c:pt idx="3">
                  <c:v>1.0329999999999999</c:v>
                </c:pt>
                <c:pt idx="4">
                  <c:v>0.48799999999999999</c:v>
                </c:pt>
                <c:pt idx="5">
                  <c:v>0.65400000000000003</c:v>
                </c:pt>
                <c:pt idx="6">
                  <c:v>0.83299999999999996</c:v>
                </c:pt>
                <c:pt idx="7">
                  <c:v>0.628</c:v>
                </c:pt>
              </c:numCache>
            </c:numRef>
          </c:yVal>
          <c:bubbleSize>
            <c:numRef>
              <c:f>Sheet1!$C$2:$C$9</c:f>
              <c:numCache>
                <c:formatCode>General</c:formatCode>
                <c:ptCount val="8"/>
                <c:pt idx="0">
                  <c:v>174607</c:v>
                </c:pt>
                <c:pt idx="1">
                  <c:v>63060</c:v>
                </c:pt>
                <c:pt idx="2">
                  <c:v>61940</c:v>
                </c:pt>
                <c:pt idx="3">
                  <c:v>59582</c:v>
                </c:pt>
                <c:pt idx="4">
                  <c:v>44823</c:v>
                </c:pt>
                <c:pt idx="5">
                  <c:v>23489</c:v>
                </c:pt>
                <c:pt idx="6">
                  <c:v>16237</c:v>
                </c:pt>
                <c:pt idx="7">
                  <c:v>12239</c:v>
                </c:pt>
              </c:numCache>
            </c:numRef>
          </c:bubbleSize>
          <c:bubble3D val="0"/>
          <c:extLst>
            <c:ext xmlns:c15="http://schemas.microsoft.com/office/drawing/2012/chart" uri="{02D57815-91ED-43cb-92C2-25804820EDAC}">
              <c15:datalabelsRange>
                <c15:f>Sheet1!$E$2:$E$10</c15:f>
                <c15:dlblRangeCache>
                  <c:ptCount val="9"/>
                  <c:pt idx="0">
                    <c:v>Mhcs</c:v>
                  </c:pt>
                  <c:pt idx="1">
                    <c:v>Laurent Perrier</c:v>
                  </c:pt>
                  <c:pt idx="2">
                    <c:v>Vranken Pommery</c:v>
                  </c:pt>
                  <c:pt idx="3">
                    <c:v>Roederer</c:v>
                  </c:pt>
                  <c:pt idx="4">
                    <c:v>Malard Nicolas</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6"/>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CF5B97E-225A-472A-A73B-E3D435AF79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082C8624-1B6C-4A77-9DF4-24D0042C1B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95484BA-D27C-412F-9D90-5AFEDA9733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02DFBB7D-DF7E-4E4E-A4F9-1DC15B241B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BFF0C02-BEC9-4A31-B651-9B9634D16B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965C2422-BEDC-44D6-AD72-E03105F538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256C2519-6EA3-488E-A039-42A04FEEA5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B16CAF58-2B55-4573-950D-3891715070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12.7788</c:v>
                </c:pt>
                <c:pt idx="1">
                  <c:v>17.286000000000001</c:v>
                </c:pt>
                <c:pt idx="2">
                  <c:v>11.5068</c:v>
                </c:pt>
                <c:pt idx="3">
                  <c:v>11.856400000000001</c:v>
                </c:pt>
                <c:pt idx="4">
                  <c:v>11.451700000000001</c:v>
                </c:pt>
                <c:pt idx="5">
                  <c:v>9.1301000000000005</c:v>
                </c:pt>
                <c:pt idx="6">
                  <c:v>5.7043999999999997</c:v>
                </c:pt>
                <c:pt idx="7">
                  <c:v>13.463800000000001</c:v>
                </c:pt>
              </c:numCache>
            </c:numRef>
          </c:xVal>
          <c:yVal>
            <c:numRef>
              <c:f>Sheet1!$B$2:$B$9</c:f>
              <c:numCache>
                <c:formatCode>General</c:formatCode>
                <c:ptCount val="8"/>
                <c:pt idx="0">
                  <c:v>1.206</c:v>
                </c:pt>
                <c:pt idx="1">
                  <c:v>1.671</c:v>
                </c:pt>
                <c:pt idx="2">
                  <c:v>1.0860000000000001</c:v>
                </c:pt>
                <c:pt idx="3">
                  <c:v>1.0509999999999999</c:v>
                </c:pt>
                <c:pt idx="4">
                  <c:v>1.0820000000000001</c:v>
                </c:pt>
                <c:pt idx="5">
                  <c:v>0.86199999999999999</c:v>
                </c:pt>
                <c:pt idx="6">
                  <c:v>0.53800000000000003</c:v>
                </c:pt>
                <c:pt idx="7">
                  <c:v>1.2729999999999999</c:v>
                </c:pt>
              </c:numCache>
            </c:numRef>
          </c:yVal>
          <c:bubbleSize>
            <c:numRef>
              <c:f>Sheet1!$C$2:$C$9</c:f>
              <c:numCache>
                <c:formatCode>General</c:formatCode>
                <c:ptCount val="8"/>
                <c:pt idx="0">
                  <c:v>98192</c:v>
                </c:pt>
                <c:pt idx="1">
                  <c:v>81175</c:v>
                </c:pt>
                <c:pt idx="2">
                  <c:v>77326</c:v>
                </c:pt>
                <c:pt idx="3">
                  <c:v>60420</c:v>
                </c:pt>
                <c:pt idx="4">
                  <c:v>50548</c:v>
                </c:pt>
                <c:pt idx="5">
                  <c:v>44555</c:v>
                </c:pt>
                <c:pt idx="6">
                  <c:v>27997</c:v>
                </c:pt>
                <c:pt idx="7">
                  <c:v>27143</c:v>
                </c:pt>
              </c:numCache>
            </c:numRef>
          </c:bubbleSize>
          <c:bubble3D val="0"/>
          <c:extLst>
            <c:ext xmlns:c15="http://schemas.microsoft.com/office/drawing/2012/chart" uri="{02D57815-91ED-43cb-92C2-25804820EDAC}">
              <c15:datalabelsRange>
                <c15:f>Sheet1!$E$2:$E$10</c15:f>
                <c15:dlblRangeCache>
                  <c:ptCount val="9"/>
                  <c:pt idx="0">
                    <c:v>Patriarche</c:v>
                  </c:pt>
                  <c:pt idx="1">
                    <c:v>Mure</c:v>
                  </c:pt>
                  <c:pt idx="2">
                    <c:v>Bottega</c:v>
                  </c:pt>
                  <c:pt idx="3">
                    <c:v>Bouvet-Ladubay</c:v>
                  </c:pt>
                  <c:pt idx="4">
                    <c:v>Chateau Moncontour</c:v>
                  </c:pt>
                  <c:pt idx="5">
                    <c:v>Savian</c:v>
                  </c:pt>
                  <c:pt idx="6">
                    <c:v>Kriter</c:v>
                  </c:pt>
                  <c:pt idx="7">
                    <c:v>De Chanceny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1F61629-B2D4-4596-B471-C5BCC4B40B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EB25E96-3147-4F88-8CCC-3B205759E6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F2F0F38-2D38-4156-9862-9EBF35B260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333CC91-0113-4245-977B-CB75D05EE2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84C01E6-C182-45D6-BD31-C3A009C46A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CB0A111-6980-44CA-9F9D-CA80AE6D00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DF1E0D5-C8F0-4DEB-9709-130A32118C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2DDADE0-F429-41FC-85FD-8121065577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95.662300000000002</c:v>
                </c:pt>
                <c:pt idx="1">
                  <c:v>56.083399999999997</c:v>
                </c:pt>
                <c:pt idx="2">
                  <c:v>40.846499999999999</c:v>
                </c:pt>
                <c:pt idx="3">
                  <c:v>27.214600000000001</c:v>
                </c:pt>
                <c:pt idx="4">
                  <c:v>82.220100000000002</c:v>
                </c:pt>
                <c:pt idx="5">
                  <c:v>38.341000000000001</c:v>
                </c:pt>
                <c:pt idx="6">
                  <c:v>42.3598</c:v>
                </c:pt>
                <c:pt idx="7">
                  <c:v>37.163600000000002</c:v>
                </c:pt>
              </c:numCache>
            </c:numRef>
          </c:xVal>
          <c:yVal>
            <c:numRef>
              <c:f>Sheet1!$B$2:$B$9</c:f>
              <c:numCache>
                <c:formatCode>General</c:formatCode>
                <c:ptCount val="8"/>
                <c:pt idx="0">
                  <c:v>1.7330000000000001</c:v>
                </c:pt>
                <c:pt idx="1">
                  <c:v>1.141</c:v>
                </c:pt>
                <c:pt idx="2">
                  <c:v>0.73399999999999999</c:v>
                </c:pt>
                <c:pt idx="3">
                  <c:v>0.52200000000000002</c:v>
                </c:pt>
                <c:pt idx="4">
                  <c:v>1.4670000000000001</c:v>
                </c:pt>
                <c:pt idx="5">
                  <c:v>0.69199999999999995</c:v>
                </c:pt>
                <c:pt idx="6">
                  <c:v>0.92</c:v>
                </c:pt>
                <c:pt idx="7">
                  <c:v>0.66300000000000003</c:v>
                </c:pt>
              </c:numCache>
            </c:numRef>
          </c:yVal>
          <c:bubbleSize>
            <c:numRef>
              <c:f>Sheet1!$C$2:$C$9</c:f>
              <c:numCache>
                <c:formatCode>General</c:formatCode>
                <c:ptCount val="8"/>
                <c:pt idx="0">
                  <c:v>80165</c:v>
                </c:pt>
                <c:pt idx="1">
                  <c:v>40997</c:v>
                </c:pt>
                <c:pt idx="2">
                  <c:v>28470</c:v>
                </c:pt>
                <c:pt idx="3">
                  <c:v>26507</c:v>
                </c:pt>
                <c:pt idx="4">
                  <c:v>22035</c:v>
                </c:pt>
                <c:pt idx="5">
                  <c:v>16755</c:v>
                </c:pt>
                <c:pt idx="6">
                  <c:v>11183</c:v>
                </c:pt>
                <c:pt idx="7">
                  <c:v>7953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5"/>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3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088C04-E995-4D45-A015-4F2CC5EF1F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01F4EA2-33BE-489F-B9E1-88F461C704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62AD22B-BD03-4376-A24A-7AF4072058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14445EC-2E1D-452D-ABC1-DE8BBA37AE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4C5EE59-F5C8-4ECF-90E5-7579B3CDB2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84591C6-5D57-4162-AEAA-5B6BBB8050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F36DD8A-0275-42DE-8D1E-3DF037C006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720383-D227-4805-9AE3-6DE354D826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91.431899999999999</c:v>
                </c:pt>
                <c:pt idx="1">
                  <c:v>53.874099999999999</c:v>
                </c:pt>
                <c:pt idx="2">
                  <c:v>42.295499999999997</c:v>
                </c:pt>
                <c:pt idx="3">
                  <c:v>26.968</c:v>
                </c:pt>
                <c:pt idx="4">
                  <c:v>83.289900000000003</c:v>
                </c:pt>
                <c:pt idx="5">
                  <c:v>46.578899999999997</c:v>
                </c:pt>
                <c:pt idx="6">
                  <c:v>37.1111</c:v>
                </c:pt>
                <c:pt idx="7">
                  <c:v>38.6218</c:v>
                </c:pt>
              </c:numCache>
            </c:numRef>
          </c:xVal>
          <c:yVal>
            <c:numRef>
              <c:f>Sheet1!$B$2:$B$9</c:f>
              <c:numCache>
                <c:formatCode>General</c:formatCode>
                <c:ptCount val="8"/>
                <c:pt idx="0">
                  <c:v>1.77</c:v>
                </c:pt>
                <c:pt idx="1">
                  <c:v>1.131</c:v>
                </c:pt>
                <c:pt idx="2">
                  <c:v>0.78800000000000003</c:v>
                </c:pt>
                <c:pt idx="3">
                  <c:v>0.53300000000000003</c:v>
                </c:pt>
                <c:pt idx="4">
                  <c:v>1.552</c:v>
                </c:pt>
                <c:pt idx="5">
                  <c:v>0.93400000000000005</c:v>
                </c:pt>
                <c:pt idx="6">
                  <c:v>0.70199999999999996</c:v>
                </c:pt>
                <c:pt idx="7">
                  <c:v>0.70699999999999996</c:v>
                </c:pt>
              </c:numCache>
            </c:numRef>
          </c:yVal>
          <c:bubbleSize>
            <c:numRef>
              <c:f>Sheet1!$C$2:$C$9</c:f>
              <c:numCache>
                <c:formatCode>General</c:formatCode>
                <c:ptCount val="8"/>
                <c:pt idx="0">
                  <c:v>39590</c:v>
                </c:pt>
                <c:pt idx="1">
                  <c:v>22681</c:v>
                </c:pt>
                <c:pt idx="2">
                  <c:v>18610</c:v>
                </c:pt>
                <c:pt idx="3">
                  <c:v>15156</c:v>
                </c:pt>
                <c:pt idx="4">
                  <c:v>11494</c:v>
                </c:pt>
                <c:pt idx="5">
                  <c:v>7965</c:v>
                </c:pt>
                <c:pt idx="6">
                  <c:v>7014</c:v>
                </c:pt>
                <c:pt idx="7">
                  <c:v>6025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Lanson-Bcc</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24762C1-7CEE-45CB-A027-09BE1BEA0F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6187748-12AB-477D-AB1A-87ED346E8B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83CCF3F-CF2A-4AF5-9568-B6F8DE7D55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927F6F2-E285-4F86-AC7C-4E0D081A86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9B3AF04-AAC6-4F2A-A889-0D86DFF869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9A17738-2E6E-48A4-932B-CBABB108FB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6139275-D92D-42E8-A592-C40482758C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9D98A02-D8CF-490B-8131-BDD6D484F4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94.599299999999999</c:v>
                </c:pt>
                <c:pt idx="1">
                  <c:v>58.336399999999998</c:v>
                </c:pt>
                <c:pt idx="2">
                  <c:v>25.557099999999998</c:v>
                </c:pt>
                <c:pt idx="3">
                  <c:v>41.257100000000001</c:v>
                </c:pt>
                <c:pt idx="4">
                  <c:v>84.796300000000002</c:v>
                </c:pt>
                <c:pt idx="5">
                  <c:v>35.964500000000001</c:v>
                </c:pt>
                <c:pt idx="6">
                  <c:v>37.8874</c:v>
                </c:pt>
                <c:pt idx="7">
                  <c:v>39.849200000000003</c:v>
                </c:pt>
              </c:numCache>
            </c:numRef>
          </c:xVal>
          <c:yVal>
            <c:numRef>
              <c:f>Sheet1!$B$2:$B$9</c:f>
              <c:numCache>
                <c:formatCode>General</c:formatCode>
                <c:ptCount val="8"/>
                <c:pt idx="0">
                  <c:v>1.92</c:v>
                </c:pt>
                <c:pt idx="1">
                  <c:v>1.36</c:v>
                </c:pt>
                <c:pt idx="2">
                  <c:v>0.55500000000000005</c:v>
                </c:pt>
                <c:pt idx="3">
                  <c:v>0.85199999999999998</c:v>
                </c:pt>
                <c:pt idx="4">
                  <c:v>1.655</c:v>
                </c:pt>
                <c:pt idx="5">
                  <c:v>0.749</c:v>
                </c:pt>
                <c:pt idx="6">
                  <c:v>0.72899999999999998</c:v>
                </c:pt>
                <c:pt idx="7">
                  <c:v>1.0409999999999999</c:v>
                </c:pt>
              </c:numCache>
            </c:numRef>
          </c:yVal>
          <c:bubbleSize>
            <c:numRef>
              <c:f>Sheet1!$C$2:$C$9</c:f>
              <c:numCache>
                <c:formatCode>General</c:formatCode>
                <c:ptCount val="8"/>
                <c:pt idx="0">
                  <c:v>26677</c:v>
                </c:pt>
                <c:pt idx="1">
                  <c:v>19076</c:v>
                </c:pt>
                <c:pt idx="2">
                  <c:v>18810</c:v>
                </c:pt>
                <c:pt idx="3">
                  <c:v>17328</c:v>
                </c:pt>
                <c:pt idx="4">
                  <c:v>9158</c:v>
                </c:pt>
                <c:pt idx="5">
                  <c:v>7085</c:v>
                </c:pt>
                <c:pt idx="6">
                  <c:v>5721</c:v>
                </c:pt>
                <c:pt idx="7">
                  <c:v>5021</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Malard</c:v>
                  </c:pt>
                  <c:pt idx="6">
                    <c:v>Cfgv</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4F30FE-BA4F-4A4F-9D0B-924613FAB0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C3251AC-B581-4B7B-9854-6F6D3B2E8A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7481EB-EF21-4D20-A73E-F59050EF2C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7E2BCC-FD94-4A04-A6D0-E148B24266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EB97536-90D6-4A22-9C72-E8906AB12C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9194FE0-C521-4360-AED4-4F395E72D5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B830C83-2791-4E47-A154-3A295CA302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A462FA9-0016-4D10-BC87-595F01D06E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114.6647</c:v>
                </c:pt>
                <c:pt idx="1">
                  <c:v>74.685100000000006</c:v>
                </c:pt>
                <c:pt idx="2">
                  <c:v>40.249000000000002</c:v>
                </c:pt>
                <c:pt idx="3">
                  <c:v>80.259200000000007</c:v>
                </c:pt>
                <c:pt idx="4">
                  <c:v>26.4526</c:v>
                </c:pt>
                <c:pt idx="5">
                  <c:v>37.585900000000002</c:v>
                </c:pt>
                <c:pt idx="6">
                  <c:v>41.074300000000001</c:v>
                </c:pt>
                <c:pt idx="7">
                  <c:v>36</c:v>
                </c:pt>
              </c:numCache>
            </c:numRef>
          </c:xVal>
          <c:yVal>
            <c:numRef>
              <c:f>Sheet1!$B$2:$B$9</c:f>
              <c:numCache>
                <c:formatCode>General</c:formatCode>
                <c:ptCount val="8"/>
                <c:pt idx="0">
                  <c:v>1.7989999999999999</c:v>
                </c:pt>
                <c:pt idx="1">
                  <c:v>1.2969999999999999</c:v>
                </c:pt>
                <c:pt idx="2">
                  <c:v>0.62</c:v>
                </c:pt>
                <c:pt idx="3">
                  <c:v>1.2370000000000001</c:v>
                </c:pt>
                <c:pt idx="4">
                  <c:v>0.438</c:v>
                </c:pt>
                <c:pt idx="5">
                  <c:v>0.57999999999999996</c:v>
                </c:pt>
                <c:pt idx="6">
                  <c:v>0.74399999999999999</c:v>
                </c:pt>
                <c:pt idx="7">
                  <c:v>0.55400000000000005</c:v>
                </c:pt>
              </c:numCache>
            </c:numRef>
          </c:yVal>
          <c:bubbleSize>
            <c:numRef>
              <c:f>Sheet1!$C$2:$C$9</c:f>
              <c:numCache>
                <c:formatCode>General</c:formatCode>
                <c:ptCount val="8"/>
                <c:pt idx="0">
                  <c:v>524247</c:v>
                </c:pt>
                <c:pt idx="1">
                  <c:v>285820</c:v>
                </c:pt>
                <c:pt idx="2">
                  <c:v>167154</c:v>
                </c:pt>
                <c:pt idx="3">
                  <c:v>146473</c:v>
                </c:pt>
                <c:pt idx="4">
                  <c:v>108588</c:v>
                </c:pt>
                <c:pt idx="5">
                  <c:v>75435</c:v>
                </c:pt>
                <c:pt idx="6">
                  <c:v>60790</c:v>
                </c:pt>
                <c:pt idx="7">
                  <c:v>45828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Laurent Perrier</c:v>
                  </c:pt>
                  <c:pt idx="4">
                    <c:v>Malard Nicolas</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8"/>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E235462-104E-4025-ABB8-0A8ABBE4BB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EB2E1B6-A525-49C9-A8AA-C672AE1873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4611A4E-0FDA-4F5B-AF99-F70D3EB463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E63D907-C284-44D5-815D-406A71BDFE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EEDDEE0-7D70-4A45-B67E-61F7E5381B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73FB25C-3264-41A0-8C92-56304AA2EC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3972CE0-957D-4419-8F80-B2EB5998D3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26BAE40-E3A5-4315-9480-79D6D3F80A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91.712999999999994</c:v>
                </c:pt>
                <c:pt idx="1">
                  <c:v>52.918300000000002</c:v>
                </c:pt>
                <c:pt idx="2">
                  <c:v>40.189500000000002</c:v>
                </c:pt>
                <c:pt idx="3">
                  <c:v>80.916899999999998</c:v>
                </c:pt>
                <c:pt idx="4">
                  <c:v>26.9497</c:v>
                </c:pt>
                <c:pt idx="5">
                  <c:v>37.5413</c:v>
                </c:pt>
                <c:pt idx="6">
                  <c:v>41.015999999999998</c:v>
                </c:pt>
                <c:pt idx="7">
                  <c:v>36.271999999999998</c:v>
                </c:pt>
              </c:numCache>
            </c:numRef>
          </c:xVal>
          <c:yVal>
            <c:numRef>
              <c:f>Sheet1!$B$2:$B$9</c:f>
              <c:numCache>
                <c:formatCode>General</c:formatCode>
                <c:ptCount val="8"/>
                <c:pt idx="0">
                  <c:v>1.746</c:v>
                </c:pt>
                <c:pt idx="1">
                  <c:v>1.145</c:v>
                </c:pt>
                <c:pt idx="2">
                  <c:v>0.749</c:v>
                </c:pt>
                <c:pt idx="3">
                  <c:v>1.5149999999999999</c:v>
                </c:pt>
                <c:pt idx="4">
                  <c:v>0.53900000000000003</c:v>
                </c:pt>
                <c:pt idx="5">
                  <c:v>0.70699999999999996</c:v>
                </c:pt>
                <c:pt idx="6">
                  <c:v>0.91500000000000004</c:v>
                </c:pt>
                <c:pt idx="7">
                  <c:v>0.67700000000000005</c:v>
                </c:pt>
              </c:numCache>
            </c:numRef>
          </c:yVal>
          <c:bubbleSize>
            <c:numRef>
              <c:f>Sheet1!$C$2:$C$9</c:f>
              <c:numCache>
                <c:formatCode>General</c:formatCode>
                <c:ptCount val="8"/>
                <c:pt idx="0">
                  <c:v>168385</c:v>
                </c:pt>
                <c:pt idx="1">
                  <c:v>86098</c:v>
                </c:pt>
                <c:pt idx="2">
                  <c:v>82268</c:v>
                </c:pt>
                <c:pt idx="3">
                  <c:v>60364</c:v>
                </c:pt>
                <c:pt idx="4">
                  <c:v>57807</c:v>
                </c:pt>
                <c:pt idx="5">
                  <c:v>33637</c:v>
                </c:pt>
                <c:pt idx="6">
                  <c:v>30721</c:v>
                </c:pt>
                <c:pt idx="7">
                  <c:v>27603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Laurent Perrier</c:v>
                  </c:pt>
                  <c:pt idx="4">
                    <c:v>Malard Nicolas</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7A815A-6928-413C-8DBB-990C225E0A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3B1B66B-C5C8-418F-9C95-858BBD1FD8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C00074-4941-4FDA-BB68-F03F32669E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41E7A2B-7CB2-4708-8447-1EFCFDDA1B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888B5E5-9856-4E45-B862-803ECF0722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EF9D1E1-D405-40D5-96BC-EC368B9497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1B3FB92-537D-4A61-A286-EB6ACBF07F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4241871-044E-4223-B215-0C8DE146C9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93.116500000000002</c:v>
                </c:pt>
                <c:pt idx="1">
                  <c:v>39.9831</c:v>
                </c:pt>
                <c:pt idx="2">
                  <c:v>52.751899999999999</c:v>
                </c:pt>
                <c:pt idx="3">
                  <c:v>27.058199999999999</c:v>
                </c:pt>
                <c:pt idx="4">
                  <c:v>81.447900000000004</c:v>
                </c:pt>
                <c:pt idx="5">
                  <c:v>37.611499999999999</c:v>
                </c:pt>
                <c:pt idx="6">
                  <c:v>41.043500000000002</c:v>
                </c:pt>
                <c:pt idx="7">
                  <c:v>36.133699999999997</c:v>
                </c:pt>
              </c:numCache>
            </c:numRef>
          </c:xVal>
          <c:yVal>
            <c:numRef>
              <c:f>Sheet1!$B$2:$B$9</c:f>
              <c:numCache>
                <c:formatCode>General</c:formatCode>
                <c:ptCount val="8"/>
                <c:pt idx="0">
                  <c:v>1.7789999999999999</c:v>
                </c:pt>
                <c:pt idx="1">
                  <c:v>0.745</c:v>
                </c:pt>
                <c:pt idx="2">
                  <c:v>1.0980000000000001</c:v>
                </c:pt>
                <c:pt idx="3">
                  <c:v>0.54200000000000004</c:v>
                </c:pt>
                <c:pt idx="4">
                  <c:v>1.5089999999999999</c:v>
                </c:pt>
                <c:pt idx="5">
                  <c:v>0.70199999999999996</c:v>
                </c:pt>
                <c:pt idx="6">
                  <c:v>0.91600000000000004</c:v>
                </c:pt>
                <c:pt idx="7">
                  <c:v>0.67400000000000004</c:v>
                </c:pt>
              </c:numCache>
            </c:numRef>
          </c:yVal>
          <c:bubbleSize>
            <c:numRef>
              <c:f>Sheet1!$C$2:$C$9</c:f>
              <c:numCache>
                <c:formatCode>General</c:formatCode>
                <c:ptCount val="8"/>
                <c:pt idx="0">
                  <c:v>286147</c:v>
                </c:pt>
                <c:pt idx="1">
                  <c:v>146418</c:v>
                </c:pt>
                <c:pt idx="2">
                  <c:v>140742</c:v>
                </c:pt>
                <c:pt idx="3">
                  <c:v>93973</c:v>
                </c:pt>
                <c:pt idx="4">
                  <c:v>83647</c:v>
                </c:pt>
                <c:pt idx="5">
                  <c:v>53145</c:v>
                </c:pt>
                <c:pt idx="6">
                  <c:v>45271</c:v>
                </c:pt>
                <c:pt idx="7">
                  <c:v>41337</c:v>
                </c:pt>
              </c:numCache>
            </c:numRef>
          </c:bubbleSize>
          <c:bubble3D val="0"/>
          <c:extLst>
            <c:ext xmlns:c15="http://schemas.microsoft.com/office/drawing/2012/chart" uri="{02D57815-91ED-43cb-92C2-25804820EDAC}">
              <c15:datalabelsRange>
                <c15:f>Sheet1!$E$2:$E$10</c15:f>
                <c15:dlblRangeCache>
                  <c:ptCount val="9"/>
                  <c:pt idx="0">
                    <c:v>Mhcs</c:v>
                  </c:pt>
                  <c:pt idx="1">
                    <c:v>Vranken Pommery</c:v>
                  </c:pt>
                  <c:pt idx="2">
                    <c:v>Roederer</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CBDDB0-8EDD-4A37-876B-B8217ECF13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89A7BE-909E-4E52-8186-C85371049C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9C6C247-711B-4623-A90F-A837765C97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49C38E4-2D08-4DEC-93DF-ACB335D75C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B2D9157-E1FE-4ECE-A769-3ED9E9C9DB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B5ADE01-F4D4-40E5-A44C-F8F45285D1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FDFEE55-77E5-4A9A-8A28-1D96230098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BB06B45-A0BE-4E2E-99FF-643BE17069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90.870699999999999</c:v>
                </c:pt>
                <c:pt idx="1">
                  <c:v>40.894300000000001</c:v>
                </c:pt>
                <c:pt idx="2">
                  <c:v>52.199399999999997</c:v>
                </c:pt>
                <c:pt idx="3">
                  <c:v>27.031600000000001</c:v>
                </c:pt>
                <c:pt idx="4">
                  <c:v>81.073999999999998</c:v>
                </c:pt>
                <c:pt idx="5">
                  <c:v>37.692500000000003</c:v>
                </c:pt>
                <c:pt idx="6">
                  <c:v>40.939300000000003</c:v>
                </c:pt>
                <c:pt idx="7">
                  <c:v>36.332299999999996</c:v>
                </c:pt>
              </c:numCache>
            </c:numRef>
          </c:xVal>
          <c:yVal>
            <c:numRef>
              <c:f>Sheet1!$B$2:$B$9</c:f>
              <c:numCache>
                <c:formatCode>General</c:formatCode>
                <c:ptCount val="8"/>
                <c:pt idx="0">
                  <c:v>1.744</c:v>
                </c:pt>
                <c:pt idx="1">
                  <c:v>0.77200000000000002</c:v>
                </c:pt>
                <c:pt idx="2">
                  <c:v>1.115</c:v>
                </c:pt>
                <c:pt idx="3">
                  <c:v>0.53900000000000003</c:v>
                </c:pt>
                <c:pt idx="4">
                  <c:v>1.5169999999999999</c:v>
                </c:pt>
                <c:pt idx="5">
                  <c:v>0.71</c:v>
                </c:pt>
                <c:pt idx="6">
                  <c:v>0.92700000000000005</c:v>
                </c:pt>
                <c:pt idx="7">
                  <c:v>0.68500000000000005</c:v>
                </c:pt>
              </c:numCache>
            </c:numRef>
          </c:yVal>
          <c:bubbleSize>
            <c:numRef>
              <c:f>Sheet1!$C$2:$C$9</c:f>
              <c:numCache>
                <c:formatCode>General</c:formatCode>
                <c:ptCount val="8"/>
                <c:pt idx="0">
                  <c:v>228449</c:v>
                </c:pt>
                <c:pt idx="1">
                  <c:v>96347</c:v>
                </c:pt>
                <c:pt idx="2">
                  <c:v>89783</c:v>
                </c:pt>
                <c:pt idx="3">
                  <c:v>79662</c:v>
                </c:pt>
                <c:pt idx="4">
                  <c:v>54806</c:v>
                </c:pt>
                <c:pt idx="5">
                  <c:v>37881</c:v>
                </c:pt>
                <c:pt idx="6">
                  <c:v>36436</c:v>
                </c:pt>
                <c:pt idx="7">
                  <c:v>33571</c:v>
                </c:pt>
              </c:numCache>
            </c:numRef>
          </c:bubbleSize>
          <c:bubble3D val="0"/>
          <c:extLst>
            <c:ext xmlns:c15="http://schemas.microsoft.com/office/drawing/2012/chart" uri="{02D57815-91ED-43cb-92C2-25804820EDAC}">
              <c15:datalabelsRange>
                <c15:f>Sheet1!$E$2:$E$10</c15:f>
                <c15:dlblRangeCache>
                  <c:ptCount val="9"/>
                  <c:pt idx="0">
                    <c:v>Mhcs</c:v>
                  </c:pt>
                  <c:pt idx="1">
                    <c:v>Vranken Pommery</c:v>
                  </c:pt>
                  <c:pt idx="2">
                    <c:v>Roederer</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83C797A-039D-4817-828E-81CC360944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CE6B60-281F-4C68-B283-921FFD79A2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0F3C7B3-34E0-4899-9C55-56F42BC061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D929852-3086-46E7-9DBF-B90788E418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77E92B2-5315-44E0-B3FC-F7B078D563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EFDEF12-4B9F-45B6-ACB6-427513FE42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656D48D-2303-407F-B87C-71D67E3967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7BF2152-9054-4B70-84C1-82E45283BA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91.327299999999994</c:v>
                </c:pt>
                <c:pt idx="1">
                  <c:v>40.978499999999997</c:v>
                </c:pt>
                <c:pt idx="2">
                  <c:v>53.284599999999998</c:v>
                </c:pt>
                <c:pt idx="3">
                  <c:v>26.328800000000001</c:v>
                </c:pt>
                <c:pt idx="4">
                  <c:v>81.751900000000006</c:v>
                </c:pt>
                <c:pt idx="5">
                  <c:v>37.932200000000002</c:v>
                </c:pt>
                <c:pt idx="6">
                  <c:v>36.190100000000001</c:v>
                </c:pt>
                <c:pt idx="7">
                  <c:v>41.2333</c:v>
                </c:pt>
              </c:numCache>
            </c:numRef>
          </c:xVal>
          <c:yVal>
            <c:numRef>
              <c:f>Sheet1!$B$2:$B$9</c:f>
              <c:numCache>
                <c:formatCode>General</c:formatCode>
                <c:ptCount val="8"/>
                <c:pt idx="0">
                  <c:v>1.7669999999999999</c:v>
                </c:pt>
                <c:pt idx="1">
                  <c:v>0.78200000000000003</c:v>
                </c:pt>
                <c:pt idx="2">
                  <c:v>1.1319999999999999</c:v>
                </c:pt>
                <c:pt idx="3">
                  <c:v>0.53800000000000003</c:v>
                </c:pt>
                <c:pt idx="4">
                  <c:v>1.554</c:v>
                </c:pt>
                <c:pt idx="5">
                  <c:v>0.72399999999999998</c:v>
                </c:pt>
                <c:pt idx="6">
                  <c:v>0.69599999999999995</c:v>
                </c:pt>
                <c:pt idx="7">
                  <c:v>0.93100000000000005</c:v>
                </c:pt>
              </c:numCache>
            </c:numRef>
          </c:yVal>
          <c:bubbleSize>
            <c:numRef>
              <c:f>Sheet1!$C$2:$C$9</c:f>
              <c:numCache>
                <c:formatCode>General</c:formatCode>
                <c:ptCount val="8"/>
                <c:pt idx="0">
                  <c:v>206491</c:v>
                </c:pt>
                <c:pt idx="1">
                  <c:v>98881</c:v>
                </c:pt>
                <c:pt idx="2">
                  <c:v>88186</c:v>
                </c:pt>
                <c:pt idx="3">
                  <c:v>75116</c:v>
                </c:pt>
                <c:pt idx="4">
                  <c:v>53384</c:v>
                </c:pt>
                <c:pt idx="5">
                  <c:v>36946</c:v>
                </c:pt>
                <c:pt idx="6">
                  <c:v>32933</c:v>
                </c:pt>
                <c:pt idx="7">
                  <c:v>31461</c:v>
                </c:pt>
              </c:numCache>
            </c:numRef>
          </c:bubbleSize>
          <c:bubble3D val="0"/>
          <c:extLst>
            <c:ext xmlns:c15="http://schemas.microsoft.com/office/drawing/2012/chart" uri="{02D57815-91ED-43cb-92C2-25804820EDAC}">
              <c15:datalabelsRange>
                <c15:f>Sheet1!$E$2:$E$10</c15:f>
                <c15:dlblRangeCache>
                  <c:ptCount val="9"/>
                  <c:pt idx="0">
                    <c:v>Mhcs</c:v>
                  </c:pt>
                  <c:pt idx="1">
                    <c:v>Vranken Pommery</c:v>
                  </c:pt>
                  <c:pt idx="2">
                    <c:v>Roederer</c:v>
                  </c:pt>
                  <c:pt idx="3">
                    <c:v>Malard Nicolas</c:v>
                  </c:pt>
                  <c:pt idx="4">
                    <c:v>Laurent Perrier</c:v>
                  </c:pt>
                  <c:pt idx="5">
                    <c:v>Cfgv</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1005C4E-145C-450C-931E-F19AD8E2DF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3E4B598-B797-443F-8F17-D0B536B1CB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8A1835D-96C5-4F62-9F8A-CC314E88BC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29B53DE-F9B9-4A78-BA52-91743E3298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98ADAB8-EC4D-4638-90F8-E8E75D0765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503C8F5-AA58-499C-BD83-B1D4BED26F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2A3FEB-62C9-46DC-B2BE-5928FB6729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02D8CDA-3318-4A7C-9FA6-BD065FA6C3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8.1654999999999998</c:v>
                </c:pt>
                <c:pt idx="1">
                  <c:v>7.0598000000000001</c:v>
                </c:pt>
                <c:pt idx="2">
                  <c:v>8.4002999999999997</c:v>
                </c:pt>
                <c:pt idx="3">
                  <c:v>7.6973000000000003</c:v>
                </c:pt>
                <c:pt idx="4">
                  <c:v>9.7827999999999999</c:v>
                </c:pt>
                <c:pt idx="5">
                  <c:v>7.3342999999999998</c:v>
                </c:pt>
                <c:pt idx="6">
                  <c:v>7.7112999999999996</c:v>
                </c:pt>
              </c:numCache>
            </c:numRef>
          </c:xVal>
          <c:yVal>
            <c:numRef>
              <c:f>Sheet1!$B$2:$B$8</c:f>
              <c:numCache>
                <c:formatCode>General</c:formatCode>
                <c:ptCount val="7"/>
                <c:pt idx="0">
                  <c:v>0.995</c:v>
                </c:pt>
                <c:pt idx="1">
                  <c:v>0.95799999999999996</c:v>
                </c:pt>
                <c:pt idx="2">
                  <c:v>1.0389999999999999</c:v>
                </c:pt>
                <c:pt idx="3">
                  <c:v>1.0349999999999999</c:v>
                </c:pt>
                <c:pt idx="4">
                  <c:v>1.1910000000000001</c:v>
                </c:pt>
                <c:pt idx="5">
                  <c:v>1.0309999999999999</c:v>
                </c:pt>
                <c:pt idx="6">
                  <c:v>1.0840000000000001</c:v>
                </c:pt>
              </c:numCache>
            </c:numRef>
          </c:yVal>
          <c:bubbleSize>
            <c:numRef>
              <c:f>Sheet1!$C$2:$C$8</c:f>
              <c:numCache>
                <c:formatCode>General</c:formatCode>
                <c:ptCount val="7"/>
                <c:pt idx="0">
                  <c:v>15897650</c:v>
                </c:pt>
                <c:pt idx="1">
                  <c:v>12258120</c:v>
                </c:pt>
                <c:pt idx="2">
                  <c:v>4177323</c:v>
                </c:pt>
                <c:pt idx="3">
                  <c:v>3025266</c:v>
                </c:pt>
                <c:pt idx="4">
                  <c:v>1797924</c:v>
                </c:pt>
                <c:pt idx="5">
                  <c:v>932508</c:v>
                </c:pt>
                <c:pt idx="6">
                  <c:v>550341</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142C1D-BD75-4025-99F8-EEAD60EA76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843F7D-2399-4395-88EE-29195B5654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E00785E-91B3-41E3-B672-23F39A54E1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9B513F5-8ED3-40FB-ADCD-EA694DE3A4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DC4D1A4-8A50-419A-8AE1-7746F73EF6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9FBD30F-AE7D-4CBF-B509-AEF46698F2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4E1D8C0-F99B-440E-8303-73E2FE0002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311144E-0CD7-4465-9C4B-2FBCF7DA0D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12.8157</c:v>
                </c:pt>
                <c:pt idx="1">
                  <c:v>12.6061</c:v>
                </c:pt>
              </c:numCache>
            </c:numRef>
          </c:xVal>
          <c:yVal>
            <c:numRef>
              <c:f>Sheet1!$B$2:$B$3</c:f>
              <c:numCache>
                <c:formatCode>General</c:formatCode>
                <c:ptCount val="2"/>
                <c:pt idx="0">
                  <c:v>0.998</c:v>
                </c:pt>
                <c:pt idx="1">
                  <c:v>0.98199999999999998</c:v>
                </c:pt>
              </c:numCache>
            </c:numRef>
          </c:yVal>
          <c:bubbleSize>
            <c:numRef>
              <c:f>Sheet1!$C$2:$C$3</c:f>
              <c:numCache>
                <c:formatCode>General</c:formatCode>
                <c:ptCount val="2"/>
                <c:pt idx="0">
                  <c:v>385241</c:v>
                </c:pt>
                <c:pt idx="1">
                  <c:v>122077</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B650909-B565-4244-BC1F-8D6E501C39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355E813B-ACE5-447A-98CC-BD5BC7594A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D4B6FC7B-0EDA-4606-A446-089E2338E2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B3084562-371C-43A5-B730-62F9BCAB97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01EBA8E4-2A87-4569-ADFB-994EE52B36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7CA28537-F2CC-4583-B812-12CF384FED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F08EEFF-F7D1-45D5-A680-126004216E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92C30A1-4229-4DAE-8E16-D0C2BDB419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29.068899999999999</c:v>
                </c:pt>
                <c:pt idx="1">
                  <c:v>11.472899999999999</c:v>
                </c:pt>
              </c:numCache>
            </c:numRef>
          </c:xVal>
          <c:yVal>
            <c:numRef>
              <c:f>Sheet1!$B$2:$B$3</c:f>
              <c:numCache>
                <c:formatCode>General</c:formatCode>
                <c:ptCount val="2"/>
                <c:pt idx="0">
                  <c:v>1.8120000000000001</c:v>
                </c:pt>
                <c:pt idx="1">
                  <c:v>0.71499999999999997</c:v>
                </c:pt>
              </c:numCache>
            </c:numRef>
          </c:yVal>
          <c:bubbleSize>
            <c:numRef>
              <c:f>Sheet1!$C$2:$C$3</c:f>
              <c:numCache>
                <c:formatCode>General</c:formatCode>
                <c:ptCount val="2"/>
                <c:pt idx="0">
                  <c:v>45115</c:v>
                </c:pt>
                <c:pt idx="1">
                  <c:v>38503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8B71C9-31E1-4AEC-BB39-A520309D07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117F6F-CFC1-495C-8FA9-AA61F57C99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9F1766-4359-4660-8548-F1A7EAF034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0D79C0A-97CE-4597-87DF-95ABDF4E7E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7B9784B-2A74-46C2-99C1-D5278BC651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947F3D1-C07F-4BA2-9BFF-EDB4E79509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C15143-A2BC-449D-B10C-73A951F713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E307BE-A5A9-4063-A761-435436D8EC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8.1654999999999998</c:v>
                </c:pt>
                <c:pt idx="1">
                  <c:v>7.0598000000000001</c:v>
                </c:pt>
                <c:pt idx="2">
                  <c:v>8.4002999999999997</c:v>
                </c:pt>
                <c:pt idx="3">
                  <c:v>7.6973000000000003</c:v>
                </c:pt>
                <c:pt idx="4">
                  <c:v>9.7827999999999999</c:v>
                </c:pt>
                <c:pt idx="5">
                  <c:v>7.3342999999999998</c:v>
                </c:pt>
                <c:pt idx="6">
                  <c:v>7.7112999999999996</c:v>
                </c:pt>
              </c:numCache>
            </c:numRef>
          </c:xVal>
          <c:yVal>
            <c:numRef>
              <c:f>Sheet1!$B$2:$B$8</c:f>
              <c:numCache>
                <c:formatCode>General</c:formatCode>
                <c:ptCount val="7"/>
                <c:pt idx="0">
                  <c:v>1.0009999999999999</c:v>
                </c:pt>
                <c:pt idx="1">
                  <c:v>0.96399999999999997</c:v>
                </c:pt>
                <c:pt idx="2">
                  <c:v>1.0449999999999999</c:v>
                </c:pt>
                <c:pt idx="3">
                  <c:v>1.0409999999999999</c:v>
                </c:pt>
                <c:pt idx="4">
                  <c:v>1.198</c:v>
                </c:pt>
                <c:pt idx="5">
                  <c:v>1.0369999999999999</c:v>
                </c:pt>
                <c:pt idx="6">
                  <c:v>1.0900000000000001</c:v>
                </c:pt>
              </c:numCache>
            </c:numRef>
          </c:yVal>
          <c:bubbleSize>
            <c:numRef>
              <c:f>Sheet1!$C$2:$C$8</c:f>
              <c:numCache>
                <c:formatCode>General</c:formatCode>
                <c:ptCount val="7"/>
                <c:pt idx="0">
                  <c:v>15897650</c:v>
                </c:pt>
                <c:pt idx="1">
                  <c:v>12258120</c:v>
                </c:pt>
                <c:pt idx="2">
                  <c:v>4177323</c:v>
                </c:pt>
                <c:pt idx="3">
                  <c:v>3025266</c:v>
                </c:pt>
                <c:pt idx="4">
                  <c:v>1797924</c:v>
                </c:pt>
                <c:pt idx="5">
                  <c:v>932508</c:v>
                </c:pt>
                <c:pt idx="6">
                  <c:v>550341</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3A405D-F0B7-456C-8A06-F38E156CF9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CA90D3-CE4A-4826-BCD9-DECFECA7A0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5F3742F-F521-4DEF-82AA-E474C4340D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EDBB946-2169-4FF2-937C-878F5F0193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D1B3547-0FD3-4642-BD62-BE19A41CFE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EC67953-CB46-4D64-8536-7A73B25E7E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EA4B23E-9F6F-4D80-A8E2-1A03235B04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E1EF8D-49F4-4876-BBAC-FFE4AE712B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12.8065</c:v>
                </c:pt>
                <c:pt idx="1">
                  <c:v>12.5815</c:v>
                </c:pt>
              </c:numCache>
            </c:numRef>
          </c:xVal>
          <c:yVal>
            <c:numRef>
              <c:f>Sheet1!$B$2:$B$3</c:f>
              <c:numCache>
                <c:formatCode>General</c:formatCode>
                <c:ptCount val="2"/>
                <c:pt idx="0">
                  <c:v>1.004</c:v>
                </c:pt>
                <c:pt idx="1">
                  <c:v>0.98699999999999999</c:v>
                </c:pt>
              </c:numCache>
            </c:numRef>
          </c:yVal>
          <c:bubbleSize>
            <c:numRef>
              <c:f>Sheet1!$C$2:$C$3</c:f>
              <c:numCache>
                <c:formatCode>General</c:formatCode>
                <c:ptCount val="2"/>
                <c:pt idx="0">
                  <c:v>177332</c:v>
                </c:pt>
                <c:pt idx="1">
                  <c:v>54327</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2F616C-D6EC-4B52-A407-A6CF789321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E602799-95E2-4168-9673-3382E5ECE6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3E01CFA-52A4-4A5E-A033-7DC703FFDE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05432C4-B31B-47BC-8505-9BF009D415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0AFA016-562D-455C-B92C-EE09F9FBD8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7077ED5-9E11-4D66-BDC2-B880D0E581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8AB1E0A-63F3-4762-8289-907CC66B99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6B4973D-6BE3-4E6C-B386-8D39784CDC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12.8056</c:v>
                </c:pt>
                <c:pt idx="1">
                  <c:v>12.548999999999999</c:v>
                </c:pt>
              </c:numCache>
            </c:numRef>
          </c:xVal>
          <c:yVal>
            <c:numRef>
              <c:f>Sheet1!$B$2:$B$3</c:f>
              <c:numCache>
                <c:formatCode>General</c:formatCode>
                <c:ptCount val="2"/>
                <c:pt idx="0">
                  <c:v>0.99299999999999999</c:v>
                </c:pt>
                <c:pt idx="1">
                  <c:v>0.97199999999999998</c:v>
                </c:pt>
              </c:numCache>
            </c:numRef>
          </c:yVal>
          <c:bubbleSize>
            <c:numRef>
              <c:f>Sheet1!$C$2:$C$3</c:f>
              <c:numCache>
                <c:formatCode>General</c:formatCode>
                <c:ptCount val="2"/>
                <c:pt idx="0">
                  <c:v>88487</c:v>
                </c:pt>
                <c:pt idx="1">
                  <c:v>26767</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272B76-C305-4336-A7CA-C18205AE13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256A586-25E1-40B0-BF25-E7A4A3D5BE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5A90247-0FEE-4E9C-964B-A9B76F9F6C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B5D406A-FA76-4C3B-99F6-DC424080E6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E2E4A63-B1DE-47B7-B082-56E396E668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A387593-064E-4282-86D4-2894DCBEF6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937CE4F-D5E5-4CBC-BEBA-CA3EFAE8A3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C54243A-6C8A-4E8C-921F-B90417E6AE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13.066700000000001</c:v>
                </c:pt>
                <c:pt idx="1">
                  <c:v>12.901899999999999</c:v>
                </c:pt>
              </c:numCache>
            </c:numRef>
          </c:xVal>
          <c:yVal>
            <c:numRef>
              <c:f>Sheet1!$B$2:$B$3</c:f>
              <c:numCache>
                <c:formatCode>General</c:formatCode>
                <c:ptCount val="2"/>
                <c:pt idx="0">
                  <c:v>1.002</c:v>
                </c:pt>
                <c:pt idx="1">
                  <c:v>0.995</c:v>
                </c:pt>
              </c:numCache>
            </c:numRef>
          </c:yVal>
          <c:bubbleSize>
            <c:numRef>
              <c:f>Sheet1!$C$2:$C$3</c:f>
              <c:numCache>
                <c:formatCode>General</c:formatCode>
                <c:ptCount val="2"/>
                <c:pt idx="0">
                  <c:v>41330</c:v>
                </c:pt>
                <c:pt idx="1">
                  <c:v>15392</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6C90ED-6852-419C-A68D-55C481D1C9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B240F6-EA86-465A-94F4-8D36024F9B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68BE4AB-D075-4382-89EB-927764B6A9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E23B5E4-689E-4238-9D96-5F7620F6EC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A4842FB-2F17-4D21-97AC-6ED04C34D3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1073125-92B0-43C6-871B-68C252AF56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A3B40B5-6844-460D-84A9-8432FC996D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838DF2F-14A6-4BE0-B7F7-02F7E7637B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12.900499999999999</c:v>
                </c:pt>
                <c:pt idx="1">
                  <c:v>12.6502</c:v>
                </c:pt>
              </c:numCache>
            </c:numRef>
          </c:xVal>
          <c:yVal>
            <c:numRef>
              <c:f>Sheet1!$B$2:$B$3</c:f>
              <c:numCache>
                <c:formatCode>General</c:formatCode>
                <c:ptCount val="2"/>
                <c:pt idx="0">
                  <c:v>1</c:v>
                </c:pt>
                <c:pt idx="1">
                  <c:v>0.998</c:v>
                </c:pt>
              </c:numCache>
            </c:numRef>
          </c:yVal>
          <c:bubbleSize>
            <c:numRef>
              <c:f>Sheet1!$C$2:$C$3</c:f>
              <c:numCache>
                <c:formatCode>General</c:formatCode>
                <c:ptCount val="2"/>
                <c:pt idx="0">
                  <c:v>19957</c:v>
                </c:pt>
                <c:pt idx="1">
                  <c:v>4086</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6D9B542-C797-420A-9AFC-9B0A7A6DA5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53BAFB-7D0D-4281-BCF0-E4D73A3719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825A5F6-1A52-46BF-A5BD-87B1C01391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F35B18E-0BF9-4CC2-A3C8-193BCBFE27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59CD1F2-D1BE-46DA-B7F2-95389EB58D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7521449-C415-47CE-AC31-1118F5A659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0092F41-A83F-49A0-89AA-8D172A2DFE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106FD20-C0E5-428F-A161-50813CD8B9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12.5063</c:v>
                </c:pt>
                <c:pt idx="1">
                  <c:v>12.2933</c:v>
                </c:pt>
              </c:numCache>
            </c:numRef>
          </c:xVal>
          <c:yVal>
            <c:numRef>
              <c:f>Sheet1!$B$2:$B$3</c:f>
              <c:numCache>
                <c:formatCode>General</c:formatCode>
                <c:ptCount val="2"/>
                <c:pt idx="0">
                  <c:v>1.0029999999999999</c:v>
                </c:pt>
                <c:pt idx="1">
                  <c:v>0.99299999999999999</c:v>
                </c:pt>
              </c:numCache>
            </c:numRef>
          </c:yVal>
          <c:bubbleSize>
            <c:numRef>
              <c:f>Sheet1!$C$2:$C$3</c:f>
              <c:numCache>
                <c:formatCode>General</c:formatCode>
                <c:ptCount val="2"/>
                <c:pt idx="0">
                  <c:v>13857</c:v>
                </c:pt>
                <c:pt idx="1">
                  <c:v>6749</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32080E-E1FD-4D66-AAD2-A70C743DEC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D0AAB2-46CF-4614-A207-4277AE2CF1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244C24C-AD5D-4FC0-8088-BBB6DA0BD1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8A0EC82-9A17-4EE7-8D1C-164DC5411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D9CD7AB-A5CC-4322-A28C-AB745FB87D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172BEC3-E7EB-41E2-BD91-BDDF02C6EB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815D5A1-0683-4EF3-B6D0-07C053BA8D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63C1CD4-B0DE-4422-BB70-0CD868F2E7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12.838900000000001</c:v>
                </c:pt>
                <c:pt idx="1">
                  <c:v>12.577400000000001</c:v>
                </c:pt>
              </c:numCache>
            </c:numRef>
          </c:xVal>
          <c:yVal>
            <c:numRef>
              <c:f>Sheet1!$B$2:$B$3</c:f>
              <c:numCache>
                <c:formatCode>General</c:formatCode>
                <c:ptCount val="2"/>
                <c:pt idx="0">
                  <c:v>1.0049999999999999</c:v>
                </c:pt>
                <c:pt idx="1">
                  <c:v>0.98499999999999999</c:v>
                </c:pt>
              </c:numCache>
            </c:numRef>
          </c:yVal>
          <c:bubbleSize>
            <c:numRef>
              <c:f>Sheet1!$C$2:$C$3</c:f>
              <c:numCache>
                <c:formatCode>General</c:formatCode>
                <c:ptCount val="2"/>
                <c:pt idx="0">
                  <c:v>270438</c:v>
                </c:pt>
                <c:pt idx="1">
                  <c:v>82080</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B023813-A9EB-4C7E-BE02-55B2777BA7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3DBB5F-BAD2-4814-8019-4070356AA4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A41696A-9486-4D8F-8E86-16C204F331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E697B2D-EAA9-4A86-8C0D-7895DDE7AB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FCD7629-2067-4DBB-8E8B-29D5A0E8D7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9D39755-419F-4B58-B429-DF7BCD8B82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74E567B-DCE7-4DA4-A192-1609A1E143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BC41E00-85A7-4A8B-83AB-878CD44051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12.8688</c:v>
                </c:pt>
                <c:pt idx="1">
                  <c:v>12.7441</c:v>
                </c:pt>
              </c:numCache>
            </c:numRef>
          </c:xVal>
          <c:yVal>
            <c:numRef>
              <c:f>Sheet1!$B$2:$B$3</c:f>
              <c:numCache>
                <c:formatCode>General</c:formatCode>
                <c:ptCount val="2"/>
                <c:pt idx="0">
                  <c:v>1.004</c:v>
                </c:pt>
                <c:pt idx="1">
                  <c:v>0.99099999999999999</c:v>
                </c:pt>
              </c:numCache>
            </c:numRef>
          </c:yVal>
          <c:bubbleSize>
            <c:numRef>
              <c:f>Sheet1!$C$2:$C$3</c:f>
              <c:numCache>
                <c:formatCode>General</c:formatCode>
                <c:ptCount val="2"/>
                <c:pt idx="0">
                  <c:v>26973</c:v>
                </c:pt>
                <c:pt idx="1">
                  <c:v>12400</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4D0D00-E0AE-466A-A4AD-E4128F614B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2E521F2-A65B-42FE-BB5A-1C21B896B6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17E79BF-8DE5-4848-A604-9D950AF28E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D8A8C71-7D6A-4C3B-BD09-FAF0E31E8F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9A6E89D-E063-440E-925B-0D1106E923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9CE0F11-1C4B-404F-A226-63EF30B53E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E63DDF5-0A1B-4E4A-B0A9-E6D73FAD2E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F18C829-60E7-45DF-90BD-55CCF2FC7C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12.7188</c:v>
                </c:pt>
                <c:pt idx="1">
                  <c:v>12.2186</c:v>
                </c:pt>
              </c:numCache>
            </c:numRef>
          </c:xVal>
          <c:yVal>
            <c:numRef>
              <c:f>Sheet1!$B$2:$B$3</c:f>
              <c:numCache>
                <c:formatCode>General</c:formatCode>
                <c:ptCount val="2"/>
                <c:pt idx="0">
                  <c:v>1.006</c:v>
                </c:pt>
                <c:pt idx="1">
                  <c:v>0.97699999999999998</c:v>
                </c:pt>
              </c:numCache>
            </c:numRef>
          </c:yVal>
          <c:bubbleSize>
            <c:numRef>
              <c:f>Sheet1!$C$2:$C$3</c:f>
              <c:numCache>
                <c:formatCode>General</c:formatCode>
                <c:ptCount val="2"/>
                <c:pt idx="0">
                  <c:v>26913</c:v>
                </c:pt>
                <c:pt idx="1">
                  <c:v>6818</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16BE4C0-CC99-4D93-9960-FE3A9A7055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D60AB3A-C940-423D-AC44-6B36E5A7F8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1DA1962-6991-4649-8A2D-BA83F06034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89FCD0E-80E5-491A-B2EE-AA162BCCC0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0F95CC-1DFE-40D8-898D-5CF20E95B8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6FDDEF2-652E-4589-B707-04FC3E1D3E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1B10F25-94B4-46C6-94BC-87984C8A3B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6EDE01C-BCE6-4B96-A1FE-805E768DFC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12.669</c:v>
                </c:pt>
                <c:pt idx="1">
                  <c:v>12.639900000000001</c:v>
                </c:pt>
              </c:numCache>
            </c:numRef>
          </c:xVal>
          <c:yVal>
            <c:numRef>
              <c:f>Sheet1!$B$2:$B$3</c:f>
              <c:numCache>
                <c:formatCode>General</c:formatCode>
                <c:ptCount val="2"/>
                <c:pt idx="0">
                  <c:v>0.998</c:v>
                </c:pt>
                <c:pt idx="1">
                  <c:v>1.0029999999999999</c:v>
                </c:pt>
              </c:numCache>
            </c:numRef>
          </c:yVal>
          <c:bubbleSize>
            <c:numRef>
              <c:f>Sheet1!$C$2:$C$3</c:f>
              <c:numCache>
                <c:formatCode>General</c:formatCode>
                <c:ptCount val="2"/>
                <c:pt idx="0">
                  <c:v>9033</c:v>
                </c:pt>
                <c:pt idx="1">
                  <c:v>5827</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4F75BE-F422-4E7F-99FA-1C95F140C7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4CA74FC-6E00-430B-B086-60BCCAE77C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CDA8DC3-2272-4F53-BCDD-D87511D6B8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D6A8B9-B4DA-4265-A348-75C3D0BAFB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97B993-D73D-4E8D-880B-BC3DB0236C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AA13D4F-CE9E-480F-AE1D-E57260A2CE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87A516E-BF6C-46AA-B205-07110CFE91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CBF9C97-BE6B-425E-85F7-3DA85E13D8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97.008300000000006</c:v>
                </c:pt>
                <c:pt idx="1">
                  <c:v>30.7135</c:v>
                </c:pt>
                <c:pt idx="2">
                  <c:v>39.392000000000003</c:v>
                </c:pt>
                <c:pt idx="3">
                  <c:v>35.273200000000003</c:v>
                </c:pt>
                <c:pt idx="4">
                  <c:v>57.777700000000003</c:v>
                </c:pt>
                <c:pt idx="5">
                  <c:v>46.685600000000001</c:v>
                </c:pt>
                <c:pt idx="6">
                  <c:v>74.661799999999999</c:v>
                </c:pt>
                <c:pt idx="7">
                  <c:v>53.224699999999999</c:v>
                </c:pt>
              </c:numCache>
            </c:numRef>
          </c:xVal>
          <c:yVal>
            <c:numRef>
              <c:f>Sheet1!$B$2:$B$9</c:f>
              <c:numCache>
                <c:formatCode>General</c:formatCode>
                <c:ptCount val="8"/>
                <c:pt idx="0">
                  <c:v>1.91</c:v>
                </c:pt>
                <c:pt idx="1">
                  <c:v>0.60699999999999998</c:v>
                </c:pt>
                <c:pt idx="2">
                  <c:v>0.81100000000000005</c:v>
                </c:pt>
                <c:pt idx="3">
                  <c:v>0.69699999999999995</c:v>
                </c:pt>
                <c:pt idx="4">
                  <c:v>1.1659999999999999</c:v>
                </c:pt>
                <c:pt idx="5">
                  <c:v>0.92300000000000004</c:v>
                </c:pt>
                <c:pt idx="6">
                  <c:v>1.4530000000000001</c:v>
                </c:pt>
                <c:pt idx="7">
                  <c:v>1.03</c:v>
                </c:pt>
              </c:numCache>
            </c:numRef>
          </c:yVal>
          <c:bubbleSize>
            <c:numRef>
              <c:f>Sheet1!$C$2:$C$9</c:f>
              <c:numCache>
                <c:formatCode>General</c:formatCode>
                <c:ptCount val="8"/>
                <c:pt idx="0">
                  <c:v>7602346</c:v>
                </c:pt>
                <c:pt idx="1">
                  <c:v>5549709</c:v>
                </c:pt>
                <c:pt idx="2">
                  <c:v>534037</c:v>
                </c:pt>
                <c:pt idx="3">
                  <c:v>450509</c:v>
                </c:pt>
                <c:pt idx="4">
                  <c:v>424377</c:v>
                </c:pt>
                <c:pt idx="5">
                  <c:v>277219</c:v>
                </c:pt>
                <c:pt idx="6">
                  <c:v>213010</c:v>
                </c:pt>
                <c:pt idx="7">
                  <c:v>200125</c:v>
                </c:pt>
              </c:numCache>
            </c:numRef>
          </c:bubbleSize>
          <c:bubble3D val="0"/>
          <c:extLst>
            <c:ext xmlns:c15="http://schemas.microsoft.com/office/drawing/2012/chart" uri="{02D57815-91ED-43cb-92C2-25804820EDAC}">
              <c15:datalabelsRange>
                <c15:f>Sheet1!$E$2:$E$10</c15:f>
                <c15:dlblRangeCache>
                  <c:ptCount val="9"/>
                  <c:pt idx="0">
                    <c:v>Ruinart</c:v>
                  </c:pt>
                  <c:pt idx="1">
                    <c:v>Canard Duchêne</c:v>
                  </c:pt>
                  <c:pt idx="2">
                    <c:v>Nicolas</c:v>
                  </c:pt>
                  <c:pt idx="3">
                    <c:v>Malard</c:v>
                  </c:pt>
                  <c:pt idx="4">
                    <c:v>Besserat De Bellefon</c:v>
                  </c:pt>
                  <c:pt idx="5">
                    <c:v>Henriot</c:v>
                  </c:pt>
                  <c:pt idx="6">
                    <c:v>Ayala</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6"/>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3B74774-A6E8-4B7F-9E07-8E6BB48490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8A67C9-DA3E-4C7C-BA02-9C57007E34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EFCCD53-1209-4365-B848-FEC7D03037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52F83A9-5CCA-4C9B-9DEB-FCD01B8087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C53540-9CBF-4F4C-A472-01BC9D0842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BE3F382-1E7F-437B-B852-EC7FE27722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3B021D5-F51B-4AD5-81FC-D2FCF32832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2DCB8E5-461C-489B-BC92-2CEA506A76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12.889900000000001</c:v>
                </c:pt>
                <c:pt idx="1">
                  <c:v>13.2179</c:v>
                </c:pt>
              </c:numCache>
            </c:numRef>
          </c:xVal>
          <c:yVal>
            <c:numRef>
              <c:f>Sheet1!$B$2:$B$3</c:f>
              <c:numCache>
                <c:formatCode>General</c:formatCode>
                <c:ptCount val="2"/>
                <c:pt idx="0">
                  <c:v>1.01</c:v>
                </c:pt>
                <c:pt idx="1">
                  <c:v>0.97199999999999998</c:v>
                </c:pt>
              </c:numCache>
            </c:numRef>
          </c:yVal>
          <c:bubbleSize>
            <c:numRef>
              <c:f>Sheet1!$C$2:$C$3</c:f>
              <c:numCache>
                <c:formatCode>General</c:formatCode>
                <c:ptCount val="2"/>
                <c:pt idx="0">
                  <c:v>2926</c:v>
                </c:pt>
                <c:pt idx="1">
                  <c:v>1031</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CCA8C55-B50E-4CEB-AABC-EA9CDEB127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4B6EFB-D657-4A31-B81A-ADF11BE69F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B4A09D4-165D-42FF-84CA-FDA349E7D4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53C5E1E-9A64-43CB-8AC9-05E0C2C352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15E75D5-C429-4A4C-9715-6D0EF4F40E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3C8FEE9-70DD-49C7-89BF-DE903E7594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289ADBA-8F1B-4C84-B0B1-B12D798974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6F80F50-14DC-4DA4-81CA-ADDF1B0488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12.838200000000001</c:v>
                </c:pt>
                <c:pt idx="1">
                  <c:v>12.5786</c:v>
                </c:pt>
              </c:numCache>
            </c:numRef>
          </c:xVal>
          <c:yVal>
            <c:numRef>
              <c:f>Sheet1!$B$2:$B$3</c:f>
              <c:numCache>
                <c:formatCode>General</c:formatCode>
                <c:ptCount val="2"/>
                <c:pt idx="0">
                  <c:v>1.0049999999999999</c:v>
                </c:pt>
                <c:pt idx="1">
                  <c:v>0.98799999999999999</c:v>
                </c:pt>
              </c:numCache>
            </c:numRef>
          </c:yVal>
          <c:bubbleSize>
            <c:numRef>
              <c:f>Sheet1!$C$2:$C$3</c:f>
              <c:numCache>
                <c:formatCode>General</c:formatCode>
                <c:ptCount val="2"/>
                <c:pt idx="0">
                  <c:v>90445</c:v>
                </c:pt>
                <c:pt idx="1">
                  <c:v>33132</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CE74F44-B100-4962-941C-147DBF7261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0E3A3DD-F6BB-4AE0-9ACF-1997D73758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FE40E62-4906-4FA0-8557-F6C0D903A7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E4867A5-708A-4C0B-8DCB-9A3A7E6027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233D2EA-53A2-4C9D-BBAD-2EBC1D33D4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87B9BBE-EF28-4807-9F42-2780A4615C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70FB3FD-F224-48F1-BD56-B15CA92920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9DBAF38-E1DB-472C-BF1F-59F20343B5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12.8132</c:v>
                </c:pt>
                <c:pt idx="1">
                  <c:v>12.680300000000001</c:v>
                </c:pt>
              </c:numCache>
            </c:numRef>
          </c:xVal>
          <c:yVal>
            <c:numRef>
              <c:f>Sheet1!$B$2:$B$3</c:f>
              <c:numCache>
                <c:formatCode>General</c:formatCode>
                <c:ptCount val="2"/>
                <c:pt idx="0">
                  <c:v>1.002</c:v>
                </c:pt>
                <c:pt idx="1">
                  <c:v>0.99299999999999999</c:v>
                </c:pt>
              </c:numCache>
            </c:numRef>
          </c:yVal>
          <c:bubbleSize>
            <c:numRef>
              <c:f>Sheet1!$C$2:$C$3</c:f>
              <c:numCache>
                <c:formatCode>General</c:formatCode>
                <c:ptCount val="2"/>
                <c:pt idx="0">
                  <c:v>57352</c:v>
                </c:pt>
                <c:pt idx="1">
                  <c:v>17372</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54A8016-766A-4576-BAEF-FC691CDFCB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49C336-5328-41BB-ACB5-E4F0EE2E8A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00509D8-C37D-4854-A67C-982732114C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BBE24D0-B24C-4ED4-9417-88A4DEF818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9112351-D3AC-4075-B8A5-F49D07728D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38FE1E4-AB5A-4310-A3E4-BEDA2EB87F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14CD149-8961-42CC-B729-BDC9DF2A96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8A3E009-62F3-4F45-B1D3-5BF7323024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12.7636</c:v>
                </c:pt>
                <c:pt idx="1">
                  <c:v>12.488200000000001</c:v>
                </c:pt>
              </c:numCache>
            </c:numRef>
          </c:xVal>
          <c:yVal>
            <c:numRef>
              <c:f>Sheet1!$B$2:$B$3</c:f>
              <c:numCache>
                <c:formatCode>General</c:formatCode>
                <c:ptCount val="2"/>
                <c:pt idx="0">
                  <c:v>1.0049999999999999</c:v>
                </c:pt>
                <c:pt idx="1">
                  <c:v>0.98499999999999999</c:v>
                </c:pt>
              </c:numCache>
            </c:numRef>
          </c:yVal>
          <c:bubbleSize>
            <c:numRef>
              <c:f>Sheet1!$C$2:$C$3</c:f>
              <c:numCache>
                <c:formatCode>General</c:formatCode>
                <c:ptCount val="2"/>
                <c:pt idx="0">
                  <c:v>84776</c:v>
                </c:pt>
                <c:pt idx="1">
                  <c:v>26937</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ED409D-30E2-498E-B071-777746A3C3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11757FA-73E0-4C39-A524-2C433A0EC7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52F4F21-2F5A-4E90-A91D-78A05E8E66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E71DE90-152E-403B-A954-E02A3A7AA4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795DDFD-9E2E-4741-935D-9117D57DC1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4B945D1-BA71-4590-8D9F-E649916649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E17BEC2-1F0C-41BE-A6DF-1F29A510DA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6387C74-D9CF-450C-A5FB-3173ABDD90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12.8292</c:v>
                </c:pt>
                <c:pt idx="1">
                  <c:v>12.502700000000001</c:v>
                </c:pt>
              </c:numCache>
            </c:numRef>
          </c:xVal>
          <c:yVal>
            <c:numRef>
              <c:f>Sheet1!$B$2:$B$3</c:f>
              <c:numCache>
                <c:formatCode>General</c:formatCode>
                <c:ptCount val="2"/>
                <c:pt idx="0">
                  <c:v>0.98199999999999998</c:v>
                </c:pt>
                <c:pt idx="1">
                  <c:v>0.95599999999999996</c:v>
                </c:pt>
              </c:numCache>
            </c:numRef>
          </c:yVal>
          <c:bubbleSize>
            <c:numRef>
              <c:f>Sheet1!$C$2:$C$3</c:f>
              <c:numCache>
                <c:formatCode>General</c:formatCode>
                <c:ptCount val="2"/>
                <c:pt idx="0">
                  <c:v>75885</c:v>
                </c:pt>
                <c:pt idx="1">
                  <c:v>23255</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4EA551D-8945-489B-9550-4006EFA265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D01B40-0700-49FA-A347-3A18BDCBEF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FD7FCE0-B72D-42A1-80D3-7F7D47652B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256BF31-5739-42AE-9E4C-596DE7D818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0453B3E-0E2E-4635-A09F-88572ED1F3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D57714E-A0D0-4563-98A8-E7FDBDCF30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F5FC6A1-3CB7-42D1-9688-5C67808A03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FDE85E4-15A4-4C56-8BCA-CAA0FC6509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12.803900000000001</c:v>
                </c:pt>
                <c:pt idx="1">
                  <c:v>12.6892</c:v>
                </c:pt>
              </c:numCache>
            </c:numRef>
          </c:xVal>
          <c:yVal>
            <c:numRef>
              <c:f>Sheet1!$B$2:$B$3</c:f>
              <c:numCache>
                <c:formatCode>General</c:formatCode>
                <c:ptCount val="2"/>
                <c:pt idx="0">
                  <c:v>0.998</c:v>
                </c:pt>
                <c:pt idx="1">
                  <c:v>0.99199999999999999</c:v>
                </c:pt>
              </c:numCache>
            </c:numRef>
          </c:yVal>
          <c:bubbleSize>
            <c:numRef>
              <c:f>Sheet1!$C$2:$C$3</c:f>
              <c:numCache>
                <c:formatCode>General</c:formatCode>
                <c:ptCount val="2"/>
                <c:pt idx="0">
                  <c:v>76798</c:v>
                </c:pt>
                <c:pt idx="1">
                  <c:v>21394</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64E218D-FBA4-4550-AFE4-5BDF8CEC33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236260-8240-4CF6-B4DD-637010DBAA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1FB419-0BBE-4886-997C-E9D7EC8D9E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2A367F4-D08C-40AA-9526-6922FFF9AC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B954EB5-CC00-4F31-AAB4-DBEA19C592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D5B4B84-04A2-4CED-8112-DCC58224EE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CB6D42A-744E-4BD1-A306-D99AFB40BE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436CCA1-C3CA-4B8A-9598-E4F6D8EF9A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1.149</c:v>
                </c:pt>
                <c:pt idx="1">
                  <c:v>0.82099999999999995</c:v>
                </c:pt>
                <c:pt idx="2">
                  <c:v>0.97099999999999997</c:v>
                </c:pt>
                <c:pt idx="3">
                  <c:v>1.097</c:v>
                </c:pt>
                <c:pt idx="4">
                  <c:v>1.0580000000000001</c:v>
                </c:pt>
                <c:pt idx="5">
                  <c:v>0.95699999999999996</c:v>
                </c:pt>
                <c:pt idx="6">
                  <c:v>1.0629999999999999</c:v>
                </c:pt>
                <c:pt idx="7">
                  <c:v>0.89300000000000002</c:v>
                </c:pt>
              </c:numCache>
            </c:numRef>
          </c:yVal>
          <c:bubbleSize>
            <c:numRef>
              <c:f>Sheet1!$C$2:$C$9</c:f>
              <c:numCache>
                <c:formatCode>General</c:formatCode>
                <c:ptCount val="8"/>
                <c:pt idx="0">
                  <c:v>26217786</c:v>
                </c:pt>
                <c:pt idx="1">
                  <c:v>25627765</c:v>
                </c:pt>
                <c:pt idx="2">
                  <c:v>21170443</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Campari</c:v>
                  </c:pt>
                  <c:pt idx="1">
                    <c:v>Mdd</c:v>
                  </c:pt>
                  <c:pt idx="2">
                    <c:v>Castel</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5AEBD24-1CEE-471C-ACE4-886DB3FD10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F0C1C7-6916-4EF2-8422-B5AD312CCE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B7D805A-40F5-4984-B8CE-2DECA33274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12C58E9-D396-4B02-BEF5-BD436933CF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98F7E63-D9EC-4245-853E-D577ABA70C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EA61EE6-D7A2-4312-AA01-EDEA598486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0343500-837C-4FF9-A3E9-B2232CEE8A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08A58EA-3C1D-49CE-A28B-260BACCC59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7.3982000000000001</c:v>
                </c:pt>
                <c:pt idx="1">
                  <c:v>11.451499999999999</c:v>
                </c:pt>
                <c:pt idx="2">
                  <c:v>9.1104000000000003</c:v>
                </c:pt>
                <c:pt idx="3">
                  <c:v>11.444699999999999</c:v>
                </c:pt>
              </c:numCache>
            </c:numRef>
          </c:xVal>
          <c:yVal>
            <c:numRef>
              <c:f>Sheet1!$B$2:$B$5</c:f>
              <c:numCache>
                <c:formatCode>General</c:formatCode>
                <c:ptCount val="4"/>
                <c:pt idx="0">
                  <c:v>0.82599999999999996</c:v>
                </c:pt>
                <c:pt idx="1">
                  <c:v>1.278</c:v>
                </c:pt>
                <c:pt idx="2">
                  <c:v>1.0169999999999999</c:v>
                </c:pt>
                <c:pt idx="3">
                  <c:v>1.077</c:v>
                </c:pt>
              </c:numCache>
            </c:numRef>
          </c:yVal>
          <c:bubbleSize>
            <c:numRef>
              <c:f>Sheet1!$C$2:$C$5</c:f>
              <c:numCache>
                <c:formatCode>General</c:formatCode>
                <c:ptCount val="4"/>
                <c:pt idx="0">
                  <c:v>670018</c:v>
                </c:pt>
                <c:pt idx="1">
                  <c:v>607538</c:v>
                </c:pt>
                <c:pt idx="2">
                  <c:v>323774</c:v>
                </c:pt>
                <c:pt idx="3">
                  <c:v>90905</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2AD6FCF-353A-4FC4-A706-B7DBDDB59C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A56C6B6-E521-4D3A-A946-2D2AA6BF0B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5729833-06C1-49CB-9D12-6DC2195D3E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D9ACCB7-E18C-4D49-B0B6-4564BF4371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51EFBB-71ED-49F7-B115-E4701A8ED3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0D8F042-9B47-4392-9211-D5B6AE181E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379330A-B30C-498E-82B9-FBBED815F1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00FEE02-3232-4B5B-9470-20B3ABB24E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1.1539999999999999</c:v>
                </c:pt>
                <c:pt idx="1">
                  <c:v>0.82399999999999995</c:v>
                </c:pt>
                <c:pt idx="2">
                  <c:v>0.97499999999999998</c:v>
                </c:pt>
                <c:pt idx="3">
                  <c:v>1.1020000000000001</c:v>
                </c:pt>
                <c:pt idx="4">
                  <c:v>1.0620000000000001</c:v>
                </c:pt>
                <c:pt idx="5">
                  <c:v>0.96099999999999997</c:v>
                </c:pt>
                <c:pt idx="6">
                  <c:v>1.0680000000000001</c:v>
                </c:pt>
                <c:pt idx="7">
                  <c:v>0.89600000000000002</c:v>
                </c:pt>
              </c:numCache>
            </c:numRef>
          </c:yVal>
          <c:bubbleSize>
            <c:numRef>
              <c:f>Sheet1!$C$2:$C$9</c:f>
              <c:numCache>
                <c:formatCode>General</c:formatCode>
                <c:ptCount val="8"/>
                <c:pt idx="0">
                  <c:v>26217786</c:v>
                </c:pt>
                <c:pt idx="1">
                  <c:v>25627765</c:v>
                </c:pt>
                <c:pt idx="2">
                  <c:v>21162718</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Campari</c:v>
                  </c:pt>
                  <c:pt idx="1">
                    <c:v>Mdd</c:v>
                  </c:pt>
                  <c:pt idx="2">
                    <c:v>Castel</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824EF10-9D97-4218-BF6C-FDE96F8221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2D2BCA-1696-4C46-AEDA-47906D8F9A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28CF2B0-F39A-4DBF-89C7-7787DE1A09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7ED3AF-F1DC-4DC2-98D0-F88C296E0E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5AD66B3-022C-4BBA-86CD-59869CD43F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4287355-F13D-45B9-9091-B0A3EA2ED7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B2C33B4-AE0F-4D58-889F-0C9B5AD5F8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E36C07B-7F95-4CCC-A16E-EA5448A0FC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7.4409999999999998</c:v>
                </c:pt>
                <c:pt idx="1">
                  <c:v>11.4527</c:v>
                </c:pt>
                <c:pt idx="2">
                  <c:v>9.0898000000000003</c:v>
                </c:pt>
                <c:pt idx="3">
                  <c:v>11.3033</c:v>
                </c:pt>
              </c:numCache>
            </c:numRef>
          </c:xVal>
          <c:yVal>
            <c:numRef>
              <c:f>Sheet1!$B$2:$B$5</c:f>
              <c:numCache>
                <c:formatCode>General</c:formatCode>
                <c:ptCount val="4"/>
                <c:pt idx="0">
                  <c:v>0.82899999999999996</c:v>
                </c:pt>
                <c:pt idx="1">
                  <c:v>1.2749999999999999</c:v>
                </c:pt>
                <c:pt idx="2">
                  <c:v>1.012</c:v>
                </c:pt>
                <c:pt idx="3">
                  <c:v>1.0740000000000001</c:v>
                </c:pt>
              </c:numCache>
            </c:numRef>
          </c:yVal>
          <c:bubbleSize>
            <c:numRef>
              <c:f>Sheet1!$C$2:$C$5</c:f>
              <c:numCache>
                <c:formatCode>General</c:formatCode>
                <c:ptCount val="4"/>
                <c:pt idx="0">
                  <c:v>328526</c:v>
                </c:pt>
                <c:pt idx="1">
                  <c:v>290933</c:v>
                </c:pt>
                <c:pt idx="2">
                  <c:v>172107</c:v>
                </c:pt>
                <c:pt idx="3">
                  <c:v>43710</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C835A213-CD25-4EEC-A28B-5032FA1CA9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A2F78AF9-6C5A-4CD1-B24A-B97E687B2A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E3A2690-4B11-42A3-9724-15D12AF8A5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F38599B-77C2-45DE-8A6A-4CA4022823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C5DAF75E-364C-4117-A8D2-2C5CA48428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7C76D587-DD0E-4A45-838F-FFF21ED3F6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7AAD9FE8-ACD3-47AF-869E-35AD2304A3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4149131-3581-4D6D-A7B1-AEF3AC15CB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24.785499999999999</c:v>
                </c:pt>
                <c:pt idx="1">
                  <c:v>30.786100000000001</c:v>
                </c:pt>
                <c:pt idx="2">
                  <c:v>18.6905</c:v>
                </c:pt>
                <c:pt idx="3">
                  <c:v>25.835599999999999</c:v>
                </c:pt>
                <c:pt idx="4">
                  <c:v>24.3565</c:v>
                </c:pt>
                <c:pt idx="5">
                  <c:v>40.955100000000002</c:v>
                </c:pt>
                <c:pt idx="6">
                  <c:v>58.941899999999997</c:v>
                </c:pt>
                <c:pt idx="7">
                  <c:v>22.180499999999999</c:v>
                </c:pt>
              </c:numCache>
            </c:numRef>
          </c:xVal>
          <c:yVal>
            <c:numRef>
              <c:f>Sheet1!$B$2:$B$9</c:f>
              <c:numCache>
                <c:formatCode>General</c:formatCode>
                <c:ptCount val="8"/>
                <c:pt idx="0">
                  <c:v>1.042</c:v>
                </c:pt>
                <c:pt idx="1">
                  <c:v>1.4850000000000001</c:v>
                </c:pt>
                <c:pt idx="2">
                  <c:v>0.30399999999999999</c:v>
                </c:pt>
                <c:pt idx="3">
                  <c:v>1.222</c:v>
                </c:pt>
                <c:pt idx="4">
                  <c:v>1.109</c:v>
                </c:pt>
                <c:pt idx="5">
                  <c:v>1.952</c:v>
                </c:pt>
                <c:pt idx="6">
                  <c:v>2.8620000000000001</c:v>
                </c:pt>
                <c:pt idx="7">
                  <c:v>1.1200000000000001</c:v>
                </c:pt>
              </c:numCache>
            </c:numRef>
          </c:yVal>
          <c:bubbleSize>
            <c:numRef>
              <c:f>Sheet1!$C$2:$C$9</c:f>
              <c:numCache>
                <c:formatCode>General</c:formatCode>
                <c:ptCount val="8"/>
                <c:pt idx="0">
                  <c:v>63941275</c:v>
                </c:pt>
                <c:pt idx="1">
                  <c:v>37787787</c:v>
                </c:pt>
                <c:pt idx="2">
                  <c:v>26748672</c:v>
                </c:pt>
                <c:pt idx="3">
                  <c:v>24364022</c:v>
                </c:pt>
                <c:pt idx="4">
                  <c:v>23515927</c:v>
                </c:pt>
                <c:pt idx="5">
                  <c:v>20957933</c:v>
                </c:pt>
                <c:pt idx="6">
                  <c:v>15468822</c:v>
                </c:pt>
                <c:pt idx="7">
                  <c:v>4641984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Charles Lafitte</c:v>
                  </c:pt>
                  <c:pt idx="3">
                    <c:v>Canard Duchêne</c:v>
                  </c:pt>
                  <c:pt idx="4">
                    <c:v>Alfred De Rothschild</c:v>
                  </c:pt>
                  <c:pt idx="5">
                    <c:v>Moët &amp; Chandon</c:v>
                  </c:pt>
                  <c:pt idx="6">
                    <c:v>Ruinart</c:v>
                  </c:pt>
                  <c:pt idx="7">
                    <c:v>Nicolas</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
          <c:min val="1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DDC0C49-439F-4804-8697-99D6EED6BA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C3606C-C931-42B2-ABAD-63A215F92D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F35250E-32A3-4563-BF0A-CEF1C7AF46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28DC8E-40DB-4AEA-AEC1-1D34CA37E2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209060F-596E-48A2-B148-8D351C0D26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A7F5559-B0CC-453C-A17F-800FA6E0E2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D95B02F-A76D-4CC5-82C7-250A53AA6A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1D2CF95-D279-43D0-90BC-CD6BCC8B0C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7.3243999999999998</c:v>
                </c:pt>
                <c:pt idx="1">
                  <c:v>11.3698</c:v>
                </c:pt>
                <c:pt idx="2">
                  <c:v>9.0983000000000001</c:v>
                </c:pt>
                <c:pt idx="3">
                  <c:v>11.728</c:v>
                </c:pt>
              </c:numCache>
            </c:numRef>
          </c:xVal>
          <c:yVal>
            <c:numRef>
              <c:f>Sheet1!$B$2:$B$5</c:f>
              <c:numCache>
                <c:formatCode>General</c:formatCode>
                <c:ptCount val="4"/>
                <c:pt idx="0">
                  <c:v>0.82199999999999995</c:v>
                </c:pt>
                <c:pt idx="1">
                  <c:v>1.2749999999999999</c:v>
                </c:pt>
                <c:pt idx="2">
                  <c:v>1.022</c:v>
                </c:pt>
                <c:pt idx="3">
                  <c:v>1.083</c:v>
                </c:pt>
              </c:numCache>
            </c:numRef>
          </c:yVal>
          <c:bubbleSize>
            <c:numRef>
              <c:f>Sheet1!$C$2:$C$5</c:f>
              <c:numCache>
                <c:formatCode>General</c:formatCode>
                <c:ptCount val="4"/>
                <c:pt idx="0">
                  <c:v>120296</c:v>
                </c:pt>
                <c:pt idx="1">
                  <c:v>108729</c:v>
                </c:pt>
                <c:pt idx="2">
                  <c:v>55136</c:v>
                </c:pt>
                <c:pt idx="3">
                  <c:v>17287</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5C45B53-3F74-406D-A875-146DAB0D96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4AC651-6CDE-4484-A69D-8E0C98448E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C7D68EC-67AB-4901-9CF1-8C543BBCE3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606877-E3C6-4529-97AC-07B800EF0F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10BEBE5-9136-49AB-99DD-9E9816D494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F86E1BE-7E3E-4C45-AF98-9715854D6E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B336E88-750E-4374-A69B-4389F20A10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6FD0AE-4F98-4E1D-B02C-981ED54D7C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11.425599999999999</c:v>
                </c:pt>
                <c:pt idx="1">
                  <c:v>7.4080000000000004</c:v>
                </c:pt>
                <c:pt idx="2">
                  <c:v>9.1058000000000003</c:v>
                </c:pt>
                <c:pt idx="3">
                  <c:v>11.3514</c:v>
                </c:pt>
              </c:numCache>
            </c:numRef>
          </c:xVal>
          <c:yVal>
            <c:numRef>
              <c:f>Sheet1!$B$2:$B$5</c:f>
              <c:numCache>
                <c:formatCode>General</c:formatCode>
                <c:ptCount val="4"/>
                <c:pt idx="0">
                  <c:v>1.256</c:v>
                </c:pt>
                <c:pt idx="1">
                  <c:v>0.81399999999999995</c:v>
                </c:pt>
                <c:pt idx="2">
                  <c:v>1.002</c:v>
                </c:pt>
                <c:pt idx="3">
                  <c:v>1.0620000000000001</c:v>
                </c:pt>
              </c:numCache>
            </c:numRef>
          </c:yVal>
          <c:bubbleSize>
            <c:numRef>
              <c:f>Sheet1!$C$2:$C$5</c:f>
              <c:numCache>
                <c:formatCode>General</c:formatCode>
                <c:ptCount val="4"/>
                <c:pt idx="0">
                  <c:v>75203</c:v>
                </c:pt>
                <c:pt idx="1">
                  <c:v>69902</c:v>
                </c:pt>
                <c:pt idx="2">
                  <c:v>40348</c:v>
                </c:pt>
                <c:pt idx="3">
                  <c:v>9206</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715117A-ACDB-47C9-B306-6B568189B3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C50D27A-2DDD-433C-8E09-72BC8F55AB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2CAC889-AFC3-4772-BB92-5CA1854652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AE43BE7-148D-49B8-A6BA-27CD9B6DE7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8EA1064-05A3-48D0-9850-398AC42BD4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E1BA951-A553-4811-A7B0-BE9DB2BBE9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CAF2DD3-A639-4CC8-8E78-332662A047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349642D-A656-4100-840E-7533C321AA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7.5523999999999996</c:v>
                </c:pt>
                <c:pt idx="1">
                  <c:v>11.524699999999999</c:v>
                </c:pt>
                <c:pt idx="2">
                  <c:v>9.1434999999999995</c:v>
                </c:pt>
                <c:pt idx="3">
                  <c:v>11.5547</c:v>
                </c:pt>
              </c:numCache>
            </c:numRef>
          </c:xVal>
          <c:yVal>
            <c:numRef>
              <c:f>Sheet1!$B$2:$B$5</c:f>
              <c:numCache>
                <c:formatCode>General</c:formatCode>
                <c:ptCount val="4"/>
                <c:pt idx="0">
                  <c:v>0.82599999999999996</c:v>
                </c:pt>
                <c:pt idx="1">
                  <c:v>1.258</c:v>
                </c:pt>
                <c:pt idx="2">
                  <c:v>1.0009999999999999</c:v>
                </c:pt>
                <c:pt idx="3">
                  <c:v>1.06</c:v>
                </c:pt>
              </c:numCache>
            </c:numRef>
          </c:yVal>
          <c:bubbleSize>
            <c:numRef>
              <c:f>Sheet1!$C$2:$C$5</c:f>
              <c:numCache>
                <c:formatCode>General</c:formatCode>
                <c:ptCount val="4"/>
                <c:pt idx="0">
                  <c:v>35013</c:v>
                </c:pt>
                <c:pt idx="1">
                  <c:v>34574</c:v>
                </c:pt>
                <c:pt idx="2">
                  <c:v>19558</c:v>
                </c:pt>
                <c:pt idx="3">
                  <c:v>4437</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3E72BCC-7E69-43B3-9682-684981D96C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54F60C-90F1-49E4-8CB1-1CFCE1CECC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DAB9796-3342-46AA-BDF1-EAE5DFAA7E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8727EEC-05D0-4C18-BC09-5C01FDC2B1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683D9C3-DA35-482E-88A5-0DC9645C08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321A58F-7225-439E-A731-0FA39EFDA7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BBCAB87-FF00-476A-8AE6-A3ADF4E5C4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9E86608-C19D-44CC-95B9-2687652902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7.1877000000000004</c:v>
                </c:pt>
                <c:pt idx="1">
                  <c:v>11.4154</c:v>
                </c:pt>
                <c:pt idx="2">
                  <c:v>9.2040000000000006</c:v>
                </c:pt>
                <c:pt idx="3">
                  <c:v>12.408200000000001</c:v>
                </c:pt>
                <c:pt idx="4">
                  <c:v>6.5754999999999999</c:v>
                </c:pt>
              </c:numCache>
            </c:numRef>
          </c:xVal>
          <c:yVal>
            <c:numRef>
              <c:f>Sheet1!$B$2:$B$6</c:f>
              <c:numCache>
                <c:formatCode>General</c:formatCode>
                <c:ptCount val="5"/>
                <c:pt idx="0">
                  <c:v>0.83199999999999996</c:v>
                </c:pt>
                <c:pt idx="1">
                  <c:v>1.325</c:v>
                </c:pt>
                <c:pt idx="2">
                  <c:v>1.06</c:v>
                </c:pt>
                <c:pt idx="3">
                  <c:v>1.109</c:v>
                </c:pt>
                <c:pt idx="4">
                  <c:v>0.73799999999999999</c:v>
                </c:pt>
              </c:numCache>
            </c:numRef>
          </c:yVal>
          <c:bubbleSize>
            <c:numRef>
              <c:f>Sheet1!$C$2:$C$6</c:f>
              <c:numCache>
                <c:formatCode>General</c:formatCode>
                <c:ptCount val="5"/>
                <c:pt idx="0">
                  <c:v>37448</c:v>
                </c:pt>
                <c:pt idx="1">
                  <c:v>29406</c:v>
                </c:pt>
                <c:pt idx="2">
                  <c:v>12361</c:v>
                </c:pt>
                <c:pt idx="3">
                  <c:v>5472</c:v>
                </c:pt>
                <c:pt idx="4">
                  <c:v>2525</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pt idx="4">
                    <c:v>Castel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97C7DC-B0F8-4C22-A29D-64EA4EC03F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81179B5-FE4B-4DFF-A4EE-FFCC7C7F30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3C27609-3A88-4E43-90B4-8689FEFD28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824D622-584A-4009-A8B0-92AD13708C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11DC6A8-409B-4934-9CBB-991D63F10E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6CBE3B2-165E-43D4-B0C7-11258EC34C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1A428A5-A235-4CE0-98C1-E103750EC1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7165A86-DC95-43B3-99B2-1A699AEF8D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7.4691999999999998</c:v>
                </c:pt>
                <c:pt idx="1">
                  <c:v>11.437099999999999</c:v>
                </c:pt>
                <c:pt idx="2">
                  <c:v>9.0905000000000005</c:v>
                </c:pt>
                <c:pt idx="3">
                  <c:v>11.5092</c:v>
                </c:pt>
              </c:numCache>
            </c:numRef>
          </c:xVal>
          <c:yVal>
            <c:numRef>
              <c:f>Sheet1!$B$2:$B$5</c:f>
              <c:numCache>
                <c:formatCode>General</c:formatCode>
                <c:ptCount val="4"/>
                <c:pt idx="0">
                  <c:v>0.82599999999999996</c:v>
                </c:pt>
                <c:pt idx="1">
                  <c:v>1.264</c:v>
                </c:pt>
                <c:pt idx="2">
                  <c:v>1.0049999999999999</c:v>
                </c:pt>
                <c:pt idx="3">
                  <c:v>1.0629999999999999</c:v>
                </c:pt>
              </c:numCache>
            </c:numRef>
          </c:yVal>
          <c:bubbleSize>
            <c:numRef>
              <c:f>Sheet1!$C$2:$C$5</c:f>
              <c:numCache>
                <c:formatCode>General</c:formatCode>
                <c:ptCount val="4"/>
                <c:pt idx="0">
                  <c:v>448308</c:v>
                </c:pt>
                <c:pt idx="1">
                  <c:v>428822</c:v>
                </c:pt>
                <c:pt idx="2">
                  <c:v>237189</c:v>
                </c:pt>
                <c:pt idx="3">
                  <c:v>61275</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3BA0B6-A062-4372-B01D-68DB87008F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FB5CFB6-9BFF-4998-8A9A-A247A82DE1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DACC034-EC05-4EC0-89A0-92164153F4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534577-EF79-4BE3-9604-0480CEBF95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3F98378-4CBB-4B98-B754-A04A1E5676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A6EBAED-1E88-405C-B812-81BBFAF5E3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07B710-89F8-46F1-9F2D-6DA855E936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304E6AB-7E5E-48D5-84C4-1F74C96B35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11.4709</c:v>
                </c:pt>
                <c:pt idx="1">
                  <c:v>7.3208000000000002</c:v>
                </c:pt>
                <c:pt idx="2">
                  <c:v>9.1577000000000002</c:v>
                </c:pt>
                <c:pt idx="3">
                  <c:v>11.4771</c:v>
                </c:pt>
              </c:numCache>
            </c:numRef>
          </c:xVal>
          <c:yVal>
            <c:numRef>
              <c:f>Sheet1!$B$2:$B$5</c:f>
              <c:numCache>
                <c:formatCode>General</c:formatCode>
                <c:ptCount val="4"/>
                <c:pt idx="0">
                  <c:v>1.272</c:v>
                </c:pt>
                <c:pt idx="1">
                  <c:v>0.81100000000000005</c:v>
                </c:pt>
                <c:pt idx="2">
                  <c:v>1.016</c:v>
                </c:pt>
                <c:pt idx="3">
                  <c:v>1.0620000000000001</c:v>
                </c:pt>
              </c:numCache>
            </c:numRef>
          </c:yVal>
          <c:bubbleSize>
            <c:numRef>
              <c:f>Sheet1!$C$2:$C$5</c:f>
              <c:numCache>
                <c:formatCode>General</c:formatCode>
                <c:ptCount val="4"/>
                <c:pt idx="0">
                  <c:v>78289</c:v>
                </c:pt>
                <c:pt idx="1">
                  <c:v>76114</c:v>
                </c:pt>
                <c:pt idx="2">
                  <c:v>32061</c:v>
                </c:pt>
                <c:pt idx="3">
                  <c:v>8252</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3B21BDE-5145-4CDE-9E05-5BFC91A335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8DD1A98-A2D7-424C-ACBE-3D80DCF782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E60337C-31C0-4B7F-A6A8-1E71711E72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6F838D8-8D1E-4BE2-8791-208D751374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86F9B3F-1E2B-479B-A1BE-D5E728A4FE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6A3105B-820E-4F25-A32E-3ED2435A05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72AD68F-61C9-4128-9692-29BBADF2BB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148C0D6-43DA-48C5-846C-741D91A923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7.1779000000000002</c:v>
                </c:pt>
                <c:pt idx="1">
                  <c:v>11.4886</c:v>
                </c:pt>
                <c:pt idx="2">
                  <c:v>9.1776</c:v>
                </c:pt>
                <c:pt idx="3">
                  <c:v>11.551</c:v>
                </c:pt>
                <c:pt idx="4">
                  <c:v>6.4760999999999997</c:v>
                </c:pt>
              </c:numCache>
            </c:numRef>
          </c:xVal>
          <c:yVal>
            <c:numRef>
              <c:f>Sheet1!$B$2:$B$6</c:f>
              <c:numCache>
                <c:formatCode>General</c:formatCode>
                <c:ptCount val="5"/>
                <c:pt idx="0">
                  <c:v>0.83199999999999996</c:v>
                </c:pt>
                <c:pt idx="1">
                  <c:v>1.3320000000000001</c:v>
                </c:pt>
                <c:pt idx="2">
                  <c:v>1.0660000000000001</c:v>
                </c:pt>
                <c:pt idx="3">
                  <c:v>1.119</c:v>
                </c:pt>
                <c:pt idx="4">
                  <c:v>0.749</c:v>
                </c:pt>
              </c:numCache>
            </c:numRef>
          </c:yVal>
          <c:bubbleSize>
            <c:numRef>
              <c:f>Sheet1!$C$2:$C$6</c:f>
              <c:numCache>
                <c:formatCode>General</c:formatCode>
                <c:ptCount val="5"/>
                <c:pt idx="0">
                  <c:v>49398</c:v>
                </c:pt>
                <c:pt idx="1">
                  <c:v>41175</c:v>
                </c:pt>
                <c:pt idx="2">
                  <c:v>22788</c:v>
                </c:pt>
                <c:pt idx="3">
                  <c:v>8259</c:v>
                </c:pt>
                <c:pt idx="4">
                  <c:v>7726</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pt idx="4">
                    <c:v>Castel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653710-62A3-4673-97C0-D74923A311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F081B90-AC55-4BB3-9B38-46A71F2031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D03C03-163C-45AC-B9A0-209FB88B0B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C292503-A3DE-43D6-8D7D-D6FCB29633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C0E4858-45F3-4C32-96F4-C9FF4865E7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3EFCA55-96F3-4DA2-99B4-569BEB487A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2535CEC-8A73-4FC4-BDB7-74B1027494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98173C1-E9B0-4BD8-88AF-078D478CA5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7.2351000000000001</c:v>
                </c:pt>
                <c:pt idx="1">
                  <c:v>11.490399999999999</c:v>
                </c:pt>
                <c:pt idx="2">
                  <c:v>9.1667000000000005</c:v>
                </c:pt>
                <c:pt idx="3">
                  <c:v>10.4292</c:v>
                </c:pt>
              </c:numCache>
            </c:numRef>
          </c:xVal>
          <c:yVal>
            <c:numRef>
              <c:f>Sheet1!$B$2:$B$5</c:f>
              <c:numCache>
                <c:formatCode>General</c:formatCode>
                <c:ptCount val="4"/>
                <c:pt idx="0">
                  <c:v>0.84199999999999997</c:v>
                </c:pt>
                <c:pt idx="1">
                  <c:v>1.3240000000000001</c:v>
                </c:pt>
                <c:pt idx="2">
                  <c:v>1.06</c:v>
                </c:pt>
                <c:pt idx="3">
                  <c:v>1.145</c:v>
                </c:pt>
              </c:numCache>
            </c:numRef>
          </c:yVal>
          <c:bubbleSize>
            <c:numRef>
              <c:f>Sheet1!$C$2:$C$5</c:f>
              <c:numCache>
                <c:formatCode>General</c:formatCode>
                <c:ptCount val="4"/>
                <c:pt idx="0">
                  <c:v>20461</c:v>
                </c:pt>
                <c:pt idx="1">
                  <c:v>13214</c:v>
                </c:pt>
                <c:pt idx="2">
                  <c:v>5555</c:v>
                </c:pt>
                <c:pt idx="3">
                  <c:v>2284</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A13A82A-300E-4BBF-88EA-4BC538DDBF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F0DE568-255B-461A-8B86-7F87964F06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1F6F7EE-C604-4F21-B6F3-D69DD656D5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319EEC2-A0F4-42DF-84DC-06DDCDC70E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CCBA2DA-7888-4F6C-9F66-9D350C88C1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B825AC5-3A37-43D7-8FF6-AD7C8E3BC4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EDB3030-398D-410D-AE01-1613BD4F96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EEDBC70-BB97-4B30-B33A-86D13A9662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7.2667999999999999</c:v>
                </c:pt>
                <c:pt idx="1">
                  <c:v>9.0344999999999995</c:v>
                </c:pt>
                <c:pt idx="2">
                  <c:v>11.645300000000001</c:v>
                </c:pt>
                <c:pt idx="3">
                  <c:v>11.3782</c:v>
                </c:pt>
              </c:numCache>
            </c:numRef>
          </c:xVal>
          <c:yVal>
            <c:numRef>
              <c:f>Sheet1!$B$2:$B$5</c:f>
              <c:numCache>
                <c:formatCode>General</c:formatCode>
                <c:ptCount val="4"/>
                <c:pt idx="0">
                  <c:v>0.86</c:v>
                </c:pt>
                <c:pt idx="1">
                  <c:v>1.079</c:v>
                </c:pt>
                <c:pt idx="2">
                  <c:v>1.337</c:v>
                </c:pt>
                <c:pt idx="3">
                  <c:v>1.115</c:v>
                </c:pt>
              </c:numCache>
            </c:numRef>
          </c:yVal>
          <c:bubbleSize>
            <c:numRef>
              <c:f>Sheet1!$C$2:$C$5</c:f>
              <c:numCache>
                <c:formatCode>General</c:formatCode>
                <c:ptCount val="4"/>
                <c:pt idx="0">
                  <c:v>8226</c:v>
                </c:pt>
                <c:pt idx="1">
                  <c:v>3930</c:v>
                </c:pt>
                <c:pt idx="2">
                  <c:v>3447</c:v>
                </c:pt>
                <c:pt idx="3">
                  <c:v>1775</c:v>
                </c:pt>
              </c:numCache>
            </c:numRef>
          </c:bubbleSize>
          <c:bubble3D val="0"/>
          <c:extLst>
            <c:ext xmlns:c15="http://schemas.microsoft.com/office/drawing/2012/chart" uri="{02D57815-91ED-43cb-92C2-25804820EDAC}">
              <c15:datalabelsRange>
                <c15:f>Sheet1!$E$2:$E$10</c15:f>
                <c15:dlblRangeCache>
                  <c:ptCount val="9"/>
                  <c:pt idx="0">
                    <c:v>Cantine Vitevis</c:v>
                  </c:pt>
                  <c:pt idx="1">
                    <c:v>Chardonnier</c:v>
                  </c:pt>
                  <c:pt idx="2">
                    <c:v>Bottega</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23E2A04-82C5-42E8-BFA9-765512DDDF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3254D6-45AC-458F-A645-5954114B5B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A52D3C6-9118-4C93-99C9-CB403461A7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78804C0-0876-46A5-B9F8-EB46D45196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F785EBA-7930-4FAF-BB7C-99CAE5365C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D25DC77-EB5D-4C40-AFCA-F7ECCD930D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D021519-ED37-4C6E-B566-DF734A4748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9CDD39D-5FB6-4D85-9DD4-D97BEA4835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11.4457</c:v>
                </c:pt>
                <c:pt idx="1">
                  <c:v>7.3361000000000001</c:v>
                </c:pt>
                <c:pt idx="2">
                  <c:v>9.1258999999999997</c:v>
                </c:pt>
                <c:pt idx="3">
                  <c:v>11.2964</c:v>
                </c:pt>
                <c:pt idx="4">
                  <c:v>6.4696999999999996</c:v>
                </c:pt>
              </c:numCache>
            </c:numRef>
          </c:xVal>
          <c:yVal>
            <c:numRef>
              <c:f>Sheet1!$B$2:$B$6</c:f>
              <c:numCache>
                <c:formatCode>General</c:formatCode>
                <c:ptCount val="5"/>
                <c:pt idx="0">
                  <c:v>1.2709999999999999</c:v>
                </c:pt>
                <c:pt idx="1">
                  <c:v>0.81499999999999995</c:v>
                </c:pt>
                <c:pt idx="2">
                  <c:v>1.0129999999999999</c:v>
                </c:pt>
                <c:pt idx="3">
                  <c:v>1.0720000000000001</c:v>
                </c:pt>
                <c:pt idx="4">
                  <c:v>0.71799999999999997</c:v>
                </c:pt>
              </c:numCache>
            </c:numRef>
          </c:yVal>
          <c:bubbleSize>
            <c:numRef>
              <c:f>Sheet1!$C$2:$C$6</c:f>
              <c:numCache>
                <c:formatCode>General</c:formatCode>
                <c:ptCount val="5"/>
                <c:pt idx="0">
                  <c:v>195596</c:v>
                </c:pt>
                <c:pt idx="1">
                  <c:v>182031</c:v>
                </c:pt>
                <c:pt idx="2">
                  <c:v>96917</c:v>
                </c:pt>
                <c:pt idx="3">
                  <c:v>19859</c:v>
                </c:pt>
                <c:pt idx="4">
                  <c:v>7686</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Chardonnier</c:v>
                  </c:pt>
                  <c:pt idx="3">
                    <c:v>Contarini</c:v>
                  </c:pt>
                  <c:pt idx="4">
                    <c:v>Castel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ACA4D8E7-C60A-44C2-A9A0-8CF9FF02AD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F838003B-C5CC-4001-AC9F-BA788156B0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A62A61F0-EB4E-4546-B819-B6456544CC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79DE0CC7-FA3E-4BA4-B070-FB0DC4F9D7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5B7CDF3-4A0A-4FCF-B6FA-2027E45630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22F18FD1-86D6-4843-BE15-4223E7AAA5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CCD27386-9891-471B-BA13-F9DB911A89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C67376CE-EA69-447E-8C6D-14D347E01D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29.5609</c:v>
                </c:pt>
                <c:pt idx="1">
                  <c:v>30.4114</c:v>
                </c:pt>
                <c:pt idx="2">
                  <c:v>31.256699999999999</c:v>
                </c:pt>
                <c:pt idx="3">
                  <c:v>34.277999999999999</c:v>
                </c:pt>
              </c:numCache>
            </c:numRef>
          </c:xVal>
          <c:yVal>
            <c:numRef>
              <c:f>Sheet1!$B$2:$B$5</c:f>
              <c:numCache>
                <c:formatCode>General</c:formatCode>
                <c:ptCount val="4"/>
                <c:pt idx="0">
                  <c:v>0.98699999999999999</c:v>
                </c:pt>
                <c:pt idx="1">
                  <c:v>1.016</c:v>
                </c:pt>
                <c:pt idx="2">
                  <c:v>1.0429999999999999</c:v>
                </c:pt>
                <c:pt idx="3">
                  <c:v>1.0940000000000001</c:v>
                </c:pt>
              </c:numCache>
            </c:numRef>
          </c:yVal>
          <c:bubbleSize>
            <c:numRef>
              <c:f>Sheet1!$C$2:$C$5</c:f>
              <c:numCache>
                <c:formatCode>General</c:formatCode>
                <c:ptCount val="4"/>
                <c:pt idx="0">
                  <c:v>2004646</c:v>
                </c:pt>
                <c:pt idx="1">
                  <c:v>529675</c:v>
                </c:pt>
                <c:pt idx="2">
                  <c:v>278560</c:v>
                </c:pt>
                <c:pt idx="3">
                  <c:v>67699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BA5D34-5E4D-4E27-8F5C-773E5521C0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76D3EF5-B281-46AB-9178-4E2D9879C1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F6DF195-875F-4F15-BF5B-31A9CF2E75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915800-A823-4BAF-BDFB-49B758C568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5184A5D-D914-40DA-8573-B75464F146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64E5323-A817-4553-BBDA-2764204E1D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2F2263D-C477-42FA-82BD-AA2CCEC354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C110D19-7F8A-4856-B135-D4C1E81866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7.4564000000000004</c:v>
                </c:pt>
                <c:pt idx="1">
                  <c:v>11.4999</c:v>
                </c:pt>
                <c:pt idx="2">
                  <c:v>9.0538000000000007</c:v>
                </c:pt>
                <c:pt idx="3">
                  <c:v>11.5052</c:v>
                </c:pt>
              </c:numCache>
            </c:numRef>
          </c:xVal>
          <c:yVal>
            <c:numRef>
              <c:f>Sheet1!$B$2:$B$5</c:f>
              <c:numCache>
                <c:formatCode>General</c:formatCode>
                <c:ptCount val="4"/>
                <c:pt idx="0">
                  <c:v>0.83599999999999997</c:v>
                </c:pt>
                <c:pt idx="1">
                  <c:v>1.2909999999999999</c:v>
                </c:pt>
                <c:pt idx="2">
                  <c:v>1.0169999999999999</c:v>
                </c:pt>
                <c:pt idx="3">
                  <c:v>1.08</c:v>
                </c:pt>
              </c:numCache>
            </c:numRef>
          </c:yVal>
          <c:bubbleSize>
            <c:numRef>
              <c:f>Sheet1!$C$2:$C$5</c:f>
              <c:numCache>
                <c:formatCode>General</c:formatCode>
                <c:ptCount val="4"/>
                <c:pt idx="0">
                  <c:v>102466</c:v>
                </c:pt>
                <c:pt idx="1">
                  <c:v>82178</c:v>
                </c:pt>
                <c:pt idx="2">
                  <c:v>39538</c:v>
                </c:pt>
                <c:pt idx="3">
                  <c:v>12207</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DF0B6BE-6F81-4AFC-9CD8-F8322E5592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7E2A9F1-91E6-4684-A8C1-FB3BDE2D6E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C800522-82EA-4B5D-BD65-ABC04F9C51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61A19B6-B219-4F93-8052-BFFC409427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FB72B39-A81A-4187-B089-86C51015D9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3FD8CC8-6E3C-4F69-B28A-41316CE7A0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3FBB0AD-F59F-439F-9C05-99E2A9B194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C7A8019-2A8C-4F1F-9335-82461AD9B7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7.4028</c:v>
                </c:pt>
                <c:pt idx="1">
                  <c:v>11.404999999999999</c:v>
                </c:pt>
                <c:pt idx="2">
                  <c:v>9.0840999999999994</c:v>
                </c:pt>
                <c:pt idx="3">
                  <c:v>11.535</c:v>
                </c:pt>
              </c:numCache>
            </c:numRef>
          </c:xVal>
          <c:yVal>
            <c:numRef>
              <c:f>Sheet1!$B$2:$B$5</c:f>
              <c:numCache>
                <c:formatCode>General</c:formatCode>
                <c:ptCount val="4"/>
                <c:pt idx="0">
                  <c:v>0.82099999999999995</c:v>
                </c:pt>
                <c:pt idx="1">
                  <c:v>1.266</c:v>
                </c:pt>
                <c:pt idx="2">
                  <c:v>1.008</c:v>
                </c:pt>
                <c:pt idx="3">
                  <c:v>1.07</c:v>
                </c:pt>
              </c:numCache>
            </c:numRef>
          </c:yVal>
          <c:bubbleSize>
            <c:numRef>
              <c:f>Sheet1!$C$2:$C$5</c:f>
              <c:numCache>
                <c:formatCode>General</c:formatCode>
                <c:ptCount val="4"/>
                <c:pt idx="0">
                  <c:v>154682</c:v>
                </c:pt>
                <c:pt idx="1">
                  <c:v>150888</c:v>
                </c:pt>
                <c:pt idx="2">
                  <c:v>86281</c:v>
                </c:pt>
                <c:pt idx="3">
                  <c:v>19102</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68D86C-887C-4098-8A23-28B88FC5B6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F739A15-B27E-421C-8344-E11A8380F4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803686-8234-4735-A68A-BE3956321C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8C6F87-0D2F-4400-AE26-5F0047326A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3E80A05-6952-4157-A4BE-AB6879EF2D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F3F9E5F-9261-4C79-95E6-2A709E7D04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12DAD0A-7A23-414E-AEA1-61DDAAE968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602E73E-1524-45E9-AAB5-62C6906D78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7.4260000000000002</c:v>
                </c:pt>
                <c:pt idx="1">
                  <c:v>11.3996</c:v>
                </c:pt>
                <c:pt idx="2">
                  <c:v>9.1219000000000001</c:v>
                </c:pt>
                <c:pt idx="3">
                  <c:v>11.543699999999999</c:v>
                </c:pt>
              </c:numCache>
            </c:numRef>
          </c:xVal>
          <c:yVal>
            <c:numRef>
              <c:f>Sheet1!$B$2:$B$5</c:f>
              <c:numCache>
                <c:formatCode>General</c:formatCode>
                <c:ptCount val="4"/>
                <c:pt idx="0">
                  <c:v>0.83199999999999996</c:v>
                </c:pt>
                <c:pt idx="1">
                  <c:v>1.276</c:v>
                </c:pt>
                <c:pt idx="2">
                  <c:v>1.0229999999999999</c:v>
                </c:pt>
                <c:pt idx="3">
                  <c:v>1.0820000000000001</c:v>
                </c:pt>
              </c:numCache>
            </c:numRef>
          </c:yVal>
          <c:bubbleSize>
            <c:numRef>
              <c:f>Sheet1!$C$2:$C$5</c:f>
              <c:numCache>
                <c:formatCode>General</c:formatCode>
                <c:ptCount val="4"/>
                <c:pt idx="0">
                  <c:v>121638</c:v>
                </c:pt>
                <c:pt idx="1">
                  <c:v>101593</c:v>
                </c:pt>
                <c:pt idx="2">
                  <c:v>56501</c:v>
                </c:pt>
                <c:pt idx="3">
                  <c:v>17154</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D2AB7CE-E6C0-4CB2-BF72-8C5633797B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F8EFDB-92C3-4BFE-A26F-20C1BC3474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BBF3B9-4DFB-42DB-BCA2-82AB615E21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E6E5CF1-4C61-417E-8E3A-166DBE298B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B6D01BD-BB14-4054-8D65-1163D2BD1D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43B96C3-85E3-4261-BB75-AE959E199C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CEB234E-521E-4216-8428-CD2B2E9873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101E10D-4DE4-4B14-ABF4-70A01FC948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7.4020000000000001</c:v>
                </c:pt>
                <c:pt idx="1">
                  <c:v>11.5068</c:v>
                </c:pt>
                <c:pt idx="2">
                  <c:v>9.1301000000000005</c:v>
                </c:pt>
                <c:pt idx="3">
                  <c:v>11.2819</c:v>
                </c:pt>
              </c:numCache>
            </c:numRef>
          </c:xVal>
          <c:yVal>
            <c:numRef>
              <c:f>Sheet1!$B$2:$B$5</c:f>
              <c:numCache>
                <c:formatCode>General</c:formatCode>
                <c:ptCount val="4"/>
                <c:pt idx="0">
                  <c:v>0.83699999999999997</c:v>
                </c:pt>
                <c:pt idx="1">
                  <c:v>1.3009999999999999</c:v>
                </c:pt>
                <c:pt idx="2">
                  <c:v>1.0329999999999999</c:v>
                </c:pt>
                <c:pt idx="3">
                  <c:v>1.095</c:v>
                </c:pt>
              </c:numCache>
            </c:numRef>
          </c:yVal>
          <c:bubbleSize>
            <c:numRef>
              <c:f>Sheet1!$C$2:$C$5</c:f>
              <c:numCache>
                <c:formatCode>General</c:formatCode>
                <c:ptCount val="4"/>
                <c:pt idx="0">
                  <c:v>109224</c:v>
                </c:pt>
                <c:pt idx="1">
                  <c:v>77326</c:v>
                </c:pt>
                <c:pt idx="2">
                  <c:v>44555</c:v>
                </c:pt>
                <c:pt idx="3">
                  <c:v>22609</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6CDC982-8747-4923-8914-B8B0AE3271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B77EC1-C737-4FC5-949B-A1AB8FCC18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261B15-DCC4-420C-BAD9-F2A32899AF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27509E9-666A-4969-8709-78A5C33246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41ABD2D-25F7-4C03-9745-D77A99B83F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64D0158-8909-49A7-B126-7B5D74012A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A93D240-8CE8-43EE-B55C-176EAA61A3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CDF0D7D-12C6-44B5-9549-C367576702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7.4202000000000004</c:v>
                </c:pt>
                <c:pt idx="5">
                  <c:v>6.5438000000000001</c:v>
                </c:pt>
                <c:pt idx="6">
                  <c:v>6.5370999999999997</c:v>
                </c:pt>
                <c:pt idx="7">
                  <c:v>6.8582000000000001</c:v>
                </c:pt>
              </c:numCache>
            </c:numRef>
          </c:xVal>
          <c:yVal>
            <c:numRef>
              <c:f>Sheet1!$B$2:$B$9</c:f>
              <c:numCache>
                <c:formatCode>General</c:formatCode>
                <c:ptCount val="8"/>
                <c:pt idx="0">
                  <c:v>0.99199999999999999</c:v>
                </c:pt>
                <c:pt idx="1">
                  <c:v>1.012</c:v>
                </c:pt>
                <c:pt idx="2">
                  <c:v>0.77200000000000002</c:v>
                </c:pt>
                <c:pt idx="3">
                  <c:v>0.92300000000000004</c:v>
                </c:pt>
                <c:pt idx="4">
                  <c:v>1.202</c:v>
                </c:pt>
                <c:pt idx="5">
                  <c:v>1.1759999999999999</c:v>
                </c:pt>
                <c:pt idx="6">
                  <c:v>0.74199999999999999</c:v>
                </c:pt>
                <c:pt idx="7">
                  <c:v>1.306</c:v>
                </c:pt>
              </c:numCache>
            </c:numRef>
          </c:yVal>
          <c:bubbleSize>
            <c:numRef>
              <c:f>Sheet1!$C$2:$C$9</c:f>
              <c:numCache>
                <c:formatCode>General</c:formatCode>
                <c:ptCount val="8"/>
                <c:pt idx="0">
                  <c:v>26939241</c:v>
                </c:pt>
                <c:pt idx="1">
                  <c:v>11877367</c:v>
                </c:pt>
                <c:pt idx="2">
                  <c:v>6775215</c:v>
                </c:pt>
                <c:pt idx="3">
                  <c:v>5266419</c:v>
                </c:pt>
                <c:pt idx="4">
                  <c:v>3181796</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Orchidees</c:v>
                  </c:pt>
                  <c:pt idx="2">
                    <c:v>Bouvet‑Ladubay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89C075E-D924-441D-9AAA-3F188F15AF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8D4DF8-6162-47CC-B54E-D099C7ED8A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AB3077-EDCF-42FC-8E5D-636D54816D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6A2D452-A777-48FC-B5DB-78A88D1C86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1389572-F995-428F-BD60-863E7F6426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CB6F3D3-159C-4647-B433-6FAF1B515F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436BE10-82FB-488B-B66A-9C26720B34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6A99F79-E888-409A-8D2F-8F0E776F86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11.800599999999999</c:v>
                </c:pt>
                <c:pt idx="1">
                  <c:v>11.4072</c:v>
                </c:pt>
                <c:pt idx="2">
                  <c:v>13.4663</c:v>
                </c:pt>
              </c:numCache>
            </c:numRef>
          </c:xVal>
          <c:yVal>
            <c:numRef>
              <c:f>Sheet1!$B$2:$B$4</c:f>
              <c:numCache>
                <c:formatCode>General</c:formatCode>
                <c:ptCount val="3"/>
                <c:pt idx="0">
                  <c:v>0.96899999999999997</c:v>
                </c:pt>
                <c:pt idx="1">
                  <c:v>0.98299999999999998</c:v>
                </c:pt>
                <c:pt idx="2">
                  <c:v>1.1599999999999999</c:v>
                </c:pt>
              </c:numCache>
            </c:numRef>
          </c:yVal>
          <c:bubbleSize>
            <c:numRef>
              <c:f>Sheet1!$C$2:$C$4</c:f>
              <c:numCache>
                <c:formatCode>General</c:formatCode>
                <c:ptCount val="3"/>
                <c:pt idx="0">
                  <c:v>305234</c:v>
                </c:pt>
                <c:pt idx="1">
                  <c:v>282431</c:v>
                </c:pt>
                <c:pt idx="2">
                  <c:v>158041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D8BCE3A-D7A1-4E73-8F14-E762AF01B6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1F69F15-8E20-4B72-8538-AD22E106B7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4236509-E57C-45C1-AB66-6BA1652D39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6B20187-BDAD-4243-952A-160401981B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51693B3-7583-44E3-8024-A18DA5F4DF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152B346-59FB-46F9-A403-4650617DFE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FD51A73-A2E1-4B2B-988F-1C5DC42FEB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E7F5642-614C-4302-8C87-E5863B1B1C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7.1771000000000003</c:v>
                </c:pt>
                <c:pt idx="5">
                  <c:v>6.5438000000000001</c:v>
                </c:pt>
                <c:pt idx="6">
                  <c:v>6.5370999999999997</c:v>
                </c:pt>
                <c:pt idx="7">
                  <c:v>6.8582000000000001</c:v>
                </c:pt>
              </c:numCache>
            </c:numRef>
          </c:xVal>
          <c:yVal>
            <c:numRef>
              <c:f>Sheet1!$B$2:$B$9</c:f>
              <c:numCache>
                <c:formatCode>General</c:formatCode>
                <c:ptCount val="8"/>
                <c:pt idx="0">
                  <c:v>1.0009999999999999</c:v>
                </c:pt>
                <c:pt idx="1">
                  <c:v>1.0209999999999999</c:v>
                </c:pt>
                <c:pt idx="2">
                  <c:v>0.77900000000000003</c:v>
                </c:pt>
                <c:pt idx="3">
                  <c:v>0.93</c:v>
                </c:pt>
                <c:pt idx="4">
                  <c:v>1.1639999999999999</c:v>
                </c:pt>
                <c:pt idx="5">
                  <c:v>1.1859999999999999</c:v>
                </c:pt>
                <c:pt idx="6">
                  <c:v>0.748</c:v>
                </c:pt>
                <c:pt idx="7">
                  <c:v>1.3180000000000001</c:v>
                </c:pt>
              </c:numCache>
            </c:numRef>
          </c:yVal>
          <c:bubbleSize>
            <c:numRef>
              <c:f>Sheet1!$C$2:$C$9</c:f>
              <c:numCache>
                <c:formatCode>General</c:formatCode>
                <c:ptCount val="8"/>
                <c:pt idx="0">
                  <c:v>26939241</c:v>
                </c:pt>
                <c:pt idx="1">
                  <c:v>11877367</c:v>
                </c:pt>
                <c:pt idx="2">
                  <c:v>6775215</c:v>
                </c:pt>
                <c:pt idx="3">
                  <c:v>5266419</c:v>
                </c:pt>
                <c:pt idx="4">
                  <c:v>2899520</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Orchidees</c:v>
                  </c:pt>
                  <c:pt idx="2">
                    <c:v>Bouvet‑Ladubay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2BC738-EC14-4154-93DB-2858554B0C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C2C2B6-CF8D-41EB-867F-BB4EFCEDA5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C1BC922-A034-45AF-9117-728835382E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E387E11-2F25-46F6-AD09-A612E4DDB0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74A66EA-822A-43F2-AB16-3B596320A4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53187E2-207D-4514-ABBD-2660B25C71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DA5DE8-190E-4DDD-9118-433FBA842E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EAC07BE-8B70-457A-B46D-F7FCB529A0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11.398199999999999</c:v>
                </c:pt>
                <c:pt idx="1">
                  <c:v>11.792999999999999</c:v>
                </c:pt>
                <c:pt idx="2">
                  <c:v>13.5303</c:v>
                </c:pt>
              </c:numCache>
            </c:numRef>
          </c:xVal>
          <c:yVal>
            <c:numRef>
              <c:f>Sheet1!$B$2:$B$4</c:f>
              <c:numCache>
                <c:formatCode>General</c:formatCode>
                <c:ptCount val="3"/>
                <c:pt idx="0">
                  <c:v>0.97599999999999998</c:v>
                </c:pt>
                <c:pt idx="1">
                  <c:v>0.96499999999999997</c:v>
                </c:pt>
                <c:pt idx="2">
                  <c:v>1.1599999999999999</c:v>
                </c:pt>
              </c:numCache>
            </c:numRef>
          </c:yVal>
          <c:bubbleSize>
            <c:numRef>
              <c:f>Sheet1!$C$2:$C$4</c:f>
              <c:numCache>
                <c:formatCode>General</c:formatCode>
                <c:ptCount val="3"/>
                <c:pt idx="0">
                  <c:v>151528</c:v>
                </c:pt>
                <c:pt idx="1">
                  <c:v>144783</c:v>
                </c:pt>
                <c:pt idx="2">
                  <c:v>89327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A1F923D-B539-4636-803D-E0E8A4AC76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9D47861-FEE6-40A0-9663-7D5B91DDFB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1A02FC-B70F-496C-A02E-F396C012E3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A5EB9C0-D47A-4DB9-A46A-E65F6A2247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257C754-8FE3-4265-A059-E32DD93AAC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2F1708-217F-4296-8392-385630C9CA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238A036-9A84-495C-8D50-DF9898BAF0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AC52626-D989-4DF7-B4EC-74132C69D6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11.7576</c:v>
                </c:pt>
                <c:pt idx="1">
                  <c:v>11.374499999999999</c:v>
                </c:pt>
                <c:pt idx="2">
                  <c:v>13.245200000000001</c:v>
                </c:pt>
              </c:numCache>
            </c:numRef>
          </c:xVal>
          <c:yVal>
            <c:numRef>
              <c:f>Sheet1!$B$2:$B$4</c:f>
              <c:numCache>
                <c:formatCode>General</c:formatCode>
                <c:ptCount val="3"/>
                <c:pt idx="0">
                  <c:v>0.97899999999999998</c:v>
                </c:pt>
                <c:pt idx="1">
                  <c:v>0.99399999999999999</c:v>
                </c:pt>
                <c:pt idx="2">
                  <c:v>1.159</c:v>
                </c:pt>
              </c:numCache>
            </c:numRef>
          </c:yVal>
          <c:bubbleSize>
            <c:numRef>
              <c:f>Sheet1!$C$2:$C$4</c:f>
              <c:numCache>
                <c:formatCode>General</c:formatCode>
                <c:ptCount val="3"/>
                <c:pt idx="0">
                  <c:v>61739</c:v>
                </c:pt>
                <c:pt idx="1">
                  <c:v>55678</c:v>
                </c:pt>
                <c:pt idx="2">
                  <c:v>28093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E55E3A0-FA4C-4487-9ABA-1903E12C68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0FDF7E-517F-4AAA-B26F-143D11AEDF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8BB2BEC-DF3E-4E0D-B881-DA2057EB61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E0FE3FE-CB18-4C68-B383-29A7714DCA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E7EE471-FF1F-4A9F-BDB9-F22BC9E6C8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3BD0295-D766-4725-B262-AB87105963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C08C0D7-2483-44E0-8CE7-FE57578410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6DFA859-E6F1-4254-8979-F4AAF91812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11.366099999999999</c:v>
                </c:pt>
                <c:pt idx="1">
                  <c:v>11.7385</c:v>
                </c:pt>
                <c:pt idx="2">
                  <c:v>13.419700000000001</c:v>
                </c:pt>
              </c:numCache>
            </c:numRef>
          </c:xVal>
          <c:yVal>
            <c:numRef>
              <c:f>Sheet1!$B$2:$B$4</c:f>
              <c:numCache>
                <c:formatCode>General</c:formatCode>
                <c:ptCount val="3"/>
                <c:pt idx="0">
                  <c:v>0.94699999999999995</c:v>
                </c:pt>
                <c:pt idx="1">
                  <c:v>0.93799999999999994</c:v>
                </c:pt>
                <c:pt idx="2">
                  <c:v>1.1200000000000001</c:v>
                </c:pt>
              </c:numCache>
            </c:numRef>
          </c:yVal>
          <c:bubbleSize>
            <c:numRef>
              <c:f>Sheet1!$C$2:$C$4</c:f>
              <c:numCache>
                <c:formatCode>General</c:formatCode>
                <c:ptCount val="3"/>
                <c:pt idx="0">
                  <c:v>30427</c:v>
                </c:pt>
                <c:pt idx="1">
                  <c:v>22620</c:v>
                </c:pt>
                <c:pt idx="2">
                  <c:v>18895</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07B442DE-C2FB-422C-B58F-D0451AEB7B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1A43EE7D-FCA6-43B9-BD3F-703708E220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FF43844D-F431-4032-A53F-5CCE356805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2C194846-DE2E-454D-BD56-039FF78404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A45473F8-B17F-4F20-B14E-F759BE884E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5AFBEC29-B250-4087-9E17-1F4D11931E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F7B8479E-BE46-46B6-81E5-366034A738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AD27735F-AE49-40F4-841E-2E0F33FBB5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30.164100000000001</c:v>
                </c:pt>
                <c:pt idx="1">
                  <c:v>31.168800000000001</c:v>
                </c:pt>
                <c:pt idx="2">
                  <c:v>43.229799999999997</c:v>
                </c:pt>
              </c:numCache>
            </c:numRef>
          </c:xVal>
          <c:yVal>
            <c:numRef>
              <c:f>Sheet1!$B$2:$B$4</c:f>
              <c:numCache>
                <c:formatCode>General</c:formatCode>
                <c:ptCount val="3"/>
                <c:pt idx="0">
                  <c:v>0.95399999999999996</c:v>
                </c:pt>
                <c:pt idx="1">
                  <c:v>0.98599999999999999</c:v>
                </c:pt>
                <c:pt idx="2">
                  <c:v>1.369</c:v>
                </c:pt>
              </c:numCache>
            </c:numRef>
          </c:yVal>
          <c:bubbleSize>
            <c:numRef>
              <c:f>Sheet1!$C$2:$C$4</c:f>
              <c:numCache>
                <c:formatCode>General</c:formatCode>
                <c:ptCount val="3"/>
                <c:pt idx="0">
                  <c:v>2201675</c:v>
                </c:pt>
                <c:pt idx="1">
                  <c:v>1768174</c:v>
                </c:pt>
                <c:pt idx="2">
                  <c:v>478122</c:v>
                </c:pt>
              </c:numCache>
            </c:numRef>
          </c:bubbleSize>
          <c:bubble3D val="0"/>
          <c:extLst>
            <c:ext xmlns:c15="http://schemas.microsoft.com/office/drawing/2012/chart" uri="{02D57815-91ED-43cb-92C2-25804820EDAC}">
              <c15:datalabelsRange>
                <c15:f>Sheet1!$E$2:$E$10</c15:f>
                <c15:dlblRangeCache>
                  <c:ptCount val="9"/>
                  <c:pt idx="0">
                    <c:v>Canard Duchêne</c:v>
                  </c:pt>
                  <c:pt idx="1">
                    <c:v>Nicolas Feuillatte</c:v>
                  </c:pt>
                  <c:pt idx="2">
                    <c:v>Moët &amp; Chandon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2CCE69-0FCD-45C2-BC4B-3EAC653C21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77759A-5A9C-468C-B953-0717A0B799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5AD10C5-149B-4CE5-BFBB-8F94E9F2D7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BF056DE-C2AA-4466-9CD2-DA7668B403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7004C60-F370-41B2-99FC-F3D8070F8D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2F8FC5E-828B-4A1B-B4C2-A8531535CC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80C3E20-D3A2-4FEF-8227-C28374C276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BFAB93D-DEF7-4FBF-BB45-D79F28198A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11.817299999999999</c:v>
                </c:pt>
                <c:pt idx="1">
                  <c:v>11.5405</c:v>
                </c:pt>
                <c:pt idx="2">
                  <c:v>13.3918</c:v>
                </c:pt>
              </c:numCache>
            </c:numRef>
          </c:xVal>
          <c:yVal>
            <c:numRef>
              <c:f>Sheet1!$B$2:$B$4</c:f>
              <c:numCache>
                <c:formatCode>General</c:formatCode>
                <c:ptCount val="3"/>
                <c:pt idx="0">
                  <c:v>0.95799999999999996</c:v>
                </c:pt>
                <c:pt idx="1">
                  <c:v>0.97899999999999998</c:v>
                </c:pt>
                <c:pt idx="2">
                  <c:v>1.1259999999999999</c:v>
                </c:pt>
              </c:numCache>
            </c:numRef>
          </c:yVal>
          <c:bubbleSize>
            <c:numRef>
              <c:f>Sheet1!$C$2:$C$4</c:f>
              <c:numCache>
                <c:formatCode>General</c:formatCode>
                <c:ptCount val="3"/>
                <c:pt idx="0">
                  <c:v>20314</c:v>
                </c:pt>
                <c:pt idx="1">
                  <c:v>16376</c:v>
                </c:pt>
                <c:pt idx="2">
                  <c:v>5571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5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DB3142-2942-45F2-A062-97432CC48D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9882ACC-3506-45F1-8A55-0EBEE136B5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1F64A0A-25FF-4EC6-AB80-7A142647CD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744D803-819A-4EDC-8262-FC04C1ECEA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3E84CE0-CF6A-49DB-ABFE-6A25D893A5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0D68412-28DA-47BB-B6DF-91FB7446A8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85E7592-DBA2-44D5-A8A6-32230FBC11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0FF1AFB-1E19-4808-86BB-7BF3DE0AD7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11.672000000000001</c:v>
                </c:pt>
                <c:pt idx="1">
                  <c:v>11.5655</c:v>
                </c:pt>
                <c:pt idx="2">
                  <c:v>13.4473</c:v>
                </c:pt>
              </c:numCache>
            </c:numRef>
          </c:xVal>
          <c:yVal>
            <c:numRef>
              <c:f>Sheet1!$B$2:$B$4</c:f>
              <c:numCache>
                <c:formatCode>General</c:formatCode>
                <c:ptCount val="3"/>
                <c:pt idx="0">
                  <c:v>0.97799999999999998</c:v>
                </c:pt>
                <c:pt idx="1">
                  <c:v>1.0169999999999999</c:v>
                </c:pt>
                <c:pt idx="2">
                  <c:v>1.171</c:v>
                </c:pt>
              </c:numCache>
            </c:numRef>
          </c:yVal>
          <c:bubbleSize>
            <c:numRef>
              <c:f>Sheet1!$C$2:$C$4</c:f>
              <c:numCache>
                <c:formatCode>General</c:formatCode>
                <c:ptCount val="3"/>
                <c:pt idx="0">
                  <c:v>15337</c:v>
                </c:pt>
                <c:pt idx="1">
                  <c:v>8304</c:v>
                </c:pt>
                <c:pt idx="2">
                  <c:v>4720</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73CC645-3BF9-4C9D-B1E7-807DF1B42E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F38773-FB43-45E5-8B0F-6B9CADACAD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8ED6B0-5529-4A53-B65B-DF39405B84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0FBBDDB-42DD-4E51-BD08-45992437A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1F3FD94-4DA3-4445-BCFF-E74E71CC09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6292311-C21B-4260-847D-2874237DCB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7BD8322-7536-47E1-BABD-ED7816859A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4EAC141-6977-4855-8A06-8AECBA752E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11.3957</c:v>
                </c:pt>
                <c:pt idx="1">
                  <c:v>11.78</c:v>
                </c:pt>
                <c:pt idx="2">
                  <c:v>13.4511</c:v>
                </c:pt>
              </c:numCache>
            </c:numRef>
          </c:xVal>
          <c:yVal>
            <c:numRef>
              <c:f>Sheet1!$B$2:$B$4</c:f>
              <c:numCache>
                <c:formatCode>General</c:formatCode>
                <c:ptCount val="3"/>
                <c:pt idx="0">
                  <c:v>0.95799999999999996</c:v>
                </c:pt>
                <c:pt idx="1">
                  <c:v>0.94699999999999995</c:v>
                </c:pt>
                <c:pt idx="2">
                  <c:v>1.1299999999999999</c:v>
                </c:pt>
              </c:numCache>
            </c:numRef>
          </c:yVal>
          <c:bubbleSize>
            <c:numRef>
              <c:f>Sheet1!$C$2:$C$4</c:f>
              <c:numCache>
                <c:formatCode>General</c:formatCode>
                <c:ptCount val="3"/>
                <c:pt idx="0">
                  <c:v>224587</c:v>
                </c:pt>
                <c:pt idx="1">
                  <c:v>209943</c:v>
                </c:pt>
                <c:pt idx="2">
                  <c:v>122782</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9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E20773-2BDD-4797-B0F3-72F0459D77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CADC5EF-372B-4E5F-81CB-837440A0B6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EE7A4D-B225-41AA-95D9-186F583451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40CF2A0-DAE5-42AB-851B-DF77452BA0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EB9F567-51ED-49B4-BFCF-4C3841274E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62A3000-7D8E-44EA-89DB-518F4A402B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EFC4C03-2C67-47AF-A9F2-79DB2B0014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6B9323-A9AE-4E69-B4FA-0D6E1868E1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11.9748</c:v>
                </c:pt>
                <c:pt idx="1">
                  <c:v>11.4427</c:v>
                </c:pt>
                <c:pt idx="2">
                  <c:v>13.5473</c:v>
                </c:pt>
              </c:numCache>
            </c:numRef>
          </c:xVal>
          <c:yVal>
            <c:numRef>
              <c:f>Sheet1!$B$2:$B$4</c:f>
              <c:numCache>
                <c:formatCode>General</c:formatCode>
                <c:ptCount val="3"/>
                <c:pt idx="0">
                  <c:v>0.96599999999999997</c:v>
                </c:pt>
                <c:pt idx="1">
                  <c:v>0.97499999999999998</c:v>
                </c:pt>
                <c:pt idx="2">
                  <c:v>1.1599999999999999</c:v>
                </c:pt>
              </c:numCache>
            </c:numRef>
          </c:yVal>
          <c:bubbleSize>
            <c:numRef>
              <c:f>Sheet1!$C$2:$C$4</c:f>
              <c:numCache>
                <c:formatCode>General</c:formatCode>
                <c:ptCount val="3"/>
                <c:pt idx="0">
                  <c:v>16609</c:v>
                </c:pt>
                <c:pt idx="1">
                  <c:v>12072</c:v>
                </c:pt>
                <c:pt idx="2">
                  <c:v>8589</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1FCE15F-3B07-4A27-83CC-66D17546E9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07845A-D6BB-4480-AF20-5D8EB13F8F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9D1EE5E-DE06-4057-9089-6D480D7304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DE7D7E0-A521-4CDC-9A00-FD959C8540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0F078DA-BC90-4309-B372-DB8A635BE7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600DD5D-87A1-4311-B732-E927BEF261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2188D43-9796-46B6-ADFB-67CA156BBE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0FDD96-7D0E-4630-871C-BE629DD9E7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11.366199999999999</c:v>
                </c:pt>
                <c:pt idx="1">
                  <c:v>12.0534</c:v>
                </c:pt>
                <c:pt idx="2">
                  <c:v>13.274900000000001</c:v>
                </c:pt>
              </c:numCache>
            </c:numRef>
          </c:xVal>
          <c:yVal>
            <c:numRef>
              <c:f>Sheet1!$B$2:$B$4</c:f>
              <c:numCache>
                <c:formatCode>General</c:formatCode>
                <c:ptCount val="3"/>
                <c:pt idx="0">
                  <c:v>0.96099999999999997</c:v>
                </c:pt>
                <c:pt idx="1">
                  <c:v>0.93700000000000006</c:v>
                </c:pt>
                <c:pt idx="2">
                  <c:v>1.141</c:v>
                </c:pt>
              </c:numCache>
            </c:numRef>
          </c:yVal>
          <c:bubbleSize>
            <c:numRef>
              <c:f>Sheet1!$C$2:$C$4</c:f>
              <c:numCache>
                <c:formatCode>General</c:formatCode>
                <c:ptCount val="3"/>
                <c:pt idx="0">
                  <c:v>10707</c:v>
                </c:pt>
                <c:pt idx="1">
                  <c:v>7220</c:v>
                </c:pt>
                <c:pt idx="2">
                  <c:v>6133</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6CF6E8-5E1F-4FC5-AAD5-23BB67B363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24C7541-827E-435D-AC90-DF092192A4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A6E1B7-624B-4120-85E3-2BB604F4F9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A701015-9AD5-4BD2-8618-3867D0F26B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76CAF25-A6FD-4A64-9BA5-141558A720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396EE81-4811-4B74-87E4-14B80CAC54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EC494E7-80BA-4E06-A1BF-45B90CB942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89CDAF6-EF17-4C65-B9DC-B2EA98F330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11.404400000000001</c:v>
                </c:pt>
                <c:pt idx="1">
                  <c:v>11.525499999999999</c:v>
                </c:pt>
                <c:pt idx="2">
                  <c:v>13.9803</c:v>
                </c:pt>
              </c:numCache>
            </c:numRef>
          </c:xVal>
          <c:yVal>
            <c:numRef>
              <c:f>Sheet1!$B$2:$B$4</c:f>
              <c:numCache>
                <c:formatCode>General</c:formatCode>
                <c:ptCount val="3"/>
                <c:pt idx="0">
                  <c:v>0.99099999999999999</c:v>
                </c:pt>
                <c:pt idx="1">
                  <c:v>1.0349999999999999</c:v>
                </c:pt>
                <c:pt idx="2">
                  <c:v>1.2250000000000001</c:v>
                </c:pt>
              </c:numCache>
            </c:numRef>
          </c:yVal>
          <c:bubbleSize>
            <c:numRef>
              <c:f>Sheet1!$C$2:$C$4</c:f>
              <c:numCache>
                <c:formatCode>General</c:formatCode>
                <c:ptCount val="3"/>
                <c:pt idx="0">
                  <c:v>10800</c:v>
                </c:pt>
                <c:pt idx="1">
                  <c:v>5878</c:v>
                </c:pt>
                <c:pt idx="2">
                  <c:v>2125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1A4F3E3-A90D-4E1C-AB74-20D0827631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70A28B4-78C9-411E-98E9-4C09576A40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395F788-3AFF-4AD5-9095-F418118C5C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0896022-2863-4968-AEFD-54B66EF7B6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7EF52B8-BDEE-4FDB-9FA8-432A9A263B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23E5ADB-A098-4903-98D7-3B8FE0C277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ED83173-634A-403E-BD10-23C006E692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3AFDF53-59DA-4192-B05C-17F3A9D627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11.7005</c:v>
                </c:pt>
                <c:pt idx="1">
                  <c:v>13.552199999999999</c:v>
                </c:pt>
                <c:pt idx="2">
                  <c:v>13.9505</c:v>
                </c:pt>
                <c:pt idx="3">
                  <c:v>9.6153999999999993</c:v>
                </c:pt>
              </c:numCache>
            </c:numRef>
          </c:xVal>
          <c:yVal>
            <c:numRef>
              <c:f>Sheet1!$B$2:$B$5</c:f>
              <c:numCache>
                <c:formatCode>General</c:formatCode>
                <c:ptCount val="4"/>
                <c:pt idx="0">
                  <c:v>1</c:v>
                </c:pt>
                <c:pt idx="1">
                  <c:v>0.97099999999999997</c:v>
                </c:pt>
                <c:pt idx="2">
                  <c:v>1.1890000000000001</c:v>
                </c:pt>
                <c:pt idx="3">
                  <c:v>0.63300000000000001</c:v>
                </c:pt>
              </c:numCache>
            </c:numRef>
          </c:yVal>
          <c:bubbleSize>
            <c:numRef>
              <c:f>Sheet1!$C$2:$C$5</c:f>
              <c:numCache>
                <c:formatCode>General</c:formatCode>
                <c:ptCount val="4"/>
                <c:pt idx="0">
                  <c:v>2188</c:v>
                </c:pt>
                <c:pt idx="1">
                  <c:v>1816</c:v>
                </c:pt>
                <c:pt idx="2">
                  <c:v>1409</c:v>
                </c:pt>
                <c:pt idx="3">
                  <c:v>125</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pt idx="3">
                    <c:v>Langlois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8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D1749BD-8E51-4551-AD4A-180EF3FEDC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84E364B-4C67-400B-9642-0672FFCFAA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6737AE4-0427-499B-8ECE-D8B22AFA2C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0B5074F-12D7-4DF8-9B85-083DB13A77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22B3234-0294-4151-9AD5-14A65BEC01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C7EBB2A-4702-40D8-9713-2F48283AF4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51F39C9-BDCA-4AF2-BDA2-0E52A22421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64E33A5-0E90-4940-9A00-90FF5A04CA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11.3108</c:v>
                </c:pt>
                <c:pt idx="1">
                  <c:v>11.7963</c:v>
                </c:pt>
                <c:pt idx="2">
                  <c:v>13.266400000000001</c:v>
                </c:pt>
              </c:numCache>
            </c:numRef>
          </c:xVal>
          <c:yVal>
            <c:numRef>
              <c:f>Sheet1!$B$2:$B$4</c:f>
              <c:numCache>
                <c:formatCode>General</c:formatCode>
                <c:ptCount val="3"/>
                <c:pt idx="0">
                  <c:v>0.95299999999999996</c:v>
                </c:pt>
                <c:pt idx="1">
                  <c:v>0.94699999999999995</c:v>
                </c:pt>
                <c:pt idx="2">
                  <c:v>1.115</c:v>
                </c:pt>
              </c:numCache>
            </c:numRef>
          </c:yVal>
          <c:bubbleSize>
            <c:numRef>
              <c:f>Sheet1!$C$2:$C$4</c:f>
              <c:numCache>
                <c:formatCode>General</c:formatCode>
                <c:ptCount val="3"/>
                <c:pt idx="0">
                  <c:v>64924</c:v>
                </c:pt>
                <c:pt idx="1">
                  <c:v>64278</c:v>
                </c:pt>
                <c:pt idx="2">
                  <c:v>37597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1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5FB910-354A-40F4-8E0B-0A39B32D01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97F82B-87F7-4F8D-BC02-594406AC76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867BAC4-4A94-4651-B39E-11191F3CCB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6F5FF18-6CB3-454B-AC9B-1EDEE7AF94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B1224EC-D5E7-4793-81D8-3D98C2EA2B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0360C69-2EBC-45CB-8753-F04B2C21C0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02A10B3-FA91-4219-9643-1570051FEC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9FD709D-9697-4C34-B5A1-CF3BC8C1F4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11.6388</c:v>
                </c:pt>
                <c:pt idx="1">
                  <c:v>11.379899999999999</c:v>
                </c:pt>
                <c:pt idx="2">
                  <c:v>13.565200000000001</c:v>
                </c:pt>
              </c:numCache>
            </c:numRef>
          </c:xVal>
          <c:yVal>
            <c:numRef>
              <c:f>Sheet1!$B$2:$B$4</c:f>
              <c:numCache>
                <c:formatCode>General</c:formatCode>
                <c:ptCount val="3"/>
                <c:pt idx="0">
                  <c:v>0.97599999999999998</c:v>
                </c:pt>
                <c:pt idx="1">
                  <c:v>0.98899999999999999</c:v>
                </c:pt>
                <c:pt idx="2">
                  <c:v>1.177</c:v>
                </c:pt>
              </c:numCache>
            </c:numRef>
          </c:yVal>
          <c:bubbleSize>
            <c:numRef>
              <c:f>Sheet1!$C$2:$C$4</c:f>
              <c:numCache>
                <c:formatCode>General</c:formatCode>
                <c:ptCount val="3"/>
                <c:pt idx="0">
                  <c:v>50745</c:v>
                </c:pt>
                <c:pt idx="1">
                  <c:v>43528</c:v>
                </c:pt>
                <c:pt idx="2">
                  <c:v>23088</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EAD861-F45F-40EC-A8BC-343CB1D3E9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B7670A-C9DF-441A-8D3B-38224E6CE0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F1D963D-CB19-4F2D-8145-C1BECFB983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C5C4973-5884-4627-976A-1C5001D212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B07C4D0-C9BA-4BA4-BA8E-3F6641948C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B72566D-92F3-4FA4-B59C-A45E0D5917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3CA313A-AC50-4C31-B42C-7CE38248DF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166165B-E015-4BBB-A30D-D9034C4B7D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11.7463</c:v>
                </c:pt>
                <c:pt idx="1">
                  <c:v>11.4129</c:v>
                </c:pt>
                <c:pt idx="2">
                  <c:v>13.5061</c:v>
                </c:pt>
              </c:numCache>
            </c:numRef>
          </c:xVal>
          <c:yVal>
            <c:numRef>
              <c:f>Sheet1!$B$2:$B$4</c:f>
              <c:numCache>
                <c:formatCode>General</c:formatCode>
                <c:ptCount val="3"/>
                <c:pt idx="0">
                  <c:v>0.96699999999999997</c:v>
                </c:pt>
                <c:pt idx="1">
                  <c:v>0.97799999999999998</c:v>
                </c:pt>
                <c:pt idx="2">
                  <c:v>1.155</c:v>
                </c:pt>
              </c:numCache>
            </c:numRef>
          </c:yVal>
          <c:bubbleSize>
            <c:numRef>
              <c:f>Sheet1!$C$2:$C$4</c:f>
              <c:numCache>
                <c:formatCode>General</c:formatCode>
                <c:ptCount val="3"/>
                <c:pt idx="0">
                  <c:v>74413</c:v>
                </c:pt>
                <c:pt idx="1">
                  <c:v>70235</c:v>
                </c:pt>
                <c:pt idx="2">
                  <c:v>42355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F3B1A34-552B-447C-A173-0BBF4FA0BD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9C2D128-CA01-4048-AB57-E305FAB5F3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CDF73C-CEAF-4D0D-A37E-DACEB2E40A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BF63996-459C-4654-BC46-50BF752864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0C43318-9035-4B12-A5FA-068AF27DBB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61EDF23-84A0-4FC2-8495-346E7D7DB9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321E713-E20B-4FF5-8A7D-34099882A8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69B62F6-B427-46A3-8AED-A4DC569459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260.01900000000001</c:v>
                </c:pt>
                <c:pt idx="1">
                  <c:v>167.18049999999999</c:v>
                </c:pt>
                <c:pt idx="2">
                  <c:v>91.93</c:v>
                </c:pt>
                <c:pt idx="3">
                  <c:v>37.241900000000001</c:v>
                </c:pt>
                <c:pt idx="4">
                  <c:v>65.030100000000004</c:v>
                </c:pt>
                <c:pt idx="5">
                  <c:v>232.976</c:v>
                </c:pt>
                <c:pt idx="6">
                  <c:v>63.533799999999999</c:v>
                </c:pt>
                <c:pt idx="7">
                  <c:v>264.97140000000002</c:v>
                </c:pt>
              </c:numCache>
            </c:numRef>
          </c:xVal>
          <c:yVal>
            <c:numRef>
              <c:f>Sheet1!$B$2:$B$9</c:f>
              <c:numCache>
                <c:formatCode>General</c:formatCode>
                <c:ptCount val="8"/>
                <c:pt idx="0">
                  <c:v>1.954</c:v>
                </c:pt>
                <c:pt idx="1">
                  <c:v>1.238</c:v>
                </c:pt>
                <c:pt idx="2">
                  <c:v>0.69099999999999995</c:v>
                </c:pt>
                <c:pt idx="3">
                  <c:v>0.28100000000000003</c:v>
                </c:pt>
                <c:pt idx="4">
                  <c:v>0.46800000000000003</c:v>
                </c:pt>
                <c:pt idx="5">
                  <c:v>1.7110000000000001</c:v>
                </c:pt>
                <c:pt idx="6">
                  <c:v>0.48199999999999998</c:v>
                </c:pt>
                <c:pt idx="7">
                  <c:v>1.7989999999999999</c:v>
                </c:pt>
              </c:numCache>
            </c:numRef>
          </c:yVal>
          <c:bubbleSize>
            <c:numRef>
              <c:f>Sheet1!$C$2:$C$9</c:f>
              <c:numCache>
                <c:formatCode>General</c:formatCode>
                <c:ptCount val="8"/>
                <c:pt idx="0">
                  <c:v>1119642</c:v>
                </c:pt>
                <c:pt idx="1">
                  <c:v>625088</c:v>
                </c:pt>
                <c:pt idx="2">
                  <c:v>247016</c:v>
                </c:pt>
                <c:pt idx="3">
                  <c:v>189077</c:v>
                </c:pt>
                <c:pt idx="4">
                  <c:v>101707</c:v>
                </c:pt>
                <c:pt idx="5">
                  <c:v>77814</c:v>
                </c:pt>
                <c:pt idx="6">
                  <c:v>41297</c:v>
                </c:pt>
                <c:pt idx="7">
                  <c:v>37096</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Moët &amp; Chandon</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6491FA4-8288-4916-BB99-335032048C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F3EC795-E56C-4D6E-99C2-33000B12D0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3450B4E-2F35-4F08-93F5-CF3CF2078D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C3E286B-59A5-48E7-A56B-C5420118D3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D48FF90-16A1-49CA-B74D-DE880E0975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560084D-5FC0-4FDB-84F4-94315BFE47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50A0B2A-F143-4683-8AA6-F7A45F413B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29AC237-0401-4146-8372-4952DF0F41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11.9292</c:v>
                </c:pt>
                <c:pt idx="1">
                  <c:v>11.428000000000001</c:v>
                </c:pt>
                <c:pt idx="2">
                  <c:v>13.4643</c:v>
                </c:pt>
              </c:numCache>
            </c:numRef>
          </c:xVal>
          <c:yVal>
            <c:numRef>
              <c:f>Sheet1!$B$2:$B$4</c:f>
              <c:numCache>
                <c:formatCode>General</c:formatCode>
                <c:ptCount val="3"/>
                <c:pt idx="0">
                  <c:v>0.97</c:v>
                </c:pt>
                <c:pt idx="1">
                  <c:v>0.98399999999999999</c:v>
                </c:pt>
                <c:pt idx="2">
                  <c:v>1.1579999999999999</c:v>
                </c:pt>
              </c:numCache>
            </c:numRef>
          </c:yVal>
          <c:bubbleSize>
            <c:numRef>
              <c:f>Sheet1!$C$2:$C$4</c:f>
              <c:numCache>
                <c:formatCode>General</c:formatCode>
                <c:ptCount val="3"/>
                <c:pt idx="0">
                  <c:v>55399</c:v>
                </c:pt>
                <c:pt idx="1">
                  <c:v>53220</c:v>
                </c:pt>
                <c:pt idx="2">
                  <c:v>27871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FF52B0-F9F3-4F01-BF67-454447FB2F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E897413-E2E3-40D7-BFBA-27ABCC8A0A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8B7505F-E141-4AFE-9746-BADDB56A29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56F5420-C2FA-450D-82DB-A5C553F03E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31722EF-149B-413B-83F6-EA4CB52763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1A5A101-2A47-4434-B1CA-268567F0AB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EE914F5-4574-456F-B0DD-2FDE5FD375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A855116-4C60-491D-88B1-E98B0494B3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11.856400000000001</c:v>
                </c:pt>
                <c:pt idx="1">
                  <c:v>11.451599999999999</c:v>
                </c:pt>
                <c:pt idx="2">
                  <c:v>13.463800000000001</c:v>
                </c:pt>
              </c:numCache>
            </c:numRef>
          </c:xVal>
          <c:yVal>
            <c:numRef>
              <c:f>Sheet1!$B$2:$B$4</c:f>
              <c:numCache>
                <c:formatCode>General</c:formatCode>
                <c:ptCount val="3"/>
                <c:pt idx="0">
                  <c:v>0.98299999999999998</c:v>
                </c:pt>
                <c:pt idx="1">
                  <c:v>1.0129999999999999</c:v>
                </c:pt>
                <c:pt idx="2">
                  <c:v>1.1910000000000001</c:v>
                </c:pt>
              </c:numCache>
            </c:numRef>
          </c:yVal>
          <c:bubbleSize>
            <c:numRef>
              <c:f>Sheet1!$C$2:$C$4</c:f>
              <c:numCache>
                <c:formatCode>General</c:formatCode>
                <c:ptCount val="3"/>
                <c:pt idx="0">
                  <c:v>60420</c:v>
                </c:pt>
                <c:pt idx="1">
                  <c:v>50536</c:v>
                </c:pt>
                <c:pt idx="2">
                  <c:v>27143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C3CBDD3-E828-4D97-A932-33A6EF8D1E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278C5D9-9702-438B-B7EB-493CF5FF33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5BBAC10-59EC-4399-80FD-D98378C228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651973D-0CD6-4891-B806-9B5BD3FF16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17FA60D-681F-465E-9DC0-07507BED4D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C4C795A-D326-47CE-AAEC-719A50C6F2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A2E099E-FB2F-45E0-B676-2EA2C56677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06DF050-9D23-430C-8ABB-41E9517775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0.96499999999999997</c:v>
                </c:pt>
                <c:pt idx="1">
                  <c:v>1.153</c:v>
                </c:pt>
                <c:pt idx="2">
                  <c:v>1.0580000000000001</c:v>
                </c:pt>
                <c:pt idx="3">
                  <c:v>1.3049999999999999</c:v>
                </c:pt>
                <c:pt idx="4">
                  <c:v>0.96299999999999997</c:v>
                </c:pt>
                <c:pt idx="5">
                  <c:v>0.37</c:v>
                </c:pt>
                <c:pt idx="6">
                  <c:v>0.89300000000000002</c:v>
                </c:pt>
                <c:pt idx="7">
                  <c:v>0.93400000000000005</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Caves Lentz</c:v>
                  </c:pt>
                  <c:pt idx="6">
                    <c:v>Geiler Jean</c:v>
                  </c:pt>
                  <c:pt idx="7">
                    <c:v>Dopff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283821-B79D-4498-AE5C-A6194C38F6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91E1788-3EF9-423E-A1C7-F2857896D4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D3F4225-B5F8-485A-AE18-DEBA49127F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CC3C20D-DCF8-4467-AA1B-38168D86F0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3A3CDA3-B374-4B88-9700-F9CE4CA824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3C71988-313A-4979-A02D-05C9C41602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8AE7851-30E0-44B1-BA75-5202EB4A93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D970B22-606C-4E44-8AEB-FB4F833C3A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17.4328</c:v>
                </c:pt>
              </c:numCache>
            </c:numRef>
          </c:xVal>
          <c:yVal>
            <c:numRef>
              <c:f>Sheet1!$B$2:$B$2</c:f>
              <c:numCache>
                <c:formatCode>General</c:formatCode>
                <c:ptCount val="1"/>
                <c:pt idx="0">
                  <c:v>1.163</c:v>
                </c:pt>
              </c:numCache>
            </c:numRef>
          </c:yVal>
          <c:bubbleSize>
            <c:numRef>
              <c:f>Sheet1!$C$2:$C$2</c:f>
              <c:numCache>
                <c:formatCode>General</c:formatCode>
                <c:ptCount val="1"/>
                <c:pt idx="0">
                  <c:v>388332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6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BF045F2-C1DC-455F-877C-CCB4C71F83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814BF5-71DE-4B56-A093-17C64BADF8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5A1B1EA-936E-47BC-B873-2781559E86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70B4B28-8F24-4D9A-ACB0-5B27D4048A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1700F71-F32F-4851-8316-9665026161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0B6D4E0-228C-4FBB-B36E-1037AB6530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63AB4E-1450-48D3-B25F-33A40F581E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F1750BE-ECAD-45B2-8FA0-D89EFC4173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0.96799999999999997</c:v>
                </c:pt>
                <c:pt idx="1">
                  <c:v>1.157</c:v>
                </c:pt>
                <c:pt idx="2">
                  <c:v>1.0609999999999999</c:v>
                </c:pt>
                <c:pt idx="3">
                  <c:v>1.3089999999999999</c:v>
                </c:pt>
                <c:pt idx="4">
                  <c:v>0.96599999999999997</c:v>
                </c:pt>
                <c:pt idx="5">
                  <c:v>0.371</c:v>
                </c:pt>
                <c:pt idx="6">
                  <c:v>0.89600000000000002</c:v>
                </c:pt>
                <c:pt idx="7">
                  <c:v>0.93700000000000006</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Caves Lentz</c:v>
                  </c:pt>
                  <c:pt idx="6">
                    <c:v>Geiler Jean</c:v>
                  </c:pt>
                  <c:pt idx="7">
                    <c:v>Dopff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179145-C247-4955-8390-082A222038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2E5E963-F5E6-485B-9E9E-474C2F26C9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BFE596B-265B-4E9E-948E-FA2E0ECAF5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697A14D-513F-4BA9-A6BA-079AF69532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AC9CF65-4680-4D70-8CAD-C6C9DAF49B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A8E16D2-C09A-47D4-8AB2-57E11F09D9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EFE8A52-2C35-428E-A5ED-0C0ABC22C3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CCDCA2A-6974-40A7-87E3-79E0C28CDE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17.365300000000001</c:v>
                </c:pt>
              </c:numCache>
            </c:numRef>
          </c:xVal>
          <c:yVal>
            <c:numRef>
              <c:f>Sheet1!$B$2:$B$2</c:f>
              <c:numCache>
                <c:formatCode>General</c:formatCode>
                <c:ptCount val="1"/>
                <c:pt idx="0">
                  <c:v>1.1200000000000001</c:v>
                </c:pt>
              </c:numCache>
            </c:numRef>
          </c:yVal>
          <c:bubbleSize>
            <c:numRef>
              <c:f>Sheet1!$C$2:$C$2</c:f>
              <c:numCache>
                <c:formatCode>General</c:formatCode>
                <c:ptCount val="1"/>
                <c:pt idx="0">
                  <c:v>179505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9AA09E4-46E1-4E73-946F-7AE90228F3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DDA1BAC-D3D6-4F68-8057-FF73ECC18B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4935801-EE3B-4F29-AF0D-296FB593CB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376A1C8-99D9-4681-AD47-A76C417EF9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678969-081A-45C0-8B5A-213B5BF4A8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CC1EACC-CC31-4970-A460-16AFCBE243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23ED15A-85AB-4C1E-93FF-CC0E9EEB61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75FE8E4-3405-41FA-88AC-AE5D6BD933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17.401599999999998</c:v>
                </c:pt>
              </c:numCache>
            </c:numRef>
          </c:xVal>
          <c:yVal>
            <c:numRef>
              <c:f>Sheet1!$B$2:$B$2</c:f>
              <c:numCache>
                <c:formatCode>General</c:formatCode>
                <c:ptCount val="1"/>
                <c:pt idx="0">
                  <c:v>1.0229999999999999</c:v>
                </c:pt>
              </c:numCache>
            </c:numRef>
          </c:yVal>
          <c:bubbleSize>
            <c:numRef>
              <c:f>Sheet1!$C$2:$C$2</c:f>
              <c:numCache>
                <c:formatCode>General</c:formatCode>
                <c:ptCount val="1"/>
                <c:pt idx="0">
                  <c:v>74009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57F1BE9-4E0F-4920-ABE9-ABC23507DB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EA9BBD7-AF73-4449-8F13-24CB98A0F4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3F016CC-06B8-4B64-B9B4-A88DDD0C33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1CB7F89-0F78-490A-BB5B-058DF45AF8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C351062-2F82-42F0-B094-C34D2009F5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D65D4FF-76B7-468B-B693-A5C299BD3A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B8E67C-CBE2-4FA8-B4EE-45D8631489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4AC916B-A347-47E2-9665-A8C1EE50EE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17.555099999999999</c:v>
                </c:pt>
              </c:numCache>
            </c:numRef>
          </c:xVal>
          <c:yVal>
            <c:numRef>
              <c:f>Sheet1!$B$2:$B$2</c:f>
              <c:numCache>
                <c:formatCode>General</c:formatCode>
                <c:ptCount val="1"/>
                <c:pt idx="0">
                  <c:v>1.2589999999999999</c:v>
                </c:pt>
              </c:numCache>
            </c:numRef>
          </c:yVal>
          <c:bubbleSize>
            <c:numRef>
              <c:f>Sheet1!$C$2:$C$2</c:f>
              <c:numCache>
                <c:formatCode>General</c:formatCode>
                <c:ptCount val="1"/>
                <c:pt idx="0">
                  <c:v>51331</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19D991-164C-40D2-A058-396BDF1B60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1EB7E22-4889-493D-BB5B-5986B1AF68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49CC0E8-0943-4C1C-A347-A0C296EA8C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7C0B725-00DD-464C-AEE6-E0B79C97E6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6FC766-C38B-4251-8798-97F8C529FC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0189CD5-4C6A-4C3D-A36B-394929946B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4539FF8-F137-44CD-A009-80B08FE70F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C17A30B-5708-4777-964E-0933199742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17.4514</c:v>
                </c:pt>
              </c:numCache>
            </c:numRef>
          </c:xVal>
          <c:yVal>
            <c:numRef>
              <c:f>Sheet1!$B$2:$B$2</c:f>
              <c:numCache>
                <c:formatCode>General</c:formatCode>
                <c:ptCount val="1"/>
                <c:pt idx="0">
                  <c:v>1</c:v>
                </c:pt>
              </c:numCache>
            </c:numRef>
          </c:yVal>
          <c:bubbleSize>
            <c:numRef>
              <c:f>Sheet1!$C$2:$C$2</c:f>
              <c:numCache>
                <c:formatCode>General</c:formatCode>
                <c:ptCount val="1"/>
                <c:pt idx="0">
                  <c:v>16893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AE6451-E05A-4486-B259-438371C422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493FAF79-3009-45F8-AF43-75CD62A3B1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C228CE4-B727-4DA9-9F87-99FB376E0C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4133F20-A554-46B0-A209-0F172B9992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C59EEC9-5785-4EE2-A522-FF2AFD6AC3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DB9CC16-0818-41E6-8C35-DCE63641A4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143B8EA-6067-4759-B0B6-BBE1A1DF59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A8862A6-3E2C-4F05-B822-A2095648D3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17.843299999999999</c:v>
                </c:pt>
              </c:numCache>
            </c:numRef>
          </c:xVal>
          <c:yVal>
            <c:numRef>
              <c:f>Sheet1!$B$2:$B$2</c:f>
              <c:numCache>
                <c:formatCode>General</c:formatCode>
                <c:ptCount val="1"/>
                <c:pt idx="0">
                  <c:v>1.3560000000000001</c:v>
                </c:pt>
              </c:numCache>
            </c:numRef>
          </c:yVal>
          <c:bubbleSize>
            <c:numRef>
              <c:f>Sheet1!$C$2:$C$2</c:f>
              <c:numCache>
                <c:formatCode>General</c:formatCode>
                <c:ptCount val="1"/>
                <c:pt idx="0">
                  <c:v>21519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C6493690-5856-4ECB-858E-D913374AD4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81114E0-DE92-4D29-B4A7-AFA17C3D7A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ABC607CF-835A-4C95-94BE-D70FE7AC32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E4104A34-232B-46D5-9A9D-60AE9F8FE2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A52FBA2E-84DA-4D1E-8B30-24560C6652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AFD00427-839E-47CF-9AA1-DBBB4D14B3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28F1C96-1613-4DED-A2FD-4103F92298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C9B94F4-B109-4179-A4FC-E2DB6B6F31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26.727399999999999</c:v>
                </c:pt>
                <c:pt idx="1">
                  <c:v>30.6629</c:v>
                </c:pt>
                <c:pt idx="2">
                  <c:v>28.646999999999998</c:v>
                </c:pt>
                <c:pt idx="3">
                  <c:v>31.494800000000001</c:v>
                </c:pt>
                <c:pt idx="4">
                  <c:v>36.527700000000003</c:v>
                </c:pt>
                <c:pt idx="5">
                  <c:v>90.745199999999997</c:v>
                </c:pt>
                <c:pt idx="6">
                  <c:v>50.264200000000002</c:v>
                </c:pt>
                <c:pt idx="7">
                  <c:v>26.5242</c:v>
                </c:pt>
              </c:numCache>
            </c:numRef>
          </c:xVal>
          <c:yVal>
            <c:numRef>
              <c:f>Sheet1!$B$2:$B$9</c:f>
              <c:numCache>
                <c:formatCode>General</c:formatCode>
                <c:ptCount val="8"/>
                <c:pt idx="0">
                  <c:v>0.94799999999999995</c:v>
                </c:pt>
                <c:pt idx="1">
                  <c:v>0.95299999999999996</c:v>
                </c:pt>
                <c:pt idx="2">
                  <c:v>0.90800000000000003</c:v>
                </c:pt>
                <c:pt idx="3">
                  <c:v>0.98499999999999999</c:v>
                </c:pt>
                <c:pt idx="4">
                  <c:v>1.1579999999999999</c:v>
                </c:pt>
                <c:pt idx="5">
                  <c:v>2.8580000000000001</c:v>
                </c:pt>
                <c:pt idx="6">
                  <c:v>1.579</c:v>
                </c:pt>
                <c:pt idx="7">
                  <c:v>0.90500000000000003</c:v>
                </c:pt>
              </c:numCache>
            </c:numRef>
          </c:yVal>
          <c:bubbleSize>
            <c:numRef>
              <c:f>Sheet1!$C$2:$C$9</c:f>
              <c:numCache>
                <c:formatCode>General</c:formatCode>
                <c:ptCount val="8"/>
                <c:pt idx="0">
                  <c:v>11833795</c:v>
                </c:pt>
                <c:pt idx="1">
                  <c:v>3875602</c:v>
                </c:pt>
                <c:pt idx="2">
                  <c:v>3306117</c:v>
                </c:pt>
                <c:pt idx="3">
                  <c:v>3231524</c:v>
                </c:pt>
                <c:pt idx="4">
                  <c:v>2420106</c:v>
                </c:pt>
                <c:pt idx="5">
                  <c:v>2145762</c:v>
                </c:pt>
                <c:pt idx="6">
                  <c:v>2058218</c:v>
                </c:pt>
                <c:pt idx="7">
                  <c:v>412478</c:v>
                </c:pt>
              </c:numCache>
            </c:numRef>
          </c:bubbleSize>
          <c:bubble3D val="0"/>
          <c:extLst>
            <c:ext xmlns:c15="http://schemas.microsoft.com/office/drawing/2012/chart" uri="{02D57815-91ED-43cb-92C2-25804820EDAC}">
              <c15:datalabelsRange>
                <c15:f>Sheet1!$E$2:$E$10</c15:f>
                <c15:dlblRangeCache>
                  <c:ptCount val="9"/>
                  <c:pt idx="0">
                    <c:v>Nicolas Feuillatte</c:v>
                  </c:pt>
                  <c:pt idx="1">
                    <c:v>Demoiselle</c:v>
                  </c:pt>
                  <c:pt idx="2">
                    <c:v>Canard Duchêne</c:v>
                  </c:pt>
                  <c:pt idx="3">
                    <c:v>Tsarine</c:v>
                  </c:pt>
                  <c:pt idx="4">
                    <c:v>Mumm</c:v>
                  </c:pt>
                  <c:pt idx="5">
                    <c:v>Ruinart</c:v>
                  </c:pt>
                  <c:pt idx="6">
                    <c:v>Moët &amp; Chandon</c:v>
                  </c:pt>
                  <c:pt idx="7">
                    <c:v>Nicolas</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29DEFD9-6149-441E-86D7-6DE6F5B172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848A07D-58E9-4CD8-9058-9C982BE05E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CEA9EA4-4940-4F30-83A8-F3365A88CA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C6A05F3-E1BD-406D-BC00-1F4A035814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5EA57FA-C349-4CA4-8CF6-4E16F487A5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B4113D8-8C8C-4A3D-920C-EB13D43872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6456C32-BFB6-47B5-87F5-59C8E3DD6B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0F02407-9681-4C14-9A2A-A6B794C9F2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17.389700000000001</c:v>
                </c:pt>
              </c:numCache>
            </c:numRef>
          </c:xVal>
          <c:yVal>
            <c:numRef>
              <c:f>Sheet1!$B$2:$B$2</c:f>
              <c:numCache>
                <c:formatCode>General</c:formatCode>
                <c:ptCount val="1"/>
                <c:pt idx="0">
                  <c:v>1</c:v>
                </c:pt>
              </c:numCache>
            </c:numRef>
          </c:yVal>
          <c:bubbleSize>
            <c:numRef>
              <c:f>Sheet1!$C$2:$C$2</c:f>
              <c:numCache>
                <c:formatCode>General</c:formatCode>
                <c:ptCount val="1"/>
                <c:pt idx="0">
                  <c:v>237909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E1D3EC6-A6A9-4EB1-9AE4-CE4DAE9488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C5F6AA3-B655-4B72-A302-121637DBBC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54C5701-2628-4BC5-9AD2-680A09C1FB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9D00D33-56EF-4145-AA61-16ACF59D8E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70CF30F-1E24-4278-8292-5F2936B660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D102383-6E2D-4B1A-AF71-2BD948D615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E9B8592-E86D-46F6-916E-255F8B8CDD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39799D9-35DC-4FF9-A2BA-071B13D412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17.518999999999998</c:v>
                </c:pt>
              </c:numCache>
            </c:numRef>
          </c:xVal>
          <c:yVal>
            <c:numRef>
              <c:f>Sheet1!$B$2:$B$2</c:f>
              <c:numCache>
                <c:formatCode>General</c:formatCode>
                <c:ptCount val="1"/>
                <c:pt idx="0">
                  <c:v>1</c:v>
                </c:pt>
              </c:numCache>
            </c:numRef>
          </c:yVal>
          <c:bubbleSize>
            <c:numRef>
              <c:f>Sheet1!$C$2:$C$2</c:f>
              <c:numCache>
                <c:formatCode>General</c:formatCode>
                <c:ptCount val="1"/>
                <c:pt idx="0">
                  <c:v>22179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FB3220-4FE6-4886-8F2A-4479B8D190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9398037-C425-45DD-B5C6-0CB8DFB7DB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8BC8843-0418-4C63-9814-0F387F105E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4DEA791-E59F-452A-B739-2BED1EC621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56F6544-A1AA-4BE9-AD4A-423F4C9C39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C7F5213-9B6F-4BC1-8046-E2D14DC5F0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90986C4-83D4-494F-A7DC-902A7F153B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0C4E8EA-1143-4D5B-8B52-1817137FC7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17.562100000000001</c:v>
                </c:pt>
              </c:numCache>
            </c:numRef>
          </c:xVal>
          <c:yVal>
            <c:numRef>
              <c:f>Sheet1!$B$2:$B$2</c:f>
              <c:numCache>
                <c:formatCode>General</c:formatCode>
                <c:ptCount val="1"/>
                <c:pt idx="0">
                  <c:v>1</c:v>
                </c:pt>
              </c:numCache>
            </c:numRef>
          </c:yVal>
          <c:bubbleSize>
            <c:numRef>
              <c:f>Sheet1!$C$2:$C$2</c:f>
              <c:numCache>
                <c:formatCode>General</c:formatCode>
                <c:ptCount val="1"/>
                <c:pt idx="0">
                  <c:v>13997</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FB14E5-7595-4684-BC3F-16A3C29E00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42DDFC1-0224-41FB-A786-31B02D64AE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8AAE243-F8EB-4205-B0ED-E67B0EDF9E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86FD83F-70ED-4CDE-854B-A7131D3BFB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E0E932D-110C-4FF1-A0BC-9AC7E78371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49805AE-21A9-43DC-9EA6-996678DEF8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79C910E-B288-4E3B-9CFE-C722A75E53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9F5B25D-A034-45A8-968B-793D3E22E7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17.4818</c:v>
                </c:pt>
              </c:numCache>
            </c:numRef>
          </c:xVal>
          <c:yVal>
            <c:numRef>
              <c:f>Sheet1!$B$2:$B$2</c:f>
              <c:numCache>
                <c:formatCode>General</c:formatCode>
                <c:ptCount val="1"/>
                <c:pt idx="0">
                  <c:v>1</c:v>
                </c:pt>
              </c:numCache>
            </c:numRef>
          </c:yVal>
          <c:bubbleSize>
            <c:numRef>
              <c:f>Sheet1!$C$2:$C$2</c:f>
              <c:numCache>
                <c:formatCode>General</c:formatCode>
                <c:ptCount val="1"/>
                <c:pt idx="0">
                  <c:v>9615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579283-010C-49E5-A6A6-7358AD25B3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D3E6C3D-BA5F-465A-84B4-F499421E51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89218CC-C805-4004-8B0C-C4736915FF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11418C5-8DD3-4AF3-B41F-2A63A0D045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79AE92E-578D-4033-B3AB-A3432705E3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7B01D2B-8798-497E-8AB4-40FA1E5702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DAD4394-FAAC-431D-A8C5-A39042C74C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5EB8011-28AB-4085-9F5C-FABF39FE2C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17.333100000000002</c:v>
                </c:pt>
              </c:numCache>
            </c:numRef>
          </c:xVal>
          <c:yVal>
            <c:numRef>
              <c:f>Sheet1!$B$2:$B$2</c:f>
              <c:numCache>
                <c:formatCode>General</c:formatCode>
                <c:ptCount val="1"/>
                <c:pt idx="0">
                  <c:v>1.5169999999999999</c:v>
                </c:pt>
              </c:numCache>
            </c:numRef>
          </c:yVal>
          <c:bubbleSize>
            <c:numRef>
              <c:f>Sheet1!$C$2:$C$2</c:f>
              <c:numCache>
                <c:formatCode>General</c:formatCode>
                <c:ptCount val="1"/>
                <c:pt idx="0">
                  <c:v>68483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FF040D1-8425-4948-B7F2-460D70F7E1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2E1D2A3-9373-4CE4-87F7-BFD1EE06BE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0AFC573-DBC7-46DB-B89F-88E677C884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EF48FE0-8392-4AC3-8007-84B51920B1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4EE5FC-67F9-4C6B-A393-4DED301069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3FB25C-DB26-4321-B8D0-136D126F4E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8ACCE45-E7A7-46EE-BB22-4B1A151E84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F4FEC18-004E-4F6A-9654-F919A30C22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17.377600000000001</c:v>
                </c:pt>
              </c:numCache>
            </c:numRef>
          </c:xVal>
          <c:yVal>
            <c:numRef>
              <c:f>Sheet1!$B$2:$B$2</c:f>
              <c:numCache>
                <c:formatCode>General</c:formatCode>
                <c:ptCount val="1"/>
                <c:pt idx="0">
                  <c:v>1</c:v>
                </c:pt>
              </c:numCache>
            </c:numRef>
          </c:yVal>
          <c:bubbleSize>
            <c:numRef>
              <c:f>Sheet1!$C$2:$C$2</c:f>
              <c:numCache>
                <c:formatCode>General</c:formatCode>
                <c:ptCount val="1"/>
                <c:pt idx="0">
                  <c:v>78512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A1C360-29BC-4306-9840-81A95196F7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B6ECFA7-191C-4640-B982-E25A7187F0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22B408F-8B66-4757-BFB6-678D3CEA71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6AD7F5C-D3C9-4984-BCE2-374C0A875B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8EB355B-398E-45F6-815E-AE42122127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BCBEEAF-6C0B-4422-8137-4EB522ECBB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99F7EF3-8D98-4937-8462-EAC18CBD31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1B910DC-2884-4498-9ED6-DB86A5CAD9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17.365600000000001</c:v>
                </c:pt>
              </c:numCache>
            </c:numRef>
          </c:xVal>
          <c:yVal>
            <c:numRef>
              <c:f>Sheet1!$B$2:$B$2</c:f>
              <c:numCache>
                <c:formatCode>General</c:formatCode>
                <c:ptCount val="1"/>
                <c:pt idx="0">
                  <c:v>1.224</c:v>
                </c:pt>
              </c:numCache>
            </c:numRef>
          </c:yVal>
          <c:bubbleSize>
            <c:numRef>
              <c:f>Sheet1!$C$2:$C$2</c:f>
              <c:numCache>
                <c:formatCode>General</c:formatCode>
                <c:ptCount val="1"/>
                <c:pt idx="0">
                  <c:v>70435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ECA18C8-88D7-4E63-ABA7-4C7D586E2A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8167CE4-578E-49CF-BA11-3AACF82C10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BCA2DF6-457B-4EC3-BC89-6D720EA29A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B3CB3A5-CEE0-4A80-B9FF-1E42AA99EF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D4AD74B-BD1F-43A6-A889-60AD60DEB1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98F3F86-3C3E-4DF3-BAB1-336E745265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F1EF1A8-68DD-4B10-BA47-196AC95B4A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B17DB5A-FC04-44C7-BFA7-09384CF644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17.397300000000001</c:v>
                </c:pt>
              </c:numCache>
            </c:numRef>
          </c:xVal>
          <c:yVal>
            <c:numRef>
              <c:f>Sheet1!$B$2:$B$2</c:f>
              <c:numCache>
                <c:formatCode>General</c:formatCode>
                <c:ptCount val="1"/>
                <c:pt idx="0">
                  <c:v>1.0489999999999999</c:v>
                </c:pt>
              </c:numCache>
            </c:numRef>
          </c:yVal>
          <c:bubbleSize>
            <c:numRef>
              <c:f>Sheet1!$C$2:$C$2</c:f>
              <c:numCache>
                <c:formatCode>General</c:formatCode>
                <c:ptCount val="1"/>
                <c:pt idx="0">
                  <c:v>76009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7DD44B-5239-4BAE-B67B-8E090BFAFB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B367AF6-7741-4D54-8343-B5186B0845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F5D5993-BE77-42B0-B9DA-3369BBAFD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251DD50-4D43-4283-AEC6-44D55A857E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242CFE8-6939-4DCC-A7E6-AC72C7745E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21F10BA-B89C-40AC-8594-EE8AEC5542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DBCE6C1-28F9-4CC5-8196-BA12F70E23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CCC33E9-86F5-4647-802A-EA13B6512D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17.6111</c:v>
                </c:pt>
              </c:numCache>
            </c:numRef>
          </c:xVal>
          <c:yVal>
            <c:numRef>
              <c:f>Sheet1!$B$2:$B$2</c:f>
              <c:numCache>
                <c:formatCode>General</c:formatCode>
                <c:ptCount val="1"/>
                <c:pt idx="0">
                  <c:v>1.2490000000000001</c:v>
                </c:pt>
              </c:numCache>
            </c:numRef>
          </c:yVal>
          <c:bubbleSize>
            <c:numRef>
              <c:f>Sheet1!$C$2:$C$2</c:f>
              <c:numCache>
                <c:formatCode>General</c:formatCode>
                <c:ptCount val="1"/>
                <c:pt idx="0">
                  <c:v>82244</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49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F5F57B-5935-4BBB-A17D-28BB8354AC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95ED553-1250-4B5E-AC18-9CC59DA619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BA4C302-9AB4-4044-9A4F-BE7A97CB66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3A4333D-AE10-4F68-8842-3F1BE1DB1E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642A518-42AC-4417-B62C-8FB542F7FD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0B4FCC6-DB1A-412D-AA19-46EDE627CB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E3C1BB0-D8DE-4CC0-A3CB-F64BD7527C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7108C21-BFC7-4849-8C13-8ADD900055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17.286000000000001</c:v>
                </c:pt>
              </c:numCache>
            </c:numRef>
          </c:xVal>
          <c:yVal>
            <c:numRef>
              <c:f>Sheet1!$B$2:$B$2</c:f>
              <c:numCache>
                <c:formatCode>General</c:formatCode>
                <c:ptCount val="1"/>
                <c:pt idx="0">
                  <c:v>1.224</c:v>
                </c:pt>
              </c:numCache>
            </c:numRef>
          </c:yVal>
          <c:bubbleSize>
            <c:numRef>
              <c:f>Sheet1!$C$2:$C$2</c:f>
              <c:numCache>
                <c:formatCode>General</c:formatCode>
                <c:ptCount val="1"/>
                <c:pt idx="0">
                  <c:v>81175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A982C84-F850-4D62-8DBF-8BF8BD4678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769966F9-E525-4F5E-8436-FE24242311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9C4AD5AE-963A-45FB-B088-3249A9A06D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340B42F3-CFB4-4EDB-AB97-DB6F4A1659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B5664549-1D3E-4EA3-96E8-0A7316E4D4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57923D29-08F8-4F0D-9CC6-B2F915CDE3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10498515-A164-4617-AF5E-0DF913A64B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221C4897-A8F7-46FD-997D-5B662BAFBF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8.1654999999999998</c:v>
                </c:pt>
                <c:pt idx="1">
                  <c:v>7.0598000000000001</c:v>
                </c:pt>
                <c:pt idx="2">
                  <c:v>8.4002999999999997</c:v>
                </c:pt>
                <c:pt idx="3">
                  <c:v>7.6973000000000003</c:v>
                </c:pt>
                <c:pt idx="4">
                  <c:v>9.7827999999999999</c:v>
                </c:pt>
                <c:pt idx="5">
                  <c:v>7.3342999999999998</c:v>
                </c:pt>
                <c:pt idx="6">
                  <c:v>7.7112999999999996</c:v>
                </c:pt>
                <c:pt idx="7">
                  <c:v>12.7386</c:v>
                </c:pt>
              </c:numCache>
            </c:numRef>
          </c:xVal>
          <c:yVal>
            <c:numRef>
              <c:f>Sheet1!$B$2:$B$9</c:f>
              <c:numCache>
                <c:formatCode>General</c:formatCode>
                <c:ptCount val="8"/>
                <c:pt idx="0">
                  <c:v>0.995</c:v>
                </c:pt>
                <c:pt idx="1">
                  <c:v>0.95799999999999996</c:v>
                </c:pt>
                <c:pt idx="2">
                  <c:v>1.0389999999999999</c:v>
                </c:pt>
                <c:pt idx="3">
                  <c:v>1.0349999999999999</c:v>
                </c:pt>
                <c:pt idx="4">
                  <c:v>1.1910000000000001</c:v>
                </c:pt>
                <c:pt idx="5">
                  <c:v>1.0309999999999999</c:v>
                </c:pt>
                <c:pt idx="6">
                  <c:v>1.0840000000000001</c:v>
                </c:pt>
                <c:pt idx="7">
                  <c:v>1.792</c:v>
                </c:pt>
              </c:numCache>
            </c:numRef>
          </c:yVal>
          <c:bubbleSize>
            <c:numRef>
              <c:f>Sheet1!$C$2:$C$9</c:f>
              <c:numCache>
                <c:formatCode>General</c:formatCode>
                <c:ptCount val="8"/>
                <c:pt idx="0">
                  <c:v>15897650</c:v>
                </c:pt>
                <c:pt idx="1">
                  <c:v>12258120</c:v>
                </c:pt>
                <c:pt idx="2">
                  <c:v>4177323</c:v>
                </c:pt>
                <c:pt idx="3">
                  <c:v>3025266</c:v>
                </c:pt>
                <c:pt idx="4">
                  <c:v>1797924</c:v>
                </c:pt>
                <c:pt idx="5">
                  <c:v>932508</c:v>
                </c:pt>
                <c:pt idx="6">
                  <c:v>550341</c:v>
                </c:pt>
                <c:pt idx="7">
                  <c:v>506817</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pt idx="7">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9E0DB34-A6DE-49AE-AD7B-9F7BAEC0CA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851713C-2A8F-40D3-B852-D995720628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D7E20F-E7E1-4D3D-AA82-395D843776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15C0B16-F4BE-4616-8434-0014CE26CB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5DBF09-AA23-4754-8099-32A4BC2FF1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CE67643-2364-47E1-9A94-15A9C64524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6C6BEA9-2EA7-4D14-998E-4DA3EAA8DF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CAE37EE-8CED-42DC-BF1B-FB36163174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0.92200000000000004</c:v>
                </c:pt>
                <c:pt idx="1">
                  <c:v>1.083</c:v>
                </c:pt>
                <c:pt idx="2">
                  <c:v>1.22</c:v>
                </c:pt>
                <c:pt idx="3">
                  <c:v>0.96299999999999997</c:v>
                </c:pt>
                <c:pt idx="4">
                  <c:v>1.373</c:v>
                </c:pt>
                <c:pt idx="5">
                  <c:v>1.2350000000000001</c:v>
                </c:pt>
                <c:pt idx="6">
                  <c:v>0.29699999999999999</c:v>
                </c:pt>
              </c:numCache>
            </c:numRef>
          </c:yVal>
          <c:bubbleSize>
            <c:numRef>
              <c:f>Sheet1!$C$2:$C$8</c:f>
              <c:numCache>
                <c:formatCode>General</c:formatCode>
                <c:ptCount val="7"/>
                <c:pt idx="0">
                  <c:v>3233122</c:v>
                </c:pt>
                <c:pt idx="1">
                  <c:v>2298436</c:v>
                </c:pt>
                <c:pt idx="2">
                  <c:v>2130700</c:v>
                </c:pt>
                <c:pt idx="3">
                  <c:v>1540334</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Celene Bordeaux</c:v>
                  </c:pt>
                  <c:pt idx="2">
                    <c:v>Castel</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3414AC-EA0E-41D0-BFEB-A3B3BA4D35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03256A4-285F-43FC-BF86-701C8EB0A4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683D973-8EB9-4C05-BA00-E462B5250C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158303F-865A-4025-903C-9419212CE8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B2B248F-330A-4159-B6BF-FB74013223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5B1D2DF-F9A6-4D17-811C-FE15F6448A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051ACAE-D1EC-4252-BED4-0AAB19FFA4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D9A8F98-27BA-4316-B67F-E3A79D00EC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10.8071</c:v>
                </c:pt>
                <c:pt idx="1">
                  <c:v>9.6836000000000002</c:v>
                </c:pt>
              </c:numCache>
            </c:numRef>
          </c:xVal>
          <c:yVal>
            <c:numRef>
              <c:f>Sheet1!$B$2:$B$3</c:f>
              <c:numCache>
                <c:formatCode>General</c:formatCode>
                <c:ptCount val="2"/>
                <c:pt idx="0">
                  <c:v>1.014</c:v>
                </c:pt>
                <c:pt idx="1">
                  <c:v>0.84799999999999998</c:v>
                </c:pt>
              </c:numCache>
            </c:numRef>
          </c:yVal>
          <c:bubbleSize>
            <c:numRef>
              <c:f>Sheet1!$C$2:$C$3</c:f>
              <c:numCache>
                <c:formatCode>General</c:formatCode>
                <c:ptCount val="2"/>
                <c:pt idx="0">
                  <c:v>59904</c:v>
                </c:pt>
                <c:pt idx="1">
                  <c:v>9364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ECB9C2-BB35-41C4-B710-5CA90E394D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59F20F2-2E5B-4631-B452-C1825B07FF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BDE8C91-7E10-44DC-810A-437C9F2104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D992470-73CE-436B-AD5A-FA65BB3890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BDA3ACF-9640-4F70-B40A-4564047536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A8ABFE2-853A-4FF3-A278-A556564688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852157A-64F1-4AC5-8BB2-F1D89D5431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2CCC19-2704-4F2A-A804-8F999B2E35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0.92500000000000004</c:v>
                </c:pt>
                <c:pt idx="1">
                  <c:v>1.0860000000000001</c:v>
                </c:pt>
                <c:pt idx="2">
                  <c:v>1.224</c:v>
                </c:pt>
                <c:pt idx="3">
                  <c:v>0.96599999999999997</c:v>
                </c:pt>
                <c:pt idx="4">
                  <c:v>1.377</c:v>
                </c:pt>
                <c:pt idx="5">
                  <c:v>1.2390000000000001</c:v>
                </c:pt>
                <c:pt idx="6">
                  <c:v>0.29799999999999999</c:v>
                </c:pt>
              </c:numCache>
            </c:numRef>
          </c:yVal>
          <c:bubbleSize>
            <c:numRef>
              <c:f>Sheet1!$C$2:$C$8</c:f>
              <c:numCache>
                <c:formatCode>General</c:formatCode>
                <c:ptCount val="7"/>
                <c:pt idx="0">
                  <c:v>3233122</c:v>
                </c:pt>
                <c:pt idx="1">
                  <c:v>2298436</c:v>
                </c:pt>
                <c:pt idx="2">
                  <c:v>2130700</c:v>
                </c:pt>
                <c:pt idx="3">
                  <c:v>1540327</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Celene Bordeaux</c:v>
                  </c:pt>
                  <c:pt idx="2">
                    <c:v>Castel</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2A5255B-89E2-4201-A6EC-314C846C4F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E1CCA1-1085-4B7B-8EDB-C528BA4115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E99E2FE-BA3A-43AF-B627-ED909864B4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E2FB186-5DCC-4ECC-AAD4-406BCCE4C7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EE98DAA-A92A-482B-A903-BC557D78C5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55C02E9-76AF-4249-ADE2-BC9E74305E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BA1782F-C2AA-4ED4-AD1A-B85B5BCEC6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824914C-9124-4F65-95F9-4B32CD748A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10.7256</c:v>
                </c:pt>
                <c:pt idx="1">
                  <c:v>9.5991</c:v>
                </c:pt>
              </c:numCache>
            </c:numRef>
          </c:xVal>
          <c:yVal>
            <c:numRef>
              <c:f>Sheet1!$B$2:$B$3</c:f>
              <c:numCache>
                <c:formatCode>General</c:formatCode>
                <c:ptCount val="2"/>
                <c:pt idx="0">
                  <c:v>1.014</c:v>
                </c:pt>
                <c:pt idx="1">
                  <c:v>0.89500000000000002</c:v>
                </c:pt>
              </c:numCache>
            </c:numRef>
          </c:yVal>
          <c:bubbleSize>
            <c:numRef>
              <c:f>Sheet1!$C$2:$C$3</c:f>
              <c:numCache>
                <c:formatCode>General</c:formatCode>
                <c:ptCount val="2"/>
                <c:pt idx="0">
                  <c:v>30525</c:v>
                </c:pt>
                <c:pt idx="1">
                  <c:v>4118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AC5CDE3-FC66-42A9-871E-9A06E8C45B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7E8F2E-2AB3-42A4-9D97-F282828F06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191889C-C709-4637-A806-9A0DBF1F7E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B651D84-823D-4D35-BA57-7EA0C3B23E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7F94167-E4A5-432C-B0F7-56DB6CD61E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E0A1B5A-2F9E-41DB-81E6-BA6D23C3BC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EC771A2-DF4D-4879-B992-F23A888E89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5F88441-A5D9-46A6-A780-E9B7F8991C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10.711</c:v>
                </c:pt>
                <c:pt idx="1">
                  <c:v>9.48</c:v>
                </c:pt>
              </c:numCache>
            </c:numRef>
          </c:xVal>
          <c:yVal>
            <c:numRef>
              <c:f>Sheet1!$B$2:$B$3</c:f>
              <c:numCache>
                <c:formatCode>General</c:formatCode>
                <c:ptCount val="2"/>
                <c:pt idx="0">
                  <c:v>1.0289999999999999</c:v>
                </c:pt>
                <c:pt idx="1">
                  <c:v>0.84799999999999998</c:v>
                </c:pt>
              </c:numCache>
            </c:numRef>
          </c:yVal>
          <c:bubbleSize>
            <c:numRef>
              <c:f>Sheet1!$C$2:$C$3</c:f>
              <c:numCache>
                <c:formatCode>General</c:formatCode>
                <c:ptCount val="2"/>
                <c:pt idx="0">
                  <c:v>13303</c:v>
                </c:pt>
                <c:pt idx="1">
                  <c:v>2607</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BF4121-8275-4A02-BDED-F575B1C1B3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C94A01-7189-4B8A-A8A6-7932C092A6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A04F1EE-B10D-422E-98F3-098CDED1FC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49523AE-2EFF-4D26-8A91-9B4FBA45CA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E77CFB6-0A42-4D76-AFF6-8B635B7AB7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39412F3-E64B-4032-ABD9-985397341C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EB466FD-670F-4D41-A559-C080B4CE77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B24AF9A-CA7D-4B9A-96EF-DE690E8F1C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10.9194</c:v>
                </c:pt>
                <c:pt idx="1">
                  <c:v>9.7117000000000004</c:v>
                </c:pt>
              </c:numCache>
            </c:numRef>
          </c:xVal>
          <c:yVal>
            <c:numRef>
              <c:f>Sheet1!$B$2:$B$3</c:f>
              <c:numCache>
                <c:formatCode>General</c:formatCode>
                <c:ptCount val="2"/>
                <c:pt idx="0">
                  <c:v>1.034</c:v>
                </c:pt>
                <c:pt idx="1">
                  <c:v>0.82399999999999995</c:v>
                </c:pt>
              </c:numCache>
            </c:numRef>
          </c:yVal>
          <c:bubbleSize>
            <c:numRef>
              <c:f>Sheet1!$C$2:$C$3</c:f>
              <c:numCache>
                <c:formatCode>General</c:formatCode>
                <c:ptCount val="2"/>
                <c:pt idx="0">
                  <c:v>7043</c:v>
                </c:pt>
                <c:pt idx="1">
                  <c:v>1078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9B4BE1-9D8E-45AB-98DE-C0E9CE5291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707401-39C3-416B-ABC2-3ADBB73373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E2A2F4C-1A2C-481B-ADF9-DABC35F26B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6D79204-6CBA-4980-81F2-C0F51AB7AB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05E2EE1-E701-46CD-B9D2-2A4D7316DA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6C94CB9-2777-4D08-B028-2DBE9AA1D4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9BD5272-1C8D-49D8-B7FB-E66C553B9D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D015F59-0002-4F2D-A084-F911CA0934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10.9282</c:v>
                </c:pt>
                <c:pt idx="1">
                  <c:v>10.235300000000001</c:v>
                </c:pt>
              </c:numCache>
            </c:numRef>
          </c:xVal>
          <c:yVal>
            <c:numRef>
              <c:f>Sheet1!$B$2:$B$3</c:f>
              <c:numCache>
                <c:formatCode>General</c:formatCode>
                <c:ptCount val="2"/>
                <c:pt idx="0">
                  <c:v>1.0429999999999999</c:v>
                </c:pt>
                <c:pt idx="1">
                  <c:v>0.80900000000000005</c:v>
                </c:pt>
              </c:numCache>
            </c:numRef>
          </c:yVal>
          <c:bubbleSize>
            <c:numRef>
              <c:f>Sheet1!$C$2:$C$3</c:f>
              <c:numCache>
                <c:formatCode>General</c:formatCode>
                <c:ptCount val="2"/>
                <c:pt idx="0">
                  <c:v>1978</c:v>
                </c:pt>
                <c:pt idx="1">
                  <c:v>348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6420C8F-8C3C-4705-9E22-135C9BAE74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0A8BE1-3C72-48D4-A541-EAE74AE7C0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6CD22FD-2E4C-4EDC-A830-B6D0CF572A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4AC3B03-BE40-4A5F-B200-353A8B3FFF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A4B737C-6D15-4293-A70B-0640F19A43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D5439D3-80C0-4724-BB93-CE229504B3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723E5EA-579E-4997-B570-BA4761F5FE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1A67FFD-9719-4891-A9E2-3984B1848C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11.115</c:v>
                </c:pt>
                <c:pt idx="1">
                  <c:v>10.521699999999999</c:v>
                </c:pt>
              </c:numCache>
            </c:numRef>
          </c:xVal>
          <c:yVal>
            <c:numRef>
              <c:f>Sheet1!$B$2:$B$3</c:f>
              <c:numCache>
                <c:formatCode>General</c:formatCode>
                <c:ptCount val="2"/>
                <c:pt idx="0">
                  <c:v>1.0229999999999999</c:v>
                </c:pt>
                <c:pt idx="1">
                  <c:v>0.80800000000000005</c:v>
                </c:pt>
              </c:numCache>
            </c:numRef>
          </c:yVal>
          <c:bubbleSize>
            <c:numRef>
              <c:f>Sheet1!$C$2:$C$3</c:f>
              <c:numCache>
                <c:formatCode>General</c:formatCode>
                <c:ptCount val="2"/>
                <c:pt idx="0">
                  <c:v>2512</c:v>
                </c:pt>
                <c:pt idx="1">
                  <c:v>242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441309-BCCA-4182-9AD6-5C4B9AEB90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23BFE89-4C1F-4B5D-8A5B-295B39BE67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63F6BCD-E67C-4E08-904F-602D2926CA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E993508-2C88-4D95-94F9-2298A702FF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64B130A-D601-4F9D-BA84-1AA2AA5863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ADC8ED8-B3DE-47F0-A1DA-A7EC3C9B92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E3DD076-489D-4ADB-9175-B59A4A16B5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073B4DA-EA04-43EF-A5E5-1C6998A3BF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10.7323</c:v>
                </c:pt>
                <c:pt idx="1">
                  <c:v>9.3663000000000007</c:v>
                </c:pt>
              </c:numCache>
            </c:numRef>
          </c:xVal>
          <c:yVal>
            <c:numRef>
              <c:f>Sheet1!$B$2:$B$3</c:f>
              <c:numCache>
                <c:formatCode>General</c:formatCode>
                <c:ptCount val="2"/>
                <c:pt idx="0">
                  <c:v>1.018</c:v>
                </c:pt>
                <c:pt idx="1">
                  <c:v>0.88700000000000001</c:v>
                </c:pt>
              </c:numCache>
            </c:numRef>
          </c:yVal>
          <c:bubbleSize>
            <c:numRef>
              <c:f>Sheet1!$C$2:$C$3</c:f>
              <c:numCache>
                <c:formatCode>General</c:formatCode>
                <c:ptCount val="2"/>
                <c:pt idx="0">
                  <c:v>42865</c:v>
                </c:pt>
                <c:pt idx="1">
                  <c:v>5779</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E8DDC0A-2BAF-4E5A-898B-5DD333737B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2C36552-37C2-453C-B86E-41DBA220B8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3C2CE9B-8ED4-417A-85CE-055C84EE63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AFCFD28-E60E-43F4-AC55-E862CD7415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C9B9EB9-BBC4-4A5A-9C77-B3A42B9E9C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43E084B-127C-43C7-85B6-803B93EEE2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8E65347-05B9-4872-BFDD-97758B2BE0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58C185C-66A1-4F77-9EFF-B4D6089DCE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10.8147</c:v>
                </c:pt>
                <c:pt idx="1">
                  <c:v>10.1408</c:v>
                </c:pt>
              </c:numCache>
            </c:numRef>
          </c:xVal>
          <c:yVal>
            <c:numRef>
              <c:f>Sheet1!$B$2:$B$3</c:f>
              <c:numCache>
                <c:formatCode>General</c:formatCode>
                <c:ptCount val="2"/>
                <c:pt idx="0">
                  <c:v>1.028</c:v>
                </c:pt>
                <c:pt idx="1">
                  <c:v>0.84599999999999997</c:v>
                </c:pt>
              </c:numCache>
            </c:numRef>
          </c:yVal>
          <c:bubbleSize>
            <c:numRef>
              <c:f>Sheet1!$C$2:$C$3</c:f>
              <c:numCache>
                <c:formatCode>General</c:formatCode>
                <c:ptCount val="2"/>
                <c:pt idx="0">
                  <c:v>4845</c:v>
                </c:pt>
                <c:pt idx="1">
                  <c:v>720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69F82C-444C-4CA6-805C-D5DF02E690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4C8281-8D31-4245-941B-8B78CC00FB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86BDBD9-B441-473F-8E83-94AA8D8B3A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A4656C5-D4A5-402F-9B7F-B2442E9447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C76F889-1684-49F4-A983-7D95219F64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1B10023-A4BD-4D4E-9C9B-639D5CC8DC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AC541DE-7430-44CD-989C-84D641B8C0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77966E2-2AEA-44C2-9909-0E50AECD38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72.245000000000005</c:v>
                </c:pt>
                <c:pt idx="1">
                  <c:v>23.982600000000001</c:v>
                </c:pt>
                <c:pt idx="2">
                  <c:v>53.209800000000001</c:v>
                </c:pt>
                <c:pt idx="3">
                  <c:v>31.915800000000001</c:v>
                </c:pt>
                <c:pt idx="4">
                  <c:v>56.263100000000001</c:v>
                </c:pt>
                <c:pt idx="5">
                  <c:v>33.282400000000003</c:v>
                </c:pt>
                <c:pt idx="6">
                  <c:v>58.168599999999998</c:v>
                </c:pt>
                <c:pt idx="7">
                  <c:v>74.187700000000007</c:v>
                </c:pt>
              </c:numCache>
            </c:numRef>
          </c:xVal>
          <c:yVal>
            <c:numRef>
              <c:f>Sheet1!$B$2:$B$9</c:f>
              <c:numCache>
                <c:formatCode>General</c:formatCode>
                <c:ptCount val="8"/>
                <c:pt idx="0">
                  <c:v>1.9259999999999999</c:v>
                </c:pt>
                <c:pt idx="1">
                  <c:v>0.63600000000000001</c:v>
                </c:pt>
                <c:pt idx="2">
                  <c:v>1.3460000000000001</c:v>
                </c:pt>
                <c:pt idx="3">
                  <c:v>0.84699999999999998</c:v>
                </c:pt>
                <c:pt idx="4">
                  <c:v>1.28</c:v>
                </c:pt>
                <c:pt idx="5">
                  <c:v>0.86199999999999999</c:v>
                </c:pt>
                <c:pt idx="6">
                  <c:v>1.28</c:v>
                </c:pt>
                <c:pt idx="7">
                  <c:v>1.907</c:v>
                </c:pt>
              </c:numCache>
            </c:numRef>
          </c:yVal>
          <c:bubbleSize>
            <c:numRef>
              <c:f>Sheet1!$C$2:$C$9</c:f>
              <c:numCache>
                <c:formatCode>General</c:formatCode>
                <c:ptCount val="8"/>
                <c:pt idx="0">
                  <c:v>1098847</c:v>
                </c:pt>
                <c:pt idx="1">
                  <c:v>246085</c:v>
                </c:pt>
                <c:pt idx="2">
                  <c:v>239125</c:v>
                </c:pt>
                <c:pt idx="3">
                  <c:v>135355</c:v>
                </c:pt>
                <c:pt idx="4">
                  <c:v>127436</c:v>
                </c:pt>
                <c:pt idx="5">
                  <c:v>107702</c:v>
                </c:pt>
                <c:pt idx="6">
                  <c:v>98654</c:v>
                </c:pt>
                <c:pt idx="7">
                  <c:v>98002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Taittinger</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93219931-7482-4DAC-9F64-46F94A3B90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78238CB1-841E-4860-B3CC-ADCC0AF7AE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FEA2EA44-6DAE-49FD-97E9-32F65E9DEA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44F444C5-7211-49D9-ACFB-8B02F4DE67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804FFF2F-3F57-4818-BC21-04B424D447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BF92D7D3-63C3-4A20-8946-344553A11C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987A3D85-B45C-4C5E-A9B4-CAEAEDFD7E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CA-4C16-90F6-A0D9A3D8DA8E}"/>
                </c:ext>
              </c:extLst>
            </c:dLbl>
            <c:dLbl>
              <c:idx val="8"/>
              <c:tx>
                <c:rich>
                  <a:bodyPr/>
                  <a:lstStyle/>
                  <a:p>
                    <a:fld id="{F5FDF237-149E-44BE-A7DC-B7C9D45D42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1.149</c:v>
                </c:pt>
                <c:pt idx="1">
                  <c:v>0.82099999999999995</c:v>
                </c:pt>
                <c:pt idx="2">
                  <c:v>0.97099999999999997</c:v>
                </c:pt>
                <c:pt idx="3">
                  <c:v>1.097</c:v>
                </c:pt>
                <c:pt idx="4">
                  <c:v>1.0580000000000001</c:v>
                </c:pt>
                <c:pt idx="5">
                  <c:v>0.95699999999999996</c:v>
                </c:pt>
                <c:pt idx="6">
                  <c:v>1.0629999999999999</c:v>
                </c:pt>
                <c:pt idx="7">
                  <c:v>0.89300000000000002</c:v>
                </c:pt>
              </c:numCache>
            </c:numRef>
          </c:yVal>
          <c:bubbleSize>
            <c:numRef>
              <c:f>Sheet1!$C$2:$C$9</c:f>
              <c:numCache>
                <c:formatCode>General</c:formatCode>
                <c:ptCount val="8"/>
                <c:pt idx="0">
                  <c:v>26217786</c:v>
                </c:pt>
                <c:pt idx="1">
                  <c:v>25627765</c:v>
                </c:pt>
                <c:pt idx="2">
                  <c:v>21170443</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Riccadonna</c:v>
                  </c:pt>
                  <c:pt idx="1">
                    <c:v>Mdd</c:v>
                  </c:pt>
                  <c:pt idx="2">
                    <c:v>Vilaveroni</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12A94A-18B2-45E2-BE44-347841BE8D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E171B8B-65EF-48DD-B7EC-95A5A71D6C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00A2E27-DFC2-4B10-B5FA-D1DDF11FF8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7012396-0687-484A-A9B4-03A619606B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EEC37B3-16FE-431F-A61F-BDBC7896F7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02910A6-06E6-4C2C-91C4-57A9BFDA93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9E1E890-EBEF-4C13-917F-D287419621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7AC998-6E99-4CE8-919F-11D6B06F0B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11.1875</c:v>
                </c:pt>
                <c:pt idx="1">
                  <c:v>10.392200000000001</c:v>
                </c:pt>
              </c:numCache>
            </c:numRef>
          </c:xVal>
          <c:yVal>
            <c:numRef>
              <c:f>Sheet1!$B$2:$B$3</c:f>
              <c:numCache>
                <c:formatCode>General</c:formatCode>
                <c:ptCount val="2"/>
                <c:pt idx="0">
                  <c:v>1.046</c:v>
                </c:pt>
                <c:pt idx="1">
                  <c:v>0.83699999999999997</c:v>
                </c:pt>
              </c:numCache>
            </c:numRef>
          </c:yVal>
          <c:bubbleSize>
            <c:numRef>
              <c:f>Sheet1!$C$2:$C$3</c:f>
              <c:numCache>
                <c:formatCode>General</c:formatCode>
                <c:ptCount val="2"/>
                <c:pt idx="0">
                  <c:v>2327</c:v>
                </c:pt>
                <c:pt idx="1">
                  <c:v>530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5F89AD-3D08-4675-A8D6-BFD5113785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EBC6AA-ACA7-4A92-BD7F-AE66D0D5F4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3A4C05D-EF37-4F1B-8844-4805E12033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CA2C512-5334-43F3-82A5-8BF7C3258E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19D26B5-0DDA-49BA-83E6-DE71D5EF55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B32B102-706E-404E-8722-B87D5536B6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F6B1CAA-C39A-48C6-8C49-9B0C4546AB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9685D5-57DC-42B3-BB46-E923911DAC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10.9453</c:v>
                </c:pt>
                <c:pt idx="1">
                  <c:v>10.7027</c:v>
                </c:pt>
              </c:numCache>
            </c:numRef>
          </c:xVal>
          <c:yVal>
            <c:numRef>
              <c:f>Sheet1!$B$2:$B$3</c:f>
              <c:numCache>
                <c:formatCode>General</c:formatCode>
                <c:ptCount val="2"/>
                <c:pt idx="0">
                  <c:v>0.9</c:v>
                </c:pt>
                <c:pt idx="1">
                  <c:v>0.81599999999999995</c:v>
                </c:pt>
              </c:numCache>
            </c:numRef>
          </c:yVal>
          <c:bubbleSize>
            <c:numRef>
              <c:f>Sheet1!$C$2:$C$3</c:f>
              <c:numCache>
                <c:formatCode>General</c:formatCode>
                <c:ptCount val="2"/>
                <c:pt idx="0">
                  <c:v>2200</c:v>
                </c:pt>
                <c:pt idx="1">
                  <c:v>396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00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A18B6B-67C3-4C62-B1D4-0A9FEF9FE2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9D5FD7-E16E-4B63-9171-08C40F401D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CF096D8-8C52-4712-BBEC-D1328A0997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45692E9-3B05-4EE7-8489-910587A50B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CAE9D38-9918-4C49-961D-C0D9FA97F5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ECB75A3-CBDF-4126-A10D-FD1418DED8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CEBA8D1-B9B2-4C8A-88F4-41A22FAC4D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FD17491-F9F8-4C65-AB95-75AA45C9FE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11.212400000000001</c:v>
                </c:pt>
                <c:pt idx="1">
                  <c:v>9.5396999999999998</c:v>
                </c:pt>
              </c:numCache>
            </c:numRef>
          </c:xVal>
          <c:yVal>
            <c:numRef>
              <c:f>Sheet1!$B$2:$B$3</c:f>
              <c:numCache>
                <c:formatCode>General</c:formatCode>
                <c:ptCount val="2"/>
                <c:pt idx="0">
                  <c:v>1.097</c:v>
                </c:pt>
                <c:pt idx="1">
                  <c:v>0.84199999999999997</c:v>
                </c:pt>
              </c:numCache>
            </c:numRef>
          </c:yVal>
          <c:bubbleSize>
            <c:numRef>
              <c:f>Sheet1!$C$2:$C$3</c:f>
              <c:numCache>
                <c:formatCode>General</c:formatCode>
                <c:ptCount val="2"/>
                <c:pt idx="0">
                  <c:v>1267</c:v>
                </c:pt>
                <c:pt idx="1">
                  <c:v>601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DDEA066-3FA4-4A61-86A0-61A9E534A7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96F60C7-BABB-4B1D-B57E-DB3B8D0CE9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89F1CC3-4700-48DF-A52A-6775B106ED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0FE202F-BF36-4BAA-BD06-0C82E5684C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7708A52-3599-493D-B009-C83B1E60E0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565C3D6-BF58-49FE-A6D5-ADF8C63A66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77AFF14-E3AE-43EF-B416-1910A94F8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7DAC9B-2A81-4170-B67D-87C35FC038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10.751099999999999</c:v>
                </c:pt>
                <c:pt idx="1">
                  <c:v>9.6081000000000003</c:v>
                </c:pt>
              </c:numCache>
            </c:numRef>
          </c:xVal>
          <c:yVal>
            <c:numRef>
              <c:f>Sheet1!$B$2:$B$3</c:f>
              <c:numCache>
                <c:formatCode>General</c:formatCode>
                <c:ptCount val="2"/>
                <c:pt idx="0">
                  <c:v>1.014</c:v>
                </c:pt>
                <c:pt idx="1">
                  <c:v>0.78600000000000003</c:v>
                </c:pt>
              </c:numCache>
            </c:numRef>
          </c:yVal>
          <c:bubbleSize>
            <c:numRef>
              <c:f>Sheet1!$C$2:$C$3</c:f>
              <c:numCache>
                <c:formatCode>General</c:formatCode>
                <c:ptCount val="2"/>
                <c:pt idx="0">
                  <c:v>14041</c:v>
                </c:pt>
                <c:pt idx="1">
                  <c:v>711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FC9371-7EA4-40D6-BAC1-04DA3E7C60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F89D83-B122-449B-9188-30D07304D0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9E9FC12-0C3F-432B-94A2-30A0FC0DA0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16E1E4A-EF71-478A-9B26-2BD20986AF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EC9FEE2-0539-478A-B2F3-51B423461B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EDE636D-AC01-422D-A7AF-0C59350850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A300D55-417D-4235-83C0-6E2266A8F2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3321379-CEA3-47CB-9B2B-267EC5991A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10.6694</c:v>
                </c:pt>
                <c:pt idx="1">
                  <c:v>10.2857</c:v>
                </c:pt>
              </c:numCache>
            </c:numRef>
          </c:xVal>
          <c:yVal>
            <c:numRef>
              <c:f>Sheet1!$B$2:$B$3</c:f>
              <c:numCache>
                <c:formatCode>General</c:formatCode>
                <c:ptCount val="2"/>
                <c:pt idx="0">
                  <c:v>1.0129999999999999</c:v>
                </c:pt>
                <c:pt idx="1">
                  <c:v>0.81699999999999995</c:v>
                </c:pt>
              </c:numCache>
            </c:numRef>
          </c:yVal>
          <c:bubbleSize>
            <c:numRef>
              <c:f>Sheet1!$C$2:$C$3</c:f>
              <c:numCache>
                <c:formatCode>General</c:formatCode>
                <c:ptCount val="2"/>
                <c:pt idx="0">
                  <c:v>10392</c:v>
                </c:pt>
                <c:pt idx="1">
                  <c:v>576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5EB83A8-0B4E-4CEF-A25B-C38E49AA27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373648-C091-4DB5-B68F-BC44F76ADD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B70F599-62BF-4517-BD88-A623610418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13A5971-C211-4243-BCBD-01764EA33D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7989EF0-BB22-4893-B90D-2D29473AE6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DCFD32E-A6A5-4E9E-97CA-137998DBDC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57FC907-C5E3-495D-B0E4-6C1453740F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81B1F3F-1DEA-47E4-8B73-A9E0276186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10.7494</c:v>
                </c:pt>
                <c:pt idx="1">
                  <c:v>9.81</c:v>
                </c:pt>
              </c:numCache>
            </c:numRef>
          </c:xVal>
          <c:yVal>
            <c:numRef>
              <c:f>Sheet1!$B$2:$B$3</c:f>
              <c:numCache>
                <c:formatCode>General</c:formatCode>
                <c:ptCount val="2"/>
                <c:pt idx="0">
                  <c:v>0.98399999999999999</c:v>
                </c:pt>
                <c:pt idx="1">
                  <c:v>0.84399999999999997</c:v>
                </c:pt>
              </c:numCache>
            </c:numRef>
          </c:yVal>
          <c:bubbleSize>
            <c:numRef>
              <c:f>Sheet1!$C$2:$C$3</c:f>
              <c:numCache>
                <c:formatCode>General</c:formatCode>
                <c:ptCount val="2"/>
                <c:pt idx="0">
                  <c:v>13985</c:v>
                </c:pt>
                <c:pt idx="1">
                  <c:v>1962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AA85DD-8ED6-4138-A08E-0621385ECC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D9E297-E7A8-4800-A478-9B377715C0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555A153-BD1A-426B-9F1D-8D4DF54936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D1CA463-FB5B-430C-9C70-D5BBE190F2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8D1196A-0DAF-4ACA-8846-EDFEFC8883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004E4ED-2C61-4FEB-BCF7-2808F5148A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2B46128-2E94-4E5A-B5BF-50D1A9BAD7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CF0E74C-E8FA-4954-951C-FEF0E2761A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10.7454</c:v>
                </c:pt>
                <c:pt idx="1">
                  <c:v>9.6069999999999993</c:v>
                </c:pt>
              </c:numCache>
            </c:numRef>
          </c:xVal>
          <c:yVal>
            <c:numRef>
              <c:f>Sheet1!$B$2:$B$3</c:f>
              <c:numCache>
                <c:formatCode>General</c:formatCode>
                <c:ptCount val="2"/>
                <c:pt idx="0">
                  <c:v>1.036</c:v>
                </c:pt>
                <c:pt idx="1">
                  <c:v>0.84399999999999997</c:v>
                </c:pt>
              </c:numCache>
            </c:numRef>
          </c:yVal>
          <c:bubbleSize>
            <c:numRef>
              <c:f>Sheet1!$C$2:$C$3</c:f>
              <c:numCache>
                <c:formatCode>General</c:formatCode>
                <c:ptCount val="2"/>
                <c:pt idx="0">
                  <c:v>10509</c:v>
                </c:pt>
                <c:pt idx="1">
                  <c:v>1931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A81ED1F-A846-4AF6-96C8-E4946ABA22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EB8CAD-CDDA-4C2D-9BF0-C65AB54E4B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D0728DF-047D-4735-9478-C2AB8256A6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1A3514E-EFDF-45B5-B001-5104EA0FFB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884A1CD-4670-4568-BD51-E65575002C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D55F3B0-888C-46CB-8A6B-03EF080781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C3EFC66-9E8A-4A23-A7D5-EBA673B2C9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37A904C-569A-4754-9255-CC08B0C3B4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10.889099999999999</c:v>
                </c:pt>
                <c:pt idx="1">
                  <c:v>9.4672999999999998</c:v>
                </c:pt>
              </c:numCache>
            </c:numRef>
          </c:xVal>
          <c:yVal>
            <c:numRef>
              <c:f>Sheet1!$B$2:$B$3</c:f>
              <c:numCache>
                <c:formatCode>General</c:formatCode>
                <c:ptCount val="2"/>
                <c:pt idx="0">
                  <c:v>1.0269999999999999</c:v>
                </c:pt>
                <c:pt idx="1">
                  <c:v>0.90300000000000002</c:v>
                </c:pt>
              </c:numCache>
            </c:numRef>
          </c:yVal>
          <c:bubbleSize>
            <c:numRef>
              <c:f>Sheet1!$C$2:$C$3</c:f>
              <c:numCache>
                <c:formatCode>General</c:formatCode>
                <c:ptCount val="2"/>
                <c:pt idx="0">
                  <c:v>10998</c:v>
                </c:pt>
                <c:pt idx="1">
                  <c:v>4194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Sheet1!$A$2:$C$13</c:f>
              <c:multiLvlStrCache>
                <c:ptCount val="12"/>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lvl>
                <c:lvl>
                  <c:pt idx="0">
                    <c:v>Bruts</c:v>
                  </c:pt>
                  <c:pt idx="2">
                    <c:v>Rosés</c:v>
                  </c:pt>
                  <c:pt idx="4">
                    <c:v>Mousseux Italiens</c:v>
                  </c:pt>
                  <c:pt idx="6">
                    <c:v>Mousseux Alsace</c:v>
                  </c:pt>
                  <c:pt idx="8">
                    <c:v>Mousseux Val De Loire</c:v>
                  </c:pt>
                  <c:pt idx="10">
                    <c:v>Mousseux Bourgogne</c:v>
                  </c:pt>
                </c:lvl>
                <c:lvl>
                  <c:pt idx="0">
                    <c:v>Champagnes</c:v>
                  </c:pt>
                  <c:pt idx="4">
                    <c:v>Mousseux</c:v>
                  </c:pt>
                </c:lvl>
              </c:multiLvlStrCache>
            </c:multiLvlStrRef>
          </c:cat>
          <c:val>
            <c:numRef>
              <c:f>Sheet1!$D$2:$D$13</c:f>
              <c:numCache>
                <c:formatCode>General</c:formatCode>
                <c:ptCount val="12"/>
                <c:pt idx="0">
                  <c:v>475.5</c:v>
                </c:pt>
                <c:pt idx="1">
                  <c:v>4.5999999999999996</c:v>
                </c:pt>
                <c:pt idx="2">
                  <c:v>43.9</c:v>
                </c:pt>
                <c:pt idx="3">
                  <c:v>0.4</c:v>
                </c:pt>
                <c:pt idx="4">
                  <c:v>131.1</c:v>
                </c:pt>
                <c:pt idx="5">
                  <c:v>0</c:v>
                </c:pt>
                <c:pt idx="6">
                  <c:v>103.8</c:v>
                </c:pt>
                <c:pt idx="7">
                  <c:v>0</c:v>
                </c:pt>
                <c:pt idx="8">
                  <c:v>70.3</c:v>
                </c:pt>
                <c:pt idx="9">
                  <c:v>0</c:v>
                </c:pt>
                <c:pt idx="10">
                  <c:v>41.2</c:v>
                </c:pt>
                <c:pt idx="11">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26.36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41.98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37.99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64A4-4039-B2C2-0A2263E9C06B}"/>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64A4-4039-B2C2-0A2263E9C06B}"/>
                </c:ext>
              </c:extLst>
            </c:dLbl>
            <c:dLbl>
              <c:idx val="6"/>
              <c:tx>
                <c:rich>
                  <a:bodyPr/>
                  <a:lstStyle/>
                  <a:p>
                    <a:r>
                      <a:t>6.93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64A4-4039-B2C2-0A2263E9C06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64A4-4039-B2C2-0A2263E9C06B}"/>
                </c:ext>
              </c:extLst>
            </c:dLbl>
            <c:dLbl>
              <c:idx val="8"/>
              <c:tx>
                <c:rich>
                  <a:bodyPr/>
                  <a:lstStyle/>
                  <a:p>
                    <a:r>
                      <a:t>7.18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64A4-4039-B2C2-0A2263E9C06B}"/>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64A4-4039-B2C2-0A2263E9C06B}"/>
                </c:ext>
              </c:extLst>
            </c:dLbl>
            <c:dLbl>
              <c:idx val="10"/>
              <c:tx>
                <c:rich>
                  <a:bodyPr/>
                  <a:lstStyle/>
                  <a:p>
                    <a:r>
                      <a:t>9.48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64A4-4039-B2C2-0A2263E9C06B}"/>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64A4-4039-B2C2-0A2263E9C06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Sheet1!$A$2:$C$13</c:f>
              <c:multiLvlStrCache>
                <c:ptCount val="12"/>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lvl>
                <c:lvl>
                  <c:pt idx="0">
                    <c:v>Bruts</c:v>
                  </c:pt>
                  <c:pt idx="2">
                    <c:v>Rosés</c:v>
                  </c:pt>
                  <c:pt idx="4">
                    <c:v>Mousseux Italiens</c:v>
                  </c:pt>
                  <c:pt idx="6">
                    <c:v>Mousseux Alsace</c:v>
                  </c:pt>
                  <c:pt idx="8">
                    <c:v>Mousseux Val De Loire</c:v>
                  </c:pt>
                  <c:pt idx="10">
                    <c:v>Mousseux Bourgogne</c:v>
                  </c:pt>
                </c:lvl>
                <c:lvl>
                  <c:pt idx="0">
                    <c:v>Champagnes</c:v>
                  </c:pt>
                  <c:pt idx="4">
                    <c:v>Mousseux</c:v>
                  </c:pt>
                </c:lvl>
              </c:multiLvlStrCache>
            </c:multiLvlStrRef>
          </c:cat>
          <c:val>
            <c:numRef>
              <c:f>Sheet1!$E$2:$E$13</c:f>
              <c:numCache>
                <c:formatCode>General</c:formatCode>
                <c:ptCount val="12"/>
                <c:pt idx="0">
                  <c:v>26.361699999999999</c:v>
                </c:pt>
                <c:pt idx="1">
                  <c:v>29.526199999999999</c:v>
                </c:pt>
                <c:pt idx="2">
                  <c:v>41.983699999999999</c:v>
                </c:pt>
                <c:pt idx="3">
                  <c:v>37.991900000000001</c:v>
                </c:pt>
                <c:pt idx="4">
                  <c:v>8.2279999999999998</c:v>
                </c:pt>
                <c:pt idx="5">
                  <c:v>0</c:v>
                </c:pt>
                <c:pt idx="6">
                  <c:v>6.9306000000000001</c:v>
                </c:pt>
                <c:pt idx="7">
                  <c:v>0</c:v>
                </c:pt>
                <c:pt idx="8">
                  <c:v>7.1753</c:v>
                </c:pt>
                <c:pt idx="9">
                  <c:v>0</c:v>
                </c:pt>
                <c:pt idx="10">
                  <c:v>9.4803999999999995</c:v>
                </c:pt>
                <c:pt idx="11">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065B-4D93-8010-20AC8467F111}"/>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42</c:v>
                </c:pt>
                <c:pt idx="1">
                  <c:v>4.5999999999999996</c:v>
                </c:pt>
                <c:pt idx="2">
                  <c:v>8.1</c:v>
                </c:pt>
                <c:pt idx="3">
                  <c:v>0.5</c:v>
                </c:pt>
                <c:pt idx="4">
                  <c:v>4.3</c:v>
                </c:pt>
                <c:pt idx="5">
                  <c:v>0.4</c:v>
                </c:pt>
                <c:pt idx="6">
                  <c:v>2.9</c:v>
                </c:pt>
                <c:pt idx="7">
                  <c:v>0.1</c:v>
                </c:pt>
                <c:pt idx="8">
                  <c:v>2.5</c:v>
                </c:pt>
                <c:pt idx="9">
                  <c:v>0</c:v>
                </c:pt>
                <c:pt idx="10">
                  <c:v>2.2999999999999998</c:v>
                </c:pt>
                <c:pt idx="11">
                  <c:v>0</c:v>
                </c:pt>
                <c:pt idx="12">
                  <c:v>1.7</c:v>
                </c:pt>
                <c:pt idx="13">
                  <c:v>0</c:v>
                </c:pt>
                <c:pt idx="14">
                  <c:v>1.1000000000000001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97.59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75.73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065B-4D93-8010-20AC8467F111}"/>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065B-4D93-8010-20AC8467F111}"/>
                </c:ext>
              </c:extLst>
            </c:dLbl>
            <c:dLbl>
              <c:idx val="6"/>
              <c:tx>
                <c:rich>
                  <a:bodyPr/>
                  <a:lstStyle/>
                  <a:p>
                    <a:r>
                      <a:t>39.99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065B-4D93-8010-20AC8467F111}"/>
                </c:ext>
              </c:extLst>
            </c:dLbl>
            <c:dLbl>
              <c:idx val="7"/>
              <c:tx>
                <c:rich>
                  <a:bodyPr/>
                  <a:lstStyle/>
                  <a:p>
                    <a:r>
                      <a:t>43.08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065B-4D93-8010-20AC8467F111}"/>
                </c:ext>
              </c:extLst>
            </c:dLbl>
            <c:dLbl>
              <c:idx val="8"/>
              <c:tx>
                <c:rich>
                  <a:bodyPr/>
                  <a:lstStyle/>
                  <a:p>
                    <a:r>
                      <a:t>180.04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065B-4D93-8010-20AC8467F111}"/>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065B-4D93-8010-20AC8467F111}"/>
                </c:ext>
              </c:extLst>
            </c:dLbl>
            <c:dLbl>
              <c:idx val="10"/>
              <c:tx>
                <c:rich>
                  <a:bodyPr/>
                  <a:lstStyle/>
                  <a:p>
                    <a:r>
                      <a:t>44.39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065B-4D93-8010-20AC8467F111}"/>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065B-4D93-8010-20AC8467F111}"/>
                </c:ext>
              </c:extLst>
            </c:dLbl>
            <c:dLbl>
              <c:idx val="12"/>
              <c:tx>
                <c:rich>
                  <a:bodyPr/>
                  <a:lstStyle/>
                  <a:p>
                    <a:r>
                      <a:t>11.94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065B-4D93-8010-20AC8467F111}"/>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065B-4D93-8010-20AC8467F111}"/>
                </c:ext>
              </c:extLst>
            </c:dLbl>
            <c:dLbl>
              <c:idx val="14"/>
              <c:tx>
                <c:rich>
                  <a:bodyPr/>
                  <a:lstStyle/>
                  <a:p>
                    <a:r>
                      <a:t>15.47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065B-4D93-8010-20AC8467F111}"/>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065B-4D93-8010-20AC8467F11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52.466700000000003</c:v>
                </c:pt>
                <c:pt idx="1">
                  <c:v>29.543600000000001</c:v>
                </c:pt>
                <c:pt idx="2">
                  <c:v>97.591700000000003</c:v>
                </c:pt>
                <c:pt idx="3">
                  <c:v>53.555700000000002</c:v>
                </c:pt>
                <c:pt idx="4">
                  <c:v>75.725800000000007</c:v>
                </c:pt>
                <c:pt idx="5">
                  <c:v>38.1937</c:v>
                </c:pt>
                <c:pt idx="6">
                  <c:v>39.992199999999997</c:v>
                </c:pt>
                <c:pt idx="7">
                  <c:v>43.083599999999997</c:v>
                </c:pt>
                <c:pt idx="8">
                  <c:v>180.0427</c:v>
                </c:pt>
                <c:pt idx="9">
                  <c:v>0</c:v>
                </c:pt>
                <c:pt idx="10">
                  <c:v>44.387300000000003</c:v>
                </c:pt>
                <c:pt idx="11">
                  <c:v>0</c:v>
                </c:pt>
                <c:pt idx="12">
                  <c:v>11.944100000000001</c:v>
                </c:pt>
                <c:pt idx="13">
                  <c:v>0</c:v>
                </c:pt>
                <c:pt idx="14">
                  <c:v>15.4686</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1CCE7B-0D05-4361-8C95-9B5A5810B6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BF6CC7D-272A-4CD5-AD48-8E8125911E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83E693F-C3D4-486B-9BE5-841BED2AAE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EC2FDDE-F2DE-4E7E-81C6-7392D3F58D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ACCD413-D7AD-4E89-B066-02D4EF40AB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7BC618-BED5-42C2-A431-79E0128DE3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6CBFF29-0CC9-4340-A9AE-F935BA16B9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9AAE0B1-5040-4B5E-893B-509C767BAC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7.4202000000000004</c:v>
                </c:pt>
                <c:pt idx="5">
                  <c:v>6.5438000000000001</c:v>
                </c:pt>
                <c:pt idx="6">
                  <c:v>6.5370999999999997</c:v>
                </c:pt>
                <c:pt idx="7">
                  <c:v>6.8582000000000001</c:v>
                </c:pt>
              </c:numCache>
            </c:numRef>
          </c:xVal>
          <c:yVal>
            <c:numRef>
              <c:f>Sheet1!$B$2:$B$9</c:f>
              <c:numCache>
                <c:formatCode>General</c:formatCode>
                <c:ptCount val="8"/>
                <c:pt idx="0">
                  <c:v>0.99199999999999999</c:v>
                </c:pt>
                <c:pt idx="1">
                  <c:v>1.012</c:v>
                </c:pt>
                <c:pt idx="2">
                  <c:v>0.77200000000000002</c:v>
                </c:pt>
                <c:pt idx="3">
                  <c:v>0.92300000000000004</c:v>
                </c:pt>
                <c:pt idx="4">
                  <c:v>1.202</c:v>
                </c:pt>
                <c:pt idx="5">
                  <c:v>1.1759999999999999</c:v>
                </c:pt>
                <c:pt idx="6">
                  <c:v>0.74199999999999999</c:v>
                </c:pt>
                <c:pt idx="7">
                  <c:v>1.306</c:v>
                </c:pt>
              </c:numCache>
            </c:numRef>
          </c:yVal>
          <c:bubbleSize>
            <c:numRef>
              <c:f>Sheet1!$C$2:$C$9</c:f>
              <c:numCache>
                <c:formatCode>General</c:formatCode>
                <c:ptCount val="8"/>
                <c:pt idx="0">
                  <c:v>26939241</c:v>
                </c:pt>
                <c:pt idx="1">
                  <c:v>11877367</c:v>
                </c:pt>
                <c:pt idx="2">
                  <c:v>6775215</c:v>
                </c:pt>
                <c:pt idx="3">
                  <c:v>5266419</c:v>
                </c:pt>
                <c:pt idx="4">
                  <c:v>3181796</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Ackerman</c:v>
                  </c:pt>
                  <c:pt idx="2">
                    <c:v>Melle 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3161-4B6A-843F-F907B73A5C21}"/>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18.8</c:v>
                </c:pt>
                <c:pt idx="1">
                  <c:v>2.1</c:v>
                </c:pt>
                <c:pt idx="2">
                  <c:v>2.8</c:v>
                </c:pt>
                <c:pt idx="3">
                  <c:v>0.2</c:v>
                </c:pt>
                <c:pt idx="4">
                  <c:v>1.8</c:v>
                </c:pt>
                <c:pt idx="5">
                  <c:v>0.2</c:v>
                </c:pt>
                <c:pt idx="6">
                  <c:v>1.4</c:v>
                </c:pt>
                <c:pt idx="7">
                  <c:v>0</c:v>
                </c:pt>
                <c:pt idx="8">
                  <c:v>1.1000000000000001</c:v>
                </c:pt>
                <c:pt idx="9">
                  <c:v>0</c:v>
                </c:pt>
                <c:pt idx="10">
                  <c:v>0.9</c:v>
                </c:pt>
                <c:pt idx="11">
                  <c:v>0</c:v>
                </c:pt>
                <c:pt idx="12">
                  <c:v>0.8</c:v>
                </c:pt>
                <c:pt idx="13">
                  <c:v>0</c:v>
                </c:pt>
                <c:pt idx="14">
                  <c:v>0.6</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93.41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74.97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3161-4B6A-843F-F907B73A5C21}"/>
                </c:ext>
              </c:extLst>
            </c:dLbl>
            <c:dLbl>
              <c:idx val="5"/>
              <c:tx>
                <c:rich>
                  <a:bodyPr/>
                  <a:lstStyle/>
                  <a:p>
                    <a:r>
                      <a:t>38.45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3161-4B6A-843F-F907B73A5C21}"/>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3161-4B6A-843F-F907B73A5C21}"/>
                </c:ext>
              </c:extLst>
            </c:dLbl>
            <c:dLbl>
              <c:idx val="7"/>
              <c:tx>
                <c:rich>
                  <a:bodyPr/>
                  <a:lstStyle/>
                  <a:p>
                    <a:r>
                      <a:t>43.53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3161-4B6A-843F-F907B73A5C21}"/>
                </c:ext>
              </c:extLst>
            </c:dLbl>
            <c:dLbl>
              <c:idx val="8"/>
              <c:tx>
                <c:rich>
                  <a:bodyPr/>
                  <a:lstStyle/>
                  <a:p>
                    <a:r>
                      <a:t>44.26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3161-4B6A-843F-F907B73A5C21}"/>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3161-4B6A-843F-F907B73A5C21}"/>
                </c:ext>
              </c:extLst>
            </c:dLbl>
            <c:dLbl>
              <c:idx val="10"/>
              <c:tx>
                <c:rich>
                  <a:bodyPr/>
                  <a:lstStyle/>
                  <a:p>
                    <a:r>
                      <a:t>162.98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3161-4B6A-843F-F907B73A5C21}"/>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3161-4B6A-843F-F907B73A5C21}"/>
                </c:ext>
              </c:extLst>
            </c:dLbl>
            <c:dLbl>
              <c:idx val="12"/>
              <c:tx>
                <c:rich>
                  <a:bodyPr/>
                  <a:lstStyle/>
                  <a:p>
                    <a:r>
                      <a:t>11.97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3161-4B6A-843F-F907B73A5C21}"/>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3161-4B6A-843F-F907B73A5C21}"/>
                </c:ext>
              </c:extLst>
            </c:dLbl>
            <c:dLbl>
              <c:idx val="14"/>
              <c:tx>
                <c:rich>
                  <a:bodyPr/>
                  <a:lstStyle/>
                  <a:p>
                    <a:r>
                      <a:t>15.57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3161-4B6A-843F-F907B73A5C21}"/>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3161-4B6A-843F-F907B73A5C2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52.0747</c:v>
                </c:pt>
                <c:pt idx="1">
                  <c:v>29.639299999999999</c:v>
                </c:pt>
                <c:pt idx="2">
                  <c:v>93.406300000000002</c:v>
                </c:pt>
                <c:pt idx="3">
                  <c:v>53.369700000000002</c:v>
                </c:pt>
                <c:pt idx="4">
                  <c:v>74.968500000000006</c:v>
                </c:pt>
                <c:pt idx="5">
                  <c:v>38.447499999999998</c:v>
                </c:pt>
                <c:pt idx="6">
                  <c:v>40.025500000000001</c:v>
                </c:pt>
                <c:pt idx="7">
                  <c:v>43.528599999999997</c:v>
                </c:pt>
                <c:pt idx="8">
                  <c:v>44.255899999999997</c:v>
                </c:pt>
                <c:pt idx="9">
                  <c:v>0</c:v>
                </c:pt>
                <c:pt idx="10">
                  <c:v>162.9813</c:v>
                </c:pt>
                <c:pt idx="11">
                  <c:v>0</c:v>
                </c:pt>
                <c:pt idx="12">
                  <c:v>11.971500000000001</c:v>
                </c:pt>
                <c:pt idx="13">
                  <c:v>0</c:v>
                </c:pt>
                <c:pt idx="14">
                  <c:v>15.5694</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4146-4295-B899-C3ABD64D6C43}"/>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8</c:v>
                </c:pt>
                <c:pt idx="1">
                  <c:v>1</c:v>
                </c:pt>
                <c:pt idx="2">
                  <c:v>1.8</c:v>
                </c:pt>
                <c:pt idx="3">
                  <c:v>0.1</c:v>
                </c:pt>
                <c:pt idx="4">
                  <c:v>0.8</c:v>
                </c:pt>
                <c:pt idx="5">
                  <c:v>0.1</c:v>
                </c:pt>
                <c:pt idx="6">
                  <c:v>0.6</c:v>
                </c:pt>
                <c:pt idx="7">
                  <c:v>0</c:v>
                </c:pt>
                <c:pt idx="8">
                  <c:v>0.4</c:v>
                </c:pt>
                <c:pt idx="9">
                  <c:v>0</c:v>
                </c:pt>
                <c:pt idx="10">
                  <c:v>0.4</c:v>
                </c:pt>
                <c:pt idx="11">
                  <c:v>0</c:v>
                </c:pt>
                <c:pt idx="12">
                  <c:v>0.3</c:v>
                </c:pt>
                <c:pt idx="13">
                  <c:v>0</c:v>
                </c:pt>
                <c:pt idx="14">
                  <c:v>0.2</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89.92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4146-4295-B899-C3ABD64D6C43}"/>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4146-4295-B899-C3ABD64D6C43}"/>
                </c:ext>
              </c:extLst>
            </c:dLbl>
            <c:dLbl>
              <c:idx val="6"/>
              <c:tx>
                <c:rich>
                  <a:bodyPr/>
                  <a:lstStyle/>
                  <a:p>
                    <a:r>
                      <a:t>39.74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4146-4295-B899-C3ABD64D6C43}"/>
                </c:ext>
              </c:extLst>
            </c:dLbl>
            <c:dLbl>
              <c:idx val="7"/>
              <c:tx>
                <c:rich>
                  <a:bodyPr/>
                  <a:lstStyle/>
                  <a:p>
                    <a:r>
                      <a:t>42.76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4146-4295-B899-C3ABD64D6C43}"/>
                </c:ext>
              </c:extLst>
            </c:dLbl>
            <c:dLbl>
              <c:idx val="8"/>
              <c:tx>
                <c:rich>
                  <a:bodyPr/>
                  <a:lstStyle/>
                  <a:p>
                    <a:r>
                      <a:t>165.1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4146-4295-B899-C3ABD64D6C43}"/>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4146-4295-B899-C3ABD64D6C43}"/>
                </c:ext>
              </c:extLst>
            </c:dLbl>
            <c:dLbl>
              <c:idx val="10"/>
              <c:tx>
                <c:rich>
                  <a:bodyPr/>
                  <a:lstStyle/>
                  <a:p>
                    <a:r>
                      <a:t>43.83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4146-4295-B899-C3ABD64D6C43}"/>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4146-4295-B899-C3ABD64D6C43}"/>
                </c:ext>
              </c:extLst>
            </c:dLbl>
            <c:dLbl>
              <c:idx val="12"/>
              <c:tx>
                <c:rich>
                  <a:bodyPr/>
                  <a:lstStyle/>
                  <a:p>
                    <a:r>
                      <a:t>11.88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4146-4295-B899-C3ABD64D6C43}"/>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4146-4295-B899-C3ABD64D6C43}"/>
                </c:ext>
              </c:extLst>
            </c:dLbl>
            <c:dLbl>
              <c:idx val="14"/>
              <c:tx>
                <c:rich>
                  <a:bodyPr/>
                  <a:lstStyle/>
                  <a:p>
                    <a:r>
                      <a:t>15.26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4146-4295-B899-C3ABD64D6C43}"/>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4146-4295-B899-C3ABD64D6C4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50.809600000000003</c:v>
                </c:pt>
                <c:pt idx="1">
                  <c:v>29.407</c:v>
                </c:pt>
                <c:pt idx="2">
                  <c:v>89.915599999999998</c:v>
                </c:pt>
                <c:pt idx="3">
                  <c:v>53.1783</c:v>
                </c:pt>
                <c:pt idx="4">
                  <c:v>69.418400000000005</c:v>
                </c:pt>
                <c:pt idx="5">
                  <c:v>37.555500000000002</c:v>
                </c:pt>
                <c:pt idx="6">
                  <c:v>39.741700000000002</c:v>
                </c:pt>
                <c:pt idx="7">
                  <c:v>42.764400000000002</c:v>
                </c:pt>
                <c:pt idx="8">
                  <c:v>165.1045</c:v>
                </c:pt>
                <c:pt idx="9">
                  <c:v>0</c:v>
                </c:pt>
                <c:pt idx="10">
                  <c:v>43.831200000000003</c:v>
                </c:pt>
                <c:pt idx="11">
                  <c:v>0</c:v>
                </c:pt>
                <c:pt idx="12">
                  <c:v>11.875500000000001</c:v>
                </c:pt>
                <c:pt idx="13">
                  <c:v>0</c:v>
                </c:pt>
                <c:pt idx="14">
                  <c:v>15.2592</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D6DD-4F78-8527-2C9F4920D90E}"/>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5</c:v>
                </c:pt>
                <c:pt idx="1">
                  <c:v>0.5</c:v>
                </c:pt>
                <c:pt idx="2">
                  <c:v>1</c:v>
                </c:pt>
                <c:pt idx="3">
                  <c:v>0</c:v>
                </c:pt>
                <c:pt idx="4">
                  <c:v>0.5</c:v>
                </c:pt>
                <c:pt idx="5">
                  <c:v>0</c:v>
                </c:pt>
                <c:pt idx="6">
                  <c:v>0.4</c:v>
                </c:pt>
                <c:pt idx="7">
                  <c:v>0</c:v>
                </c:pt>
                <c:pt idx="8">
                  <c:v>0.4</c:v>
                </c:pt>
                <c:pt idx="9">
                  <c:v>0</c:v>
                </c:pt>
                <c:pt idx="10">
                  <c:v>0.3</c:v>
                </c:pt>
                <c:pt idx="11">
                  <c:v>0</c:v>
                </c:pt>
                <c:pt idx="12">
                  <c:v>0.2</c:v>
                </c:pt>
                <c:pt idx="13">
                  <c:v>0</c:v>
                </c:pt>
                <c:pt idx="14">
                  <c:v>0.1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77.86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D6DD-4F78-8527-2C9F4920D90E}"/>
                </c:ext>
              </c:extLst>
            </c:dLbl>
            <c:dLbl>
              <c:idx val="5"/>
              <c:tx>
                <c:rich>
                  <a:bodyPr/>
                  <a:lstStyle/>
                  <a:p>
                    <a:r>
                      <a:t>39.38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D6DD-4F78-8527-2C9F4920D90E}"/>
                </c:ext>
              </c:extLst>
            </c:dLbl>
            <c:dLbl>
              <c:idx val="6"/>
              <c:tx>
                <c:rich>
                  <a:bodyPr/>
                  <a:lstStyle/>
                  <a:p>
                    <a:r>
                      <a:t>199.9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D6DD-4F78-8527-2C9F4920D90E}"/>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D6DD-4F78-8527-2C9F4920D90E}"/>
                </c:ext>
              </c:extLst>
            </c:dLbl>
            <c:dLbl>
              <c:idx val="8"/>
              <c:tx>
                <c:rich>
                  <a:bodyPr/>
                  <a:lstStyle/>
                  <a:p>
                    <a:r>
                      <a:t>40.27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D6DD-4F78-8527-2C9F4920D90E}"/>
                </c:ext>
              </c:extLst>
            </c:dLbl>
            <c:dLbl>
              <c:idx val="9"/>
              <c:tx>
                <c:rich>
                  <a:bodyPr/>
                  <a:lstStyle/>
                  <a:p>
                    <a:r>
                      <a:t>43.15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D6DD-4F78-8527-2C9F4920D90E}"/>
                </c:ext>
              </c:extLst>
            </c:dLbl>
            <c:dLbl>
              <c:idx val="10"/>
              <c:tx>
                <c:rich>
                  <a:bodyPr/>
                  <a:lstStyle/>
                  <a:p>
                    <a:r>
                      <a:t>44.92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D6DD-4F78-8527-2C9F4920D90E}"/>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D6DD-4F78-8527-2C9F4920D90E}"/>
                </c:ext>
              </c:extLst>
            </c:dLbl>
            <c:dLbl>
              <c:idx val="12"/>
              <c:tx>
                <c:rich>
                  <a:bodyPr/>
                  <a:lstStyle/>
                  <a:p>
                    <a:r>
                      <a:t>12.13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D6DD-4F78-8527-2C9F4920D90E}"/>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D6DD-4F78-8527-2C9F4920D90E}"/>
                </c:ext>
              </c:extLst>
            </c:dLbl>
            <c:dLbl>
              <c:idx val="14"/>
              <c:tx>
                <c:rich>
                  <a:bodyPr/>
                  <a:lstStyle/>
                  <a:p>
                    <a:r>
                      <a:t>15.99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D6DD-4F78-8527-2C9F4920D90E}"/>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D6DD-4F78-8527-2C9F4920D90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54.107599999999998</c:v>
                </c:pt>
                <c:pt idx="1">
                  <c:v>29.730899999999998</c:v>
                </c:pt>
                <c:pt idx="2">
                  <c:v>105.47490000000001</c:v>
                </c:pt>
                <c:pt idx="3">
                  <c:v>53.761099999999999</c:v>
                </c:pt>
                <c:pt idx="4">
                  <c:v>77.8583</c:v>
                </c:pt>
                <c:pt idx="5">
                  <c:v>39.375799999999998</c:v>
                </c:pt>
                <c:pt idx="6">
                  <c:v>199.89930000000001</c:v>
                </c:pt>
                <c:pt idx="7">
                  <c:v>0</c:v>
                </c:pt>
                <c:pt idx="8">
                  <c:v>40.273899999999998</c:v>
                </c:pt>
                <c:pt idx="9">
                  <c:v>43.153799999999997</c:v>
                </c:pt>
                <c:pt idx="10">
                  <c:v>44.922400000000003</c:v>
                </c:pt>
                <c:pt idx="11">
                  <c:v>0</c:v>
                </c:pt>
                <c:pt idx="12">
                  <c:v>12.126799999999999</c:v>
                </c:pt>
                <c:pt idx="13">
                  <c:v>0</c:v>
                </c:pt>
                <c:pt idx="14">
                  <c:v>15.9879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A654-4B21-8256-6A2669E7354A}"/>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Extra Brut</c:v>
                  </c:pt>
                  <c:pt idx="10">
                    <c:v>Crus</c:v>
                  </c:pt>
                  <c:pt idx="12">
                    <c:v>Mousseux Italiens</c:v>
                  </c:pt>
                </c:lvl>
                <c:lvl>
                  <c:pt idx="0">
                    <c:v>Champagnes</c:v>
                  </c:pt>
                  <c:pt idx="12">
                    <c:v>Mousseux</c:v>
                  </c:pt>
                </c:lvl>
              </c:multiLvlStrCache>
            </c:multiLvlStrRef>
          </c:cat>
          <c:val>
            <c:numRef>
              <c:f>Sheet1!$D$2:$D$15</c:f>
              <c:numCache>
                <c:formatCode>General</c:formatCode>
                <c:ptCount val="14"/>
                <c:pt idx="0">
                  <c:v>3.3</c:v>
                </c:pt>
                <c:pt idx="1">
                  <c:v>0.3</c:v>
                </c:pt>
                <c:pt idx="2">
                  <c:v>1</c:v>
                </c:pt>
                <c:pt idx="3">
                  <c:v>0</c:v>
                </c:pt>
                <c:pt idx="4">
                  <c:v>0.4</c:v>
                </c:pt>
                <c:pt idx="5">
                  <c:v>0</c:v>
                </c:pt>
                <c:pt idx="6">
                  <c:v>0.3</c:v>
                </c:pt>
                <c:pt idx="7">
                  <c:v>0</c:v>
                </c:pt>
                <c:pt idx="8">
                  <c:v>0.2</c:v>
                </c:pt>
                <c:pt idx="9">
                  <c:v>0</c:v>
                </c:pt>
                <c:pt idx="10">
                  <c:v>0.2</c:v>
                </c:pt>
                <c:pt idx="11">
                  <c:v>0</c:v>
                </c:pt>
                <c:pt idx="12">
                  <c:v>0.1</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93.71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A654-4B21-8256-6A2669E7354A}"/>
                </c:ext>
              </c:extLst>
            </c:dLbl>
            <c:dLbl>
              <c:idx val="5"/>
              <c:tx>
                <c:rich>
                  <a:bodyPr/>
                  <a:lstStyle/>
                  <a:p>
                    <a:r>
                      <a:t>38.32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A654-4B21-8256-6A2669E7354A}"/>
                </c:ext>
              </c:extLst>
            </c:dLbl>
            <c:dLbl>
              <c:idx val="6"/>
              <c:tx>
                <c:rich>
                  <a:bodyPr/>
                  <a:lstStyle/>
                  <a:p>
                    <a:r>
                      <a:t>215.57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A654-4B21-8256-6A2669E7354A}"/>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A654-4B21-8256-6A2669E7354A}"/>
                </c:ext>
              </c:extLst>
            </c:dLbl>
            <c:dLbl>
              <c:idx val="8"/>
              <c:tx>
                <c:rich>
                  <a:bodyPr/>
                  <a:lstStyle/>
                  <a:p>
                    <a:r>
                      <a:t>45.17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A654-4B21-8256-6A2669E7354A}"/>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A654-4B21-8256-6A2669E7354A}"/>
                </c:ext>
              </c:extLst>
            </c:dLbl>
            <c:dLbl>
              <c:idx val="10"/>
              <c:tx>
                <c:rich>
                  <a:bodyPr/>
                  <a:lstStyle/>
                  <a:p>
                    <a:r>
                      <a:t>40.24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A654-4B21-8256-6A2669E7354A}"/>
                </c:ext>
              </c:extLst>
            </c:dLbl>
            <c:dLbl>
              <c:idx val="11"/>
              <c:tx>
                <c:rich>
                  <a:bodyPr/>
                  <a:lstStyle/>
                  <a:p>
                    <a:r>
                      <a:t>42.83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A654-4B21-8256-6A2669E7354A}"/>
                </c:ext>
              </c:extLst>
            </c:dLbl>
            <c:dLbl>
              <c:idx val="12"/>
              <c:tx>
                <c:rich>
                  <a:bodyPr/>
                  <a:lstStyle/>
                  <a:p>
                    <a:r>
                      <a:t>12.2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A654-4B21-8256-6A2669E7354A}"/>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A654-4B21-8256-6A2669E7354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Extra Brut</c:v>
                  </c:pt>
                  <c:pt idx="10">
                    <c:v>Crus</c:v>
                  </c:pt>
                  <c:pt idx="12">
                    <c:v>Mousseux Italiens</c:v>
                  </c:pt>
                </c:lvl>
                <c:lvl>
                  <c:pt idx="0">
                    <c:v>Champagnes</c:v>
                  </c:pt>
                  <c:pt idx="12">
                    <c:v>Mousseux</c:v>
                  </c:pt>
                </c:lvl>
              </c:multiLvlStrCache>
            </c:multiLvlStrRef>
          </c:cat>
          <c:val>
            <c:numRef>
              <c:f>Sheet1!$E$2:$E$15</c:f>
              <c:numCache>
                <c:formatCode>General</c:formatCode>
                <c:ptCount val="14"/>
                <c:pt idx="0">
                  <c:v>55.952300000000001</c:v>
                </c:pt>
                <c:pt idx="1">
                  <c:v>29.520299999999999</c:v>
                </c:pt>
                <c:pt idx="2">
                  <c:v>111.7274</c:v>
                </c:pt>
                <c:pt idx="3">
                  <c:v>54.277799999999999</c:v>
                </c:pt>
                <c:pt idx="4">
                  <c:v>93.713300000000004</c:v>
                </c:pt>
                <c:pt idx="5">
                  <c:v>38.324199999999998</c:v>
                </c:pt>
                <c:pt idx="6">
                  <c:v>215.56800000000001</c:v>
                </c:pt>
                <c:pt idx="7">
                  <c:v>0</c:v>
                </c:pt>
                <c:pt idx="8">
                  <c:v>45.168300000000002</c:v>
                </c:pt>
                <c:pt idx="9">
                  <c:v>0</c:v>
                </c:pt>
                <c:pt idx="10">
                  <c:v>40.239899999999999</c:v>
                </c:pt>
                <c:pt idx="11">
                  <c:v>42.831899999999997</c:v>
                </c:pt>
                <c:pt idx="12">
                  <c:v>12.2026</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B69D-4891-95F3-0D47E4091DC6}"/>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Millesimes</c:v>
                  </c:pt>
                  <c:pt idx="8">
                    <c:v>Extra Brut</c:v>
                  </c:pt>
                  <c:pt idx="10">
                    <c:v>Crus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2</c:v>
                </c:pt>
                <c:pt idx="1">
                  <c:v>0.2</c:v>
                </c:pt>
                <c:pt idx="2">
                  <c:v>0.6</c:v>
                </c:pt>
                <c:pt idx="3">
                  <c:v>0</c:v>
                </c:pt>
                <c:pt idx="4">
                  <c:v>0.2</c:v>
                </c:pt>
                <c:pt idx="5">
                  <c:v>0</c:v>
                </c:pt>
                <c:pt idx="6">
                  <c:v>0.2</c:v>
                </c:pt>
                <c:pt idx="7">
                  <c:v>0</c:v>
                </c:pt>
                <c:pt idx="8">
                  <c:v>0.1</c:v>
                </c:pt>
                <c:pt idx="9">
                  <c:v>0</c:v>
                </c:pt>
                <c:pt idx="10">
                  <c:v>0.1</c:v>
                </c:pt>
                <c:pt idx="11">
                  <c:v>0</c:v>
                </c:pt>
                <c:pt idx="12">
                  <c:v>0.1</c:v>
                </c:pt>
                <c:pt idx="13">
                  <c:v>0</c:v>
                </c:pt>
                <c:pt idx="14">
                  <c:v>0</c:v>
                </c:pt>
                <c:pt idx="15">
                  <c:v>0</c:v>
                </c:pt>
                <c:pt idx="16">
                  <c:v>0</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B69D-4891-95F3-0D47E4091DC6}"/>
                </c:ext>
              </c:extLst>
            </c:dLbl>
            <c:dLbl>
              <c:idx val="5"/>
              <c:tx>
                <c:rich>
                  <a:bodyPr/>
                  <a:lstStyle/>
                  <a:p>
                    <a:r>
                      <a:t>38.13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B69D-4891-95F3-0D47E4091DC6}"/>
                </c:ext>
              </c:extLst>
            </c:dLbl>
            <c:dLbl>
              <c:idx val="6"/>
              <c:tx>
                <c:rich>
                  <a:bodyPr/>
                  <a:lstStyle/>
                  <a:p>
                    <a:r>
                      <a:t>184.57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B69D-4891-95F3-0D47E4091DC6}"/>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B69D-4891-95F3-0D47E4091DC6}"/>
                </c:ext>
              </c:extLst>
            </c:dLbl>
            <c:dLbl>
              <c:idx val="8"/>
              <c:tx>
                <c:rich>
                  <a:bodyPr/>
                  <a:lstStyle/>
                  <a:p>
                    <a:r>
                      <a:t>44.23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B69D-4891-95F3-0D47E4091DC6}"/>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B69D-4891-95F3-0D47E4091DC6}"/>
                </c:ext>
              </c:extLst>
            </c:dLbl>
            <c:dLbl>
              <c:idx val="10"/>
              <c:tx>
                <c:rich>
                  <a:bodyPr/>
                  <a:lstStyle/>
                  <a:p>
                    <a:r>
                      <a:t>39.79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B69D-4891-95F3-0D47E4091DC6}"/>
                </c:ext>
              </c:extLst>
            </c:dLbl>
            <c:dLbl>
              <c:idx val="11"/>
              <c:tx>
                <c:rich>
                  <a:bodyPr/>
                  <a:lstStyle/>
                  <a:p>
                    <a:r>
                      <a:t>40.98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B69D-4891-95F3-0D47E4091DC6}"/>
                </c:ext>
              </c:extLst>
            </c:dLbl>
            <c:dLbl>
              <c:idx val="12"/>
              <c:tx>
                <c:rich>
                  <a:bodyPr/>
                  <a:lstStyle/>
                  <a:p>
                    <a:r>
                      <a:t>11.52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B69D-4891-95F3-0D47E4091DC6}"/>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B69D-4891-95F3-0D47E4091DC6}"/>
                </c:ext>
              </c:extLst>
            </c:dLbl>
            <c:dLbl>
              <c:idx val="14"/>
              <c:tx>
                <c:rich>
                  <a:bodyPr/>
                  <a:lstStyle/>
                  <a:p>
                    <a:r>
                      <a:t>15.21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B69D-4891-95F3-0D47E4091DC6}"/>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B69D-4891-95F3-0D47E4091DC6}"/>
                </c:ext>
              </c:extLst>
            </c:dLbl>
            <c:dLbl>
              <c:idx val="16"/>
              <c:tx>
                <c:rich>
                  <a:bodyPr/>
                  <a:lstStyle/>
                  <a:p>
                    <a:r>
                      <a:t>17.65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B69D-4891-95F3-0D47E4091DC6}"/>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B69D-4891-95F3-0D47E4091DC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Millesimes</c:v>
                  </c:pt>
                  <c:pt idx="8">
                    <c:v>Extra Brut</c:v>
                  </c:pt>
                  <c:pt idx="10">
                    <c:v>Crus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54.516300000000001</c:v>
                </c:pt>
                <c:pt idx="1">
                  <c:v>29.320399999999999</c:v>
                </c:pt>
                <c:pt idx="2">
                  <c:v>106.9933</c:v>
                </c:pt>
                <c:pt idx="3">
                  <c:v>54.095700000000001</c:v>
                </c:pt>
                <c:pt idx="4">
                  <c:v>77.268100000000004</c:v>
                </c:pt>
                <c:pt idx="5">
                  <c:v>38.129199999999997</c:v>
                </c:pt>
                <c:pt idx="6">
                  <c:v>184.56649999999999</c:v>
                </c:pt>
                <c:pt idx="7">
                  <c:v>0</c:v>
                </c:pt>
                <c:pt idx="8">
                  <c:v>44.226100000000002</c:v>
                </c:pt>
                <c:pt idx="9">
                  <c:v>0</c:v>
                </c:pt>
                <c:pt idx="10">
                  <c:v>39.791200000000003</c:v>
                </c:pt>
                <c:pt idx="11">
                  <c:v>40.984099999999998</c:v>
                </c:pt>
                <c:pt idx="12">
                  <c:v>11.5238</c:v>
                </c:pt>
                <c:pt idx="13">
                  <c:v>0</c:v>
                </c:pt>
                <c:pt idx="14">
                  <c:v>15.2057</c:v>
                </c:pt>
                <c:pt idx="15">
                  <c:v>0</c:v>
                </c:pt>
                <c:pt idx="16">
                  <c:v>17.650500000000001</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1790-4B7A-A54E-1E576287BA7F}"/>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29</c:v>
                </c:pt>
                <c:pt idx="1">
                  <c:v>3.1</c:v>
                </c:pt>
                <c:pt idx="2">
                  <c:v>5.5</c:v>
                </c:pt>
                <c:pt idx="3">
                  <c:v>0.3</c:v>
                </c:pt>
                <c:pt idx="4">
                  <c:v>3</c:v>
                </c:pt>
                <c:pt idx="5">
                  <c:v>0.3</c:v>
                </c:pt>
                <c:pt idx="6">
                  <c:v>2.1</c:v>
                </c:pt>
                <c:pt idx="7">
                  <c:v>0</c:v>
                </c:pt>
                <c:pt idx="8">
                  <c:v>1.7</c:v>
                </c:pt>
                <c:pt idx="9">
                  <c:v>0</c:v>
                </c:pt>
                <c:pt idx="10">
                  <c:v>1.7</c:v>
                </c:pt>
                <c:pt idx="11">
                  <c:v>0</c:v>
                </c:pt>
                <c:pt idx="12">
                  <c:v>1.2</c:v>
                </c:pt>
                <c:pt idx="13">
                  <c:v>0</c:v>
                </c:pt>
                <c:pt idx="14">
                  <c:v>0.7</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99.0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76.94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1790-4B7A-A54E-1E576287BA7F}"/>
                </c:ext>
              </c:extLst>
            </c:dLbl>
            <c:dLbl>
              <c:idx val="5"/>
              <c:tx>
                <c:rich>
                  <a:bodyPr/>
                  <a:lstStyle/>
                  <a:p>
                    <a:r>
                      <a:t>38.41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1790-4B7A-A54E-1E576287BA7F}"/>
                </c:ext>
              </c:extLst>
            </c:dLbl>
            <c:dLbl>
              <c:idx val="6"/>
              <c:tx>
                <c:rich>
                  <a:bodyPr/>
                  <a:lstStyle/>
                  <a:p>
                    <a:r>
                      <a:t>40.04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1790-4B7A-A54E-1E576287BA7F}"/>
                </c:ext>
              </c:extLst>
            </c:dLbl>
            <c:dLbl>
              <c:idx val="7"/>
              <c:tx>
                <c:rich>
                  <a:bodyPr/>
                  <a:lstStyle/>
                  <a:p>
                    <a:r>
                      <a:t>43.93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1790-4B7A-A54E-1E576287BA7F}"/>
                </c:ext>
              </c:extLst>
            </c:dLbl>
            <c:dLbl>
              <c:idx val="8"/>
              <c:tx>
                <c:rich>
                  <a:bodyPr/>
                  <a:lstStyle/>
                  <a:p>
                    <a:r>
                      <a:t>44.46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1790-4B7A-A54E-1E576287BA7F}"/>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1790-4B7A-A54E-1E576287BA7F}"/>
                </c:ext>
              </c:extLst>
            </c:dLbl>
            <c:dLbl>
              <c:idx val="10"/>
              <c:tx>
                <c:rich>
                  <a:bodyPr/>
                  <a:lstStyle/>
                  <a:p>
                    <a:r>
                      <a:t>178.52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1790-4B7A-A54E-1E576287BA7F}"/>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1790-4B7A-A54E-1E576287BA7F}"/>
                </c:ext>
              </c:extLst>
            </c:dLbl>
            <c:dLbl>
              <c:idx val="12"/>
              <c:tx>
                <c:rich>
                  <a:bodyPr/>
                  <a:lstStyle/>
                  <a:p>
                    <a:r>
                      <a:t>12.06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1790-4B7A-A54E-1E576287BA7F}"/>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1790-4B7A-A54E-1E576287BA7F}"/>
                </c:ext>
              </c:extLst>
            </c:dLbl>
            <c:dLbl>
              <c:idx val="14"/>
              <c:tx>
                <c:rich>
                  <a:bodyPr/>
                  <a:lstStyle/>
                  <a:p>
                    <a:r>
                      <a:t>15.87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1790-4B7A-A54E-1E576287BA7F}"/>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1790-4B7A-A54E-1E576287BA7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52.746600000000001</c:v>
                </c:pt>
                <c:pt idx="1">
                  <c:v>29.5703</c:v>
                </c:pt>
                <c:pt idx="2">
                  <c:v>99.004499999999993</c:v>
                </c:pt>
                <c:pt idx="3">
                  <c:v>53.195399999999999</c:v>
                </c:pt>
                <c:pt idx="4">
                  <c:v>76.944500000000005</c:v>
                </c:pt>
                <c:pt idx="5">
                  <c:v>38.406399999999998</c:v>
                </c:pt>
                <c:pt idx="6">
                  <c:v>40.0443</c:v>
                </c:pt>
                <c:pt idx="7">
                  <c:v>43.926900000000003</c:v>
                </c:pt>
                <c:pt idx="8">
                  <c:v>44.462200000000003</c:v>
                </c:pt>
                <c:pt idx="9">
                  <c:v>0</c:v>
                </c:pt>
                <c:pt idx="10">
                  <c:v>178.5181</c:v>
                </c:pt>
                <c:pt idx="11">
                  <c:v>0</c:v>
                </c:pt>
                <c:pt idx="12">
                  <c:v>12.059200000000001</c:v>
                </c:pt>
                <c:pt idx="13">
                  <c:v>0</c:v>
                </c:pt>
                <c:pt idx="14">
                  <c:v>15.8711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5E06-4B0A-B758-46D98840104D}"/>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Sheet1!$D$2:$D$15</c:f>
              <c:numCache>
                <c:formatCode>General</c:formatCode>
                <c:ptCount val="14"/>
                <c:pt idx="0">
                  <c:v>4.0999999999999996</c:v>
                </c:pt>
                <c:pt idx="1">
                  <c:v>0.5</c:v>
                </c:pt>
                <c:pt idx="2">
                  <c:v>1</c:v>
                </c:pt>
                <c:pt idx="3">
                  <c:v>0.1</c:v>
                </c:pt>
                <c:pt idx="4">
                  <c:v>0.5</c:v>
                </c:pt>
                <c:pt idx="5">
                  <c:v>0</c:v>
                </c:pt>
                <c:pt idx="6">
                  <c:v>0.3</c:v>
                </c:pt>
                <c:pt idx="7">
                  <c:v>0</c:v>
                </c:pt>
                <c:pt idx="8">
                  <c:v>0.2</c:v>
                </c:pt>
                <c:pt idx="9">
                  <c:v>0</c:v>
                </c:pt>
                <c:pt idx="10">
                  <c:v>0.2</c:v>
                </c:pt>
                <c:pt idx="11">
                  <c:v>0</c:v>
                </c:pt>
                <c:pt idx="12">
                  <c:v>0.2</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77.96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5E06-4B0A-B758-46D98840104D}"/>
                </c:ext>
              </c:extLst>
            </c:dLbl>
            <c:dLbl>
              <c:idx val="5"/>
              <c:tx>
                <c:rich>
                  <a:bodyPr/>
                  <a:lstStyle/>
                  <a:p>
                    <a:r>
                      <a:t>38.02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5E06-4B0A-B758-46D98840104D}"/>
                </c:ext>
              </c:extLst>
            </c:dLbl>
            <c:dLbl>
              <c:idx val="6"/>
              <c:tx>
                <c:rich>
                  <a:bodyPr/>
                  <a:lstStyle/>
                  <a:p>
                    <a:r>
                      <a:t>225.28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5E06-4B0A-B758-46D98840104D}"/>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5E06-4B0A-B758-46D98840104D}"/>
                </c:ext>
              </c:extLst>
            </c:dLbl>
            <c:dLbl>
              <c:idx val="8"/>
              <c:tx>
                <c:rich>
                  <a:bodyPr/>
                  <a:lstStyle/>
                  <a:p>
                    <a:r>
                      <a:t>39.92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5E06-4B0A-B758-46D98840104D}"/>
                </c:ext>
              </c:extLst>
            </c:dLbl>
            <c:dLbl>
              <c:idx val="9"/>
              <c:tx>
                <c:rich>
                  <a:bodyPr/>
                  <a:lstStyle/>
                  <a:p>
                    <a:r>
                      <a:t>43.03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5E06-4B0A-B758-46D98840104D}"/>
                </c:ext>
              </c:extLst>
            </c:dLbl>
            <c:dLbl>
              <c:idx val="10"/>
              <c:tx>
                <c:rich>
                  <a:bodyPr/>
                  <a:lstStyle/>
                  <a:p>
                    <a:r>
                      <a:t>44.67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5E06-4B0A-B758-46D98840104D}"/>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5E06-4B0A-B758-46D98840104D}"/>
                </c:ext>
              </c:extLst>
            </c:dLbl>
            <c:dLbl>
              <c:idx val="12"/>
              <c:tx>
                <c:rich>
                  <a:bodyPr/>
                  <a:lstStyle/>
                  <a:p>
                    <a:r>
                      <a:t>12.03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5E06-4B0A-B758-46D98840104D}"/>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5E06-4B0A-B758-46D98840104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Sheet1!$E$2:$E$15</c:f>
              <c:numCache>
                <c:formatCode>General</c:formatCode>
                <c:ptCount val="14"/>
                <c:pt idx="0">
                  <c:v>52.975099999999998</c:v>
                </c:pt>
                <c:pt idx="1">
                  <c:v>29.342099999999999</c:v>
                </c:pt>
                <c:pt idx="2">
                  <c:v>106.7418</c:v>
                </c:pt>
                <c:pt idx="3">
                  <c:v>53.975299999999997</c:v>
                </c:pt>
                <c:pt idx="4">
                  <c:v>77.956299999999999</c:v>
                </c:pt>
                <c:pt idx="5">
                  <c:v>38.017800000000001</c:v>
                </c:pt>
                <c:pt idx="6">
                  <c:v>225.2834</c:v>
                </c:pt>
                <c:pt idx="7">
                  <c:v>0</c:v>
                </c:pt>
                <c:pt idx="8">
                  <c:v>39.923000000000002</c:v>
                </c:pt>
                <c:pt idx="9">
                  <c:v>43.031300000000002</c:v>
                </c:pt>
                <c:pt idx="10">
                  <c:v>44.665599999999998</c:v>
                </c:pt>
                <c:pt idx="11">
                  <c:v>0</c:v>
                </c:pt>
                <c:pt idx="12">
                  <c:v>12.029199999999999</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3292-48E2-8530-3E7FDCDA9CE3}"/>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Sheet1!$D$2:$D$15</c:f>
              <c:numCache>
                <c:formatCode>General</c:formatCode>
                <c:ptCount val="14"/>
                <c:pt idx="0">
                  <c:v>2.4</c:v>
                </c:pt>
                <c:pt idx="1">
                  <c:v>0.2</c:v>
                </c:pt>
                <c:pt idx="2">
                  <c:v>0.4</c:v>
                </c:pt>
                <c:pt idx="3">
                  <c:v>0</c:v>
                </c:pt>
                <c:pt idx="4">
                  <c:v>0.2</c:v>
                </c:pt>
                <c:pt idx="5">
                  <c:v>0</c:v>
                </c:pt>
                <c:pt idx="6">
                  <c:v>0.2</c:v>
                </c:pt>
                <c:pt idx="7">
                  <c:v>0</c:v>
                </c:pt>
                <c:pt idx="8">
                  <c:v>0.1</c:v>
                </c:pt>
                <c:pt idx="9">
                  <c:v>0</c:v>
                </c:pt>
                <c:pt idx="10">
                  <c:v>0.1</c:v>
                </c:pt>
                <c:pt idx="11">
                  <c:v>0</c:v>
                </c:pt>
                <c:pt idx="12">
                  <c:v>0.1</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30.22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98.81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73.64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3292-48E2-8530-3E7FDCDA9CE3}"/>
                </c:ext>
              </c:extLst>
            </c:dLbl>
            <c:dLbl>
              <c:idx val="5"/>
              <c:tx>
                <c:rich>
                  <a:bodyPr/>
                  <a:lstStyle/>
                  <a:p>
                    <a:r>
                      <a:t>38.42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3292-48E2-8530-3E7FDCDA9CE3}"/>
                </c:ext>
              </c:extLst>
            </c:dLbl>
            <c:dLbl>
              <c:idx val="6"/>
              <c:tx>
                <c:rich>
                  <a:bodyPr/>
                  <a:lstStyle/>
                  <a:p>
                    <a:r>
                      <a:t>187.1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3292-48E2-8530-3E7FDCDA9CE3}"/>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3292-48E2-8530-3E7FDCDA9CE3}"/>
                </c:ext>
              </c:extLst>
            </c:dLbl>
            <c:dLbl>
              <c:idx val="8"/>
              <c:tx>
                <c:rich>
                  <a:bodyPr/>
                  <a:lstStyle/>
                  <a:p>
                    <a:r>
                      <a:t>39.97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3292-48E2-8530-3E7FDCDA9CE3}"/>
                </c:ext>
              </c:extLst>
            </c:dLbl>
            <c:dLbl>
              <c:idx val="9"/>
              <c:tx>
                <c:rich>
                  <a:bodyPr/>
                  <a:lstStyle/>
                  <a:p>
                    <a:r>
                      <a:t>44.85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3292-48E2-8530-3E7FDCDA9CE3}"/>
                </c:ext>
              </c:extLst>
            </c:dLbl>
            <c:dLbl>
              <c:idx val="10"/>
              <c:tx>
                <c:rich>
                  <a:bodyPr/>
                  <a:lstStyle/>
                  <a:p>
                    <a:r>
                      <a:t>44.31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3292-48E2-8530-3E7FDCDA9CE3}"/>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3292-48E2-8530-3E7FDCDA9CE3}"/>
                </c:ext>
              </c:extLst>
            </c:dLbl>
            <c:dLbl>
              <c:idx val="12"/>
              <c:tx>
                <c:rich>
                  <a:bodyPr/>
                  <a:lstStyle/>
                  <a:p>
                    <a:r>
                      <a:t>11.5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3292-48E2-8530-3E7FDCDA9CE3}"/>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3292-48E2-8530-3E7FDCDA9CE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Sheet1!$E$2:$E$15</c:f>
              <c:numCache>
                <c:formatCode>General</c:formatCode>
                <c:ptCount val="14"/>
                <c:pt idx="0">
                  <c:v>53.6935</c:v>
                </c:pt>
                <c:pt idx="1">
                  <c:v>30.215599999999998</c:v>
                </c:pt>
                <c:pt idx="2">
                  <c:v>98.810699999999997</c:v>
                </c:pt>
                <c:pt idx="3">
                  <c:v>55.517699999999998</c:v>
                </c:pt>
                <c:pt idx="4">
                  <c:v>73.642300000000006</c:v>
                </c:pt>
                <c:pt idx="5">
                  <c:v>38.415900000000001</c:v>
                </c:pt>
                <c:pt idx="6">
                  <c:v>187.09819999999999</c:v>
                </c:pt>
                <c:pt idx="7">
                  <c:v>0</c:v>
                </c:pt>
                <c:pt idx="8">
                  <c:v>39.974299999999999</c:v>
                </c:pt>
                <c:pt idx="9">
                  <c:v>44.848500000000001</c:v>
                </c:pt>
                <c:pt idx="10">
                  <c:v>44.310400000000001</c:v>
                </c:pt>
                <c:pt idx="11">
                  <c:v>0</c:v>
                </c:pt>
                <c:pt idx="12">
                  <c:v>11.4984</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6FE8-4B9D-883D-8BBF62CADEFC}"/>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1.3</c:v>
                </c:pt>
                <c:pt idx="1">
                  <c:v>0.2</c:v>
                </c:pt>
                <c:pt idx="2">
                  <c:v>0.2</c:v>
                </c:pt>
                <c:pt idx="3">
                  <c:v>0</c:v>
                </c:pt>
                <c:pt idx="4">
                  <c:v>0.1</c:v>
                </c:pt>
                <c:pt idx="5">
                  <c:v>0</c:v>
                </c:pt>
                <c:pt idx="6">
                  <c:v>0.1</c:v>
                </c:pt>
                <c:pt idx="7">
                  <c:v>0</c:v>
                </c:pt>
                <c:pt idx="8">
                  <c:v>0.1</c:v>
                </c:pt>
                <c:pt idx="9">
                  <c:v>0</c:v>
                </c:pt>
                <c:pt idx="10">
                  <c:v>0</c:v>
                </c:pt>
                <c:pt idx="11">
                  <c:v>0</c:v>
                </c:pt>
                <c:pt idx="12">
                  <c:v>0</c:v>
                </c:pt>
                <c:pt idx="13">
                  <c:v>0</c:v>
                </c:pt>
                <c:pt idx="14">
                  <c:v>0</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49.77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92.62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6FE8-4B9D-883D-8BBF62CADEFC}"/>
                </c:ext>
              </c:extLst>
            </c:dLbl>
            <c:dLbl>
              <c:idx val="5"/>
              <c:tx>
                <c:rich>
                  <a:bodyPr/>
                  <a:lstStyle/>
                  <a:p>
                    <a:r>
                      <a:t>37.24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6FE8-4B9D-883D-8BBF62CADEFC}"/>
                </c:ext>
              </c:extLst>
            </c:dLbl>
            <c:dLbl>
              <c:idx val="6"/>
              <c:tx>
                <c:rich>
                  <a:bodyPr/>
                  <a:lstStyle/>
                  <a:p>
                    <a:r>
                      <a:t>40.12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6FE8-4B9D-883D-8BBF62CADEFC}"/>
                </c:ext>
              </c:extLst>
            </c:dLbl>
            <c:dLbl>
              <c:idx val="7"/>
              <c:tx>
                <c:rich>
                  <a:bodyPr/>
                  <a:lstStyle/>
                  <a:p>
                    <a:r>
                      <a:t>43.54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6FE8-4B9D-883D-8BBF62CADEFC}"/>
                </c:ext>
              </c:extLst>
            </c:dLbl>
            <c:dLbl>
              <c:idx val="8"/>
              <c:tx>
                <c:rich>
                  <a:bodyPr/>
                  <a:lstStyle/>
                  <a:p>
                    <a:r>
                      <a:t>189.12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6FE8-4B9D-883D-8BBF62CADEFC}"/>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6FE8-4B9D-883D-8BBF62CADEFC}"/>
                </c:ext>
              </c:extLst>
            </c:dLbl>
            <c:dLbl>
              <c:idx val="10"/>
              <c:tx>
                <c:rich>
                  <a:bodyPr/>
                  <a:lstStyle/>
                  <a:p>
                    <a:r>
                      <a:t>43.94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6FE8-4B9D-883D-8BBF62CADEFC}"/>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6FE8-4B9D-883D-8BBF62CADEFC}"/>
                </c:ext>
              </c:extLst>
            </c:dLbl>
            <c:dLbl>
              <c:idx val="12"/>
              <c:tx>
                <c:rich>
                  <a:bodyPr/>
                  <a:lstStyle/>
                  <a:p>
                    <a:r>
                      <a:t>11.47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6FE8-4B9D-883D-8BBF62CADEFC}"/>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6FE8-4B9D-883D-8BBF62CADEFC}"/>
                </c:ext>
              </c:extLst>
            </c:dLbl>
            <c:dLbl>
              <c:idx val="14"/>
              <c:tx>
                <c:rich>
                  <a:bodyPr/>
                  <a:lstStyle/>
                  <a:p>
                    <a:r>
                      <a:t>14.83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6FE8-4B9D-883D-8BBF62CADEFC}"/>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6FE8-4B9D-883D-8BBF62CADEF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49.7729</c:v>
                </c:pt>
                <c:pt idx="1">
                  <c:v>29.226299999999998</c:v>
                </c:pt>
                <c:pt idx="2">
                  <c:v>92.624799999999993</c:v>
                </c:pt>
                <c:pt idx="3">
                  <c:v>53.447000000000003</c:v>
                </c:pt>
                <c:pt idx="4">
                  <c:v>69.882499999999993</c:v>
                </c:pt>
                <c:pt idx="5">
                  <c:v>37.238300000000002</c:v>
                </c:pt>
                <c:pt idx="6">
                  <c:v>40.115699999999997</c:v>
                </c:pt>
                <c:pt idx="7">
                  <c:v>43.537300000000002</c:v>
                </c:pt>
                <c:pt idx="8">
                  <c:v>189.125</c:v>
                </c:pt>
                <c:pt idx="9">
                  <c:v>0</c:v>
                </c:pt>
                <c:pt idx="10">
                  <c:v>43.936999999999998</c:v>
                </c:pt>
                <c:pt idx="11">
                  <c:v>0</c:v>
                </c:pt>
                <c:pt idx="12">
                  <c:v>11.468</c:v>
                </c:pt>
                <c:pt idx="13">
                  <c:v>0</c:v>
                </c:pt>
                <c:pt idx="14">
                  <c:v>14.828900000000001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DB49-4C1A-AA9B-DE91EDDFEAD0}"/>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Alsace</c:v>
                  </c:pt>
                </c:lvl>
                <c:lvl>
                  <c:pt idx="0">
                    <c:v>Champagnes</c:v>
                  </c:pt>
                  <c:pt idx="12">
                    <c:v>Mousseux</c:v>
                  </c:pt>
                </c:lvl>
              </c:multiLvlStrCache>
            </c:multiLvlStrRef>
          </c:cat>
          <c:val>
            <c:numRef>
              <c:f>Sheet1!$D$2:$D$15</c:f>
              <c:numCache>
                <c:formatCode>General</c:formatCode>
                <c:ptCount val="14"/>
                <c:pt idx="0">
                  <c:v>1</c:v>
                </c:pt>
                <c:pt idx="1">
                  <c:v>0.1</c:v>
                </c:pt>
                <c:pt idx="2">
                  <c:v>0.2</c:v>
                </c:pt>
                <c:pt idx="3">
                  <c:v>0</c:v>
                </c:pt>
                <c:pt idx="4">
                  <c:v>0.1</c:v>
                </c:pt>
                <c:pt idx="5">
                  <c:v>0</c:v>
                </c:pt>
                <c:pt idx="6">
                  <c:v>0.1</c:v>
                </c:pt>
                <c:pt idx="7">
                  <c:v>0</c:v>
                </c:pt>
                <c:pt idx="8">
                  <c:v>0.1</c:v>
                </c:pt>
                <c:pt idx="9">
                  <c:v>0</c:v>
                </c:pt>
                <c:pt idx="10">
                  <c:v>0</c:v>
                </c:pt>
                <c:pt idx="11">
                  <c:v>0</c:v>
                </c:pt>
                <c:pt idx="12">
                  <c:v>0.2</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64.12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64.33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DB49-4C1A-AA9B-DE91EDDFEAD0}"/>
                </c:ext>
              </c:extLst>
            </c:dLbl>
            <c:dLbl>
              <c:idx val="5"/>
              <c:tx>
                <c:rich>
                  <a:bodyPr/>
                  <a:lstStyle/>
                  <a:p>
                    <a:r>
                      <a:t>35.69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DB49-4C1A-AA9B-DE91EDDFEAD0}"/>
                </c:ext>
              </c:extLst>
            </c:dLbl>
            <c:dLbl>
              <c:idx val="6"/>
              <c:tx>
                <c:rich>
                  <a:bodyPr/>
                  <a:lstStyle/>
                  <a:p>
                    <a:r>
                      <a:t>144.42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DB49-4C1A-AA9B-DE91EDDFEAD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DB49-4C1A-AA9B-DE91EDDFEAD0}"/>
                </c:ext>
              </c:extLst>
            </c:dLbl>
            <c:dLbl>
              <c:idx val="8"/>
              <c:tx>
                <c:rich>
                  <a:bodyPr/>
                  <a:lstStyle/>
                  <a:p>
                    <a:r>
                      <a:t>39.54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DB49-4C1A-AA9B-DE91EDDFEAD0}"/>
                </c:ext>
              </c:extLst>
            </c:dLbl>
            <c:dLbl>
              <c:idx val="9"/>
              <c:tx>
                <c:rich>
                  <a:bodyPr/>
                  <a:lstStyle/>
                  <a:p>
                    <a:r>
                      <a:t>43.17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DB49-4C1A-AA9B-DE91EDDFEAD0}"/>
                </c:ext>
              </c:extLst>
            </c:dLbl>
            <c:dLbl>
              <c:idx val="10"/>
              <c:tx>
                <c:rich>
                  <a:bodyPr/>
                  <a:lstStyle/>
                  <a:p>
                    <a:r>
                      <a:t>43.75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DB49-4C1A-AA9B-DE91EDDFEAD0}"/>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DB49-4C1A-AA9B-DE91EDDFEAD0}"/>
                </c:ext>
              </c:extLst>
            </c:dLbl>
            <c:dLbl>
              <c:idx val="12"/>
              <c:tx>
                <c:rich>
                  <a:bodyPr/>
                  <a:lstStyle/>
                  <a:p>
                    <a:r>
                      <a:t>16.24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DB49-4C1A-AA9B-DE91EDDFEAD0}"/>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DB49-4C1A-AA9B-DE91EDDFEAD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Alsace</c:v>
                  </c:pt>
                </c:lvl>
                <c:lvl>
                  <c:pt idx="0">
                    <c:v>Champagnes</c:v>
                  </c:pt>
                  <c:pt idx="12">
                    <c:v>Mousseux</c:v>
                  </c:pt>
                </c:lvl>
              </c:multiLvlStrCache>
            </c:multiLvlStrRef>
          </c:cat>
          <c:val>
            <c:numRef>
              <c:f>Sheet1!$E$2:$E$15</c:f>
              <c:numCache>
                <c:formatCode>General</c:formatCode>
                <c:ptCount val="14"/>
                <c:pt idx="0">
                  <c:v>49.9983</c:v>
                </c:pt>
                <c:pt idx="1">
                  <c:v>28.638400000000001</c:v>
                </c:pt>
                <c:pt idx="2">
                  <c:v>64.121099999999998</c:v>
                </c:pt>
                <c:pt idx="3">
                  <c:v>54.355899999999998</c:v>
                </c:pt>
                <c:pt idx="4">
                  <c:v>64.334999999999994</c:v>
                </c:pt>
                <c:pt idx="5">
                  <c:v>35.692599999999999</c:v>
                </c:pt>
                <c:pt idx="6">
                  <c:v>144.41679999999999</c:v>
                </c:pt>
                <c:pt idx="7">
                  <c:v>0</c:v>
                </c:pt>
                <c:pt idx="8">
                  <c:v>39.542400000000001</c:v>
                </c:pt>
                <c:pt idx="9">
                  <c:v>43.166699999999999</c:v>
                </c:pt>
                <c:pt idx="10">
                  <c:v>43.752200000000002</c:v>
                </c:pt>
                <c:pt idx="11">
                  <c:v>0</c:v>
                </c:pt>
                <c:pt idx="12">
                  <c:v>16.241700000000002</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31841E4-D471-4452-BD73-05BD95A034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BFBA9F8-EF7B-421D-97E8-1B05841134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A1F2A58-7E2B-4331-A5FB-7855F9E9CD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DFB7CD4F-2176-4DE5-A202-4951497FA0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808531C4-48AE-4D5D-BF66-DFDF545C25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E26692C6-F75B-4725-A328-62DFF1E1C8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EF51CBA2-B340-4B3C-B546-A9C8506507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027B9653-D1B0-4258-9E5B-C8C6900344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0.96499999999999997</c:v>
                </c:pt>
                <c:pt idx="1">
                  <c:v>1.153</c:v>
                </c:pt>
                <c:pt idx="2">
                  <c:v>1.0580000000000001</c:v>
                </c:pt>
                <c:pt idx="3">
                  <c:v>1.3049999999999999</c:v>
                </c:pt>
                <c:pt idx="4">
                  <c:v>0.96299999999999997</c:v>
                </c:pt>
                <c:pt idx="5">
                  <c:v>0.37</c:v>
                </c:pt>
                <c:pt idx="6">
                  <c:v>0.89300000000000002</c:v>
                </c:pt>
                <c:pt idx="7">
                  <c:v>0.93400000000000005</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Quinze Arpents</c:v>
                  </c:pt>
                  <c:pt idx="6">
                    <c:v>Geiler Jean</c:v>
                  </c:pt>
                  <c:pt idx="7">
                    <c:v>Dopff</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2E12-4C1E-B9A5-46EC9A2CEA37}"/>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11.8</c:v>
                </c:pt>
                <c:pt idx="1">
                  <c:v>1.2</c:v>
                </c:pt>
                <c:pt idx="2">
                  <c:v>2.8</c:v>
                </c:pt>
                <c:pt idx="3">
                  <c:v>0.1</c:v>
                </c:pt>
                <c:pt idx="4">
                  <c:v>1.5</c:v>
                </c:pt>
                <c:pt idx="5">
                  <c:v>0.1</c:v>
                </c:pt>
                <c:pt idx="6">
                  <c:v>1</c:v>
                </c:pt>
                <c:pt idx="7">
                  <c:v>0</c:v>
                </c:pt>
                <c:pt idx="8">
                  <c:v>0.8</c:v>
                </c:pt>
                <c:pt idx="9">
                  <c:v>0</c:v>
                </c:pt>
                <c:pt idx="10">
                  <c:v>0.7</c:v>
                </c:pt>
                <c:pt idx="11">
                  <c:v>0</c:v>
                </c:pt>
                <c:pt idx="12">
                  <c:v>0.5</c:v>
                </c:pt>
                <c:pt idx="13">
                  <c:v>0</c:v>
                </c:pt>
                <c:pt idx="14">
                  <c:v>0.2</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86.6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E12-4C1E-B9A5-46EC9A2CEA37}"/>
                </c:ext>
              </c:extLst>
            </c:dLbl>
            <c:dLbl>
              <c:idx val="5"/>
              <c:tx>
                <c:rich>
                  <a:bodyPr/>
                  <a:lstStyle/>
                  <a:p>
                    <a:r>
                      <a:t>37.91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E12-4C1E-B9A5-46EC9A2CEA37}"/>
                </c:ext>
              </c:extLst>
            </c:dLbl>
            <c:dLbl>
              <c:idx val="6"/>
              <c:tx>
                <c:rich>
                  <a:bodyPr/>
                  <a:lstStyle/>
                  <a:p>
                    <a:r>
                      <a:t>208.25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E12-4C1E-B9A5-46EC9A2CEA37}"/>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E12-4C1E-B9A5-46EC9A2CEA37}"/>
                </c:ext>
              </c:extLst>
            </c:dLbl>
            <c:dLbl>
              <c:idx val="8"/>
              <c:tx>
                <c:rich>
                  <a:bodyPr/>
                  <a:lstStyle/>
                  <a:p>
                    <a:r>
                      <a:t>39.92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E12-4C1E-B9A5-46EC9A2CEA37}"/>
                </c:ext>
              </c:extLst>
            </c:dLbl>
            <c:dLbl>
              <c:idx val="9"/>
              <c:tx>
                <c:rich>
                  <a:bodyPr/>
                  <a:lstStyle/>
                  <a:p>
                    <a:r>
                      <a:t>43.95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E12-4C1E-B9A5-46EC9A2CEA37}"/>
                </c:ext>
              </c:extLst>
            </c:dLbl>
            <c:dLbl>
              <c:idx val="10"/>
              <c:tx>
                <c:rich>
                  <a:bodyPr/>
                  <a:lstStyle/>
                  <a:p>
                    <a:r>
                      <a:t>44.71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E12-4C1E-B9A5-46EC9A2CEA37}"/>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E12-4C1E-B9A5-46EC9A2CEA37}"/>
                </c:ext>
              </c:extLst>
            </c:dLbl>
            <c:dLbl>
              <c:idx val="12"/>
              <c:tx>
                <c:rich>
                  <a:bodyPr/>
                  <a:lstStyle/>
                  <a:p>
                    <a:r>
                      <a:t>12.0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E12-4C1E-B9A5-46EC9A2CEA37}"/>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E12-4C1E-B9A5-46EC9A2CEA37}"/>
                </c:ext>
              </c:extLst>
            </c:dLbl>
            <c:dLbl>
              <c:idx val="14"/>
              <c:tx>
                <c:rich>
                  <a:bodyPr/>
                  <a:lstStyle/>
                  <a:p>
                    <a:r>
                      <a:t>15.83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E12-4C1E-B9A5-46EC9A2CEA37}"/>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E12-4C1E-B9A5-46EC9A2CEA3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53.777200000000001</c:v>
                </c:pt>
                <c:pt idx="1">
                  <c:v>29.4495</c:v>
                </c:pt>
                <c:pt idx="2">
                  <c:v>103.51739999999999</c:v>
                </c:pt>
                <c:pt idx="3">
                  <c:v>53.3187</c:v>
                </c:pt>
                <c:pt idx="4">
                  <c:v>86.603999999999999</c:v>
                </c:pt>
                <c:pt idx="5">
                  <c:v>37.9148</c:v>
                </c:pt>
                <c:pt idx="6">
                  <c:v>208.25470000000001</c:v>
                </c:pt>
                <c:pt idx="7">
                  <c:v>0</c:v>
                </c:pt>
                <c:pt idx="8">
                  <c:v>39.921300000000002</c:v>
                </c:pt>
                <c:pt idx="9">
                  <c:v>43.948900000000002</c:v>
                </c:pt>
                <c:pt idx="10">
                  <c:v>44.706400000000002</c:v>
                </c:pt>
                <c:pt idx="11">
                  <c:v>0</c:v>
                </c:pt>
                <c:pt idx="12">
                  <c:v>12.002800000000001</c:v>
                </c:pt>
                <c:pt idx="13">
                  <c:v>0</c:v>
                </c:pt>
                <c:pt idx="14">
                  <c:v>15.8344</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5348-4556-BE39-D7791C5F1D22}"/>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6.2</c:v>
                </c:pt>
                <c:pt idx="1">
                  <c:v>0.7</c:v>
                </c:pt>
                <c:pt idx="2">
                  <c:v>1</c:v>
                </c:pt>
                <c:pt idx="3">
                  <c:v>0.1</c:v>
                </c:pt>
                <c:pt idx="4">
                  <c:v>0.6</c:v>
                </c:pt>
                <c:pt idx="5">
                  <c:v>0.1</c:v>
                </c:pt>
                <c:pt idx="6">
                  <c:v>0.4</c:v>
                </c:pt>
                <c:pt idx="7">
                  <c:v>0</c:v>
                </c:pt>
                <c:pt idx="8">
                  <c:v>0.3</c:v>
                </c:pt>
                <c:pt idx="9">
                  <c:v>0</c:v>
                </c:pt>
                <c:pt idx="10">
                  <c:v>0.3</c:v>
                </c:pt>
                <c:pt idx="11">
                  <c:v>0</c:v>
                </c:pt>
                <c:pt idx="12">
                  <c:v>0.2</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5348-4556-BE39-D7791C5F1D22}"/>
                </c:ext>
              </c:extLst>
            </c:dLbl>
            <c:dLbl>
              <c:idx val="5"/>
              <c:tx>
                <c:rich>
                  <a:bodyPr/>
                  <a:lstStyle/>
                  <a:p>
                    <a:r>
                      <a:t>38.49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5348-4556-BE39-D7791C5F1D22}"/>
                </c:ext>
              </c:extLst>
            </c:dLbl>
            <c:dLbl>
              <c:idx val="6"/>
              <c:tx>
                <c:rich>
                  <a:bodyPr/>
                  <a:lstStyle/>
                  <a:p>
                    <a:r>
                      <a:t>40.0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5348-4556-BE39-D7791C5F1D22}"/>
                </c:ext>
              </c:extLst>
            </c:dLbl>
            <c:dLbl>
              <c:idx val="7"/>
              <c:tx>
                <c:rich>
                  <a:bodyPr/>
                  <a:lstStyle/>
                  <a:p>
                    <a:r>
                      <a:t>43.69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5348-4556-BE39-D7791C5F1D22}"/>
                </c:ext>
              </c:extLst>
            </c:dLbl>
            <c:dLbl>
              <c:idx val="8"/>
              <c:tx>
                <c:rich>
                  <a:bodyPr/>
                  <a:lstStyle/>
                  <a:p>
                    <a:r>
                      <a:t>44.68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5348-4556-BE39-D7791C5F1D2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5348-4556-BE39-D7791C5F1D22}"/>
                </c:ext>
              </c:extLst>
            </c:dLbl>
            <c:dLbl>
              <c:idx val="10"/>
              <c:tx>
                <c:rich>
                  <a:bodyPr/>
                  <a:lstStyle/>
                  <a:p>
                    <a:r>
                      <a:t>172.92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5348-4556-BE39-D7791C5F1D22}"/>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5348-4556-BE39-D7791C5F1D22}"/>
                </c:ext>
              </c:extLst>
            </c:dLbl>
            <c:dLbl>
              <c:idx val="12"/>
              <c:tx>
                <c:rich>
                  <a:bodyPr/>
                  <a:lstStyle/>
                  <a:p>
                    <a:r>
                      <a:t>11.89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5348-4556-BE39-D7791C5F1D22}"/>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5348-4556-BE39-D7791C5F1D22}"/>
                </c:ext>
              </c:extLst>
            </c:dLbl>
            <c:dLbl>
              <c:idx val="14"/>
              <c:tx>
                <c:rich>
                  <a:bodyPr/>
                  <a:lstStyle/>
                  <a:p>
                    <a:r>
                      <a:t>15.35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5348-4556-BE39-D7791C5F1D22}"/>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5348-4556-BE39-D7791C5F1D22}"/>
                </c:ext>
              </c:extLst>
            </c:dLbl>
            <c:dLbl>
              <c:idx val="16"/>
              <c:tx>
                <c:rich>
                  <a:bodyPr/>
                  <a:lstStyle/>
                  <a:p>
                    <a:r>
                      <a:t>19.11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5348-4556-BE39-D7791C5F1D22}"/>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5348-4556-BE39-D7791C5F1D2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52.288400000000003</c:v>
                </c:pt>
                <c:pt idx="1">
                  <c:v>29.443300000000001</c:v>
                </c:pt>
                <c:pt idx="2">
                  <c:v>96.4328</c:v>
                </c:pt>
                <c:pt idx="3">
                  <c:v>53.074300000000001</c:v>
                </c:pt>
                <c:pt idx="4">
                  <c:v>71.403099999999995</c:v>
                </c:pt>
                <c:pt idx="5">
                  <c:v>38.486699999999999</c:v>
                </c:pt>
                <c:pt idx="6">
                  <c:v>40.002000000000002</c:v>
                </c:pt>
                <c:pt idx="7">
                  <c:v>43.6907</c:v>
                </c:pt>
                <c:pt idx="8">
                  <c:v>44.6783</c:v>
                </c:pt>
                <c:pt idx="9">
                  <c:v>0</c:v>
                </c:pt>
                <c:pt idx="10">
                  <c:v>172.92179999999999</c:v>
                </c:pt>
                <c:pt idx="11">
                  <c:v>0</c:v>
                </c:pt>
                <c:pt idx="12">
                  <c:v>11.8932</c:v>
                </c:pt>
                <c:pt idx="13">
                  <c:v>0</c:v>
                </c:pt>
                <c:pt idx="14">
                  <c:v>15.3527</c:v>
                </c:pt>
                <c:pt idx="15">
                  <c:v>0</c:v>
                </c:pt>
                <c:pt idx="16">
                  <c:v>19.110700000000001</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232D-4E02-B8F6-FB7BD0586488}"/>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9.4</c:v>
                </c:pt>
                <c:pt idx="1">
                  <c:v>1.1000000000000001</c:v>
                </c:pt>
                <c:pt idx="2">
                  <c:v>1.7</c:v>
                </c:pt>
                <c:pt idx="3">
                  <c:v>0.1</c:v>
                </c:pt>
                <c:pt idx="4">
                  <c:v>0.9</c:v>
                </c:pt>
                <c:pt idx="5">
                  <c:v>0.1</c:v>
                </c:pt>
                <c:pt idx="6">
                  <c:v>0.6</c:v>
                </c:pt>
                <c:pt idx="7">
                  <c:v>0</c:v>
                </c:pt>
                <c:pt idx="8">
                  <c:v>0.5</c:v>
                </c:pt>
                <c:pt idx="9">
                  <c:v>0</c:v>
                </c:pt>
                <c:pt idx="10">
                  <c:v>0.5</c:v>
                </c:pt>
                <c:pt idx="11">
                  <c:v>0</c:v>
                </c:pt>
                <c:pt idx="12">
                  <c:v>0.4</c:v>
                </c:pt>
                <c:pt idx="13">
                  <c:v>0</c:v>
                </c:pt>
                <c:pt idx="14">
                  <c:v>0.3</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95.07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71.44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32D-4E02-B8F6-FB7BD0586488}"/>
                </c:ext>
              </c:extLst>
            </c:dLbl>
            <c:dLbl>
              <c:idx val="5"/>
              <c:tx>
                <c:rich>
                  <a:bodyPr/>
                  <a:lstStyle/>
                  <a:p>
                    <a:r>
                      <a:t>38.72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32D-4E02-B8F6-FB7BD0586488}"/>
                </c:ext>
              </c:extLst>
            </c:dLbl>
            <c:dLbl>
              <c:idx val="6"/>
              <c:tx>
                <c:rich>
                  <a:bodyPr/>
                  <a:lstStyle/>
                  <a:p>
                    <a:r>
                      <a:t>39.95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32D-4E02-B8F6-FB7BD0586488}"/>
                </c:ext>
              </c:extLst>
            </c:dLbl>
            <c:dLbl>
              <c:idx val="7"/>
              <c:tx>
                <c:rich>
                  <a:bodyPr/>
                  <a:lstStyle/>
                  <a:p>
                    <a:r>
                      <a:t>43.76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32D-4E02-B8F6-FB7BD0586488}"/>
                </c:ext>
              </c:extLst>
            </c:dLbl>
            <c:dLbl>
              <c:idx val="8"/>
              <c:tx>
                <c:rich>
                  <a:bodyPr/>
                  <a:lstStyle/>
                  <a:p>
                    <a:r>
                      <a:t>44.06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32D-4E02-B8F6-FB7BD0586488}"/>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32D-4E02-B8F6-FB7BD0586488}"/>
                </c:ext>
              </c:extLst>
            </c:dLbl>
            <c:dLbl>
              <c:idx val="10"/>
              <c:tx>
                <c:rich>
                  <a:bodyPr/>
                  <a:lstStyle/>
                  <a:p>
                    <a:r>
                      <a:t>181.48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32D-4E02-B8F6-FB7BD0586488}"/>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32D-4E02-B8F6-FB7BD0586488}"/>
                </c:ext>
              </c:extLst>
            </c:dLbl>
            <c:dLbl>
              <c:idx val="12"/>
              <c:tx>
                <c:rich>
                  <a:bodyPr/>
                  <a:lstStyle/>
                  <a:p>
                    <a:r>
                      <a:t>12.02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32D-4E02-B8F6-FB7BD0586488}"/>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32D-4E02-B8F6-FB7BD0586488}"/>
                </c:ext>
              </c:extLst>
            </c:dLbl>
            <c:dLbl>
              <c:idx val="14"/>
              <c:tx>
                <c:rich>
                  <a:bodyPr/>
                  <a:lstStyle/>
                  <a:p>
                    <a:r>
                      <a:t>15.58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32D-4E02-B8F6-FB7BD0586488}"/>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32D-4E02-B8F6-FB7BD058648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51.913600000000002</c:v>
                </c:pt>
                <c:pt idx="1">
                  <c:v>29.5412</c:v>
                </c:pt>
                <c:pt idx="2">
                  <c:v>95.071700000000007</c:v>
                </c:pt>
                <c:pt idx="3">
                  <c:v>53.9056</c:v>
                </c:pt>
                <c:pt idx="4">
                  <c:v>71.443700000000007</c:v>
                </c:pt>
                <c:pt idx="5">
                  <c:v>38.719799999999999</c:v>
                </c:pt>
                <c:pt idx="6">
                  <c:v>39.950000000000003</c:v>
                </c:pt>
                <c:pt idx="7">
                  <c:v>43.762900000000002</c:v>
                </c:pt>
                <c:pt idx="8">
                  <c:v>44.064500000000002</c:v>
                </c:pt>
                <c:pt idx="9">
                  <c:v>0</c:v>
                </c:pt>
                <c:pt idx="10">
                  <c:v>181.48410000000001</c:v>
                </c:pt>
                <c:pt idx="11">
                  <c:v>0</c:v>
                </c:pt>
                <c:pt idx="12">
                  <c:v>12.017200000000001</c:v>
                </c:pt>
                <c:pt idx="13">
                  <c:v>0</c:v>
                </c:pt>
                <c:pt idx="14">
                  <c:v>15.5825</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0BB7-41A3-8560-CFC34FE136BA}"/>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Bourgogne</c:v>
                  </c:pt>
                </c:lvl>
                <c:lvl>
                  <c:pt idx="0">
                    <c:v>Champagnes</c:v>
                  </c:pt>
                  <c:pt idx="12">
                    <c:v>Mousseux</c:v>
                  </c:pt>
                </c:lvl>
              </c:multiLvlStrCache>
            </c:multiLvlStrRef>
          </c:cat>
          <c:val>
            <c:numRef>
              <c:f>Sheet1!$D$2:$D$19</c:f>
              <c:numCache>
                <c:formatCode>General</c:formatCode>
                <c:ptCount val="18"/>
                <c:pt idx="0">
                  <c:v>7.6</c:v>
                </c:pt>
                <c:pt idx="1">
                  <c:v>0.8</c:v>
                </c:pt>
                <c:pt idx="2">
                  <c:v>1.4</c:v>
                </c:pt>
                <c:pt idx="3">
                  <c:v>0.1</c:v>
                </c:pt>
                <c:pt idx="4">
                  <c:v>0.7</c:v>
                </c:pt>
                <c:pt idx="5">
                  <c:v>0.1</c:v>
                </c:pt>
                <c:pt idx="6">
                  <c:v>0.6</c:v>
                </c:pt>
                <c:pt idx="7">
                  <c:v>0</c:v>
                </c:pt>
                <c:pt idx="8">
                  <c:v>0.4</c:v>
                </c:pt>
                <c:pt idx="9">
                  <c:v>0</c:v>
                </c:pt>
                <c:pt idx="10">
                  <c:v>0.4</c:v>
                </c:pt>
                <c:pt idx="11">
                  <c:v>0</c:v>
                </c:pt>
                <c:pt idx="12">
                  <c:v>0.3</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70.82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0BB7-41A3-8560-CFC34FE136BA}"/>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0BB7-41A3-8560-CFC34FE136BA}"/>
                </c:ext>
              </c:extLst>
            </c:dLbl>
            <c:dLbl>
              <c:idx val="6"/>
              <c:tx>
                <c:rich>
                  <a:bodyPr/>
                  <a:lstStyle/>
                  <a:p>
                    <a:r>
                      <a:t>40.06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0BB7-41A3-8560-CFC34FE136BA}"/>
                </c:ext>
              </c:extLst>
            </c:dLbl>
            <c:dLbl>
              <c:idx val="7"/>
              <c:tx>
                <c:rich>
                  <a:bodyPr/>
                  <a:lstStyle/>
                  <a:p>
                    <a:r>
                      <a:t>42.75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0BB7-41A3-8560-CFC34FE136BA}"/>
                </c:ext>
              </c:extLst>
            </c:dLbl>
            <c:dLbl>
              <c:idx val="8"/>
              <c:tx>
                <c:rich>
                  <a:bodyPr/>
                  <a:lstStyle/>
                  <a:p>
                    <a:r>
                      <a:t>44.02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0BB7-41A3-8560-CFC34FE136BA}"/>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0BB7-41A3-8560-CFC34FE136BA}"/>
                </c:ext>
              </c:extLst>
            </c:dLbl>
            <c:dLbl>
              <c:idx val="10"/>
              <c:tx>
                <c:rich>
                  <a:bodyPr/>
                  <a:lstStyle/>
                  <a:p>
                    <a:r>
                      <a:t>169.1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0BB7-41A3-8560-CFC34FE136BA}"/>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0BB7-41A3-8560-CFC34FE136BA}"/>
                </c:ext>
              </c:extLst>
            </c:dLbl>
            <c:dLbl>
              <c:idx val="12"/>
              <c:tx>
                <c:rich>
                  <a:bodyPr/>
                  <a:lstStyle/>
                  <a:p>
                    <a:r>
                      <a:t>11.9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0BB7-41A3-8560-CFC34FE136BA}"/>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0BB7-41A3-8560-CFC34FE136BA}"/>
                </c:ext>
              </c:extLst>
            </c:dLbl>
            <c:dLbl>
              <c:idx val="14"/>
              <c:tx>
                <c:rich>
                  <a:bodyPr/>
                  <a:lstStyle/>
                  <a:p>
                    <a:r>
                      <a:t>15.48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0BB7-41A3-8560-CFC34FE136BA}"/>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0BB7-41A3-8560-CFC34FE136BA}"/>
                </c:ext>
              </c:extLst>
            </c:dLbl>
            <c:dLbl>
              <c:idx val="16"/>
              <c:tx>
                <c:rich>
                  <a:bodyPr/>
                  <a:lstStyle/>
                  <a:p>
                    <a:r>
                      <a:t>17.42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0BB7-41A3-8560-CFC34FE136BA}"/>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0BB7-41A3-8560-CFC34FE136B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Bourgogne</c:v>
                  </c:pt>
                </c:lvl>
                <c:lvl>
                  <c:pt idx="0">
                    <c:v>Champagnes</c:v>
                  </c:pt>
                  <c:pt idx="12">
                    <c:v>Mousseux</c:v>
                  </c:pt>
                </c:lvl>
              </c:multiLvlStrCache>
            </c:multiLvlStrRef>
          </c:cat>
          <c:val>
            <c:numRef>
              <c:f>Sheet1!$E$2:$E$19</c:f>
              <c:numCache>
                <c:formatCode>General</c:formatCode>
                <c:ptCount val="18"/>
                <c:pt idx="0">
                  <c:v>52.087000000000003</c:v>
                </c:pt>
                <c:pt idx="1">
                  <c:v>29.7624</c:v>
                </c:pt>
                <c:pt idx="2">
                  <c:v>96.240099999999998</c:v>
                </c:pt>
                <c:pt idx="3">
                  <c:v>53.482700000000001</c:v>
                </c:pt>
                <c:pt idx="4">
                  <c:v>70.820599999999999</c:v>
                </c:pt>
                <c:pt idx="5">
                  <c:v>38.188899999999997</c:v>
                </c:pt>
                <c:pt idx="6">
                  <c:v>40.056399999999996</c:v>
                </c:pt>
                <c:pt idx="7">
                  <c:v>42.754899999999999</c:v>
                </c:pt>
                <c:pt idx="8">
                  <c:v>44.022100000000002</c:v>
                </c:pt>
                <c:pt idx="9">
                  <c:v>0</c:v>
                </c:pt>
                <c:pt idx="10">
                  <c:v>169.0966</c:v>
                </c:pt>
                <c:pt idx="11">
                  <c:v>0</c:v>
                </c:pt>
                <c:pt idx="12">
                  <c:v>11.9002</c:v>
                </c:pt>
                <c:pt idx="13">
                  <c:v>0</c:v>
                </c:pt>
                <c:pt idx="14">
                  <c:v>15.480499999999999</c:v>
                </c:pt>
                <c:pt idx="15">
                  <c:v>0</c:v>
                </c:pt>
                <c:pt idx="16">
                  <c:v>17.416399999999999</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1FC9-41A2-BC95-45ECBA9710CD}"/>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6.9</c:v>
                </c:pt>
                <c:pt idx="1">
                  <c:v>0.8</c:v>
                </c:pt>
                <c:pt idx="2">
                  <c:v>1.3</c:v>
                </c:pt>
                <c:pt idx="3">
                  <c:v>0.1</c:v>
                </c:pt>
                <c:pt idx="4">
                  <c:v>0.6</c:v>
                </c:pt>
                <c:pt idx="5">
                  <c:v>0.1</c:v>
                </c:pt>
                <c:pt idx="6">
                  <c:v>0.5</c:v>
                </c:pt>
                <c:pt idx="7">
                  <c:v>0</c:v>
                </c:pt>
                <c:pt idx="8">
                  <c:v>0.3</c:v>
                </c:pt>
                <c:pt idx="9">
                  <c:v>0</c:v>
                </c:pt>
                <c:pt idx="10">
                  <c:v>0.3</c:v>
                </c:pt>
                <c:pt idx="11">
                  <c:v>0</c:v>
                </c:pt>
                <c:pt idx="12">
                  <c:v>0.3</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91.79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1FC9-41A2-BC95-45ECBA9710CD}"/>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1FC9-41A2-BC95-45ECBA9710CD}"/>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1FC9-41A2-BC95-45ECBA9710CD}"/>
                </c:ext>
              </c:extLst>
            </c:dLbl>
            <c:dLbl>
              <c:idx val="7"/>
              <c:tx>
                <c:rich>
                  <a:bodyPr/>
                  <a:lstStyle/>
                  <a:p>
                    <a:r>
                      <a:t>42.42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1FC9-41A2-BC95-45ECBA9710CD}"/>
                </c:ext>
              </c:extLst>
            </c:dLbl>
            <c:dLbl>
              <c:idx val="8"/>
              <c:tx>
                <c:rich>
                  <a:bodyPr/>
                  <a:lstStyle/>
                  <a:p>
                    <a:r>
                      <a:t>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1FC9-41A2-BC95-45ECBA9710CD}"/>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1FC9-41A2-BC95-45ECBA9710CD}"/>
                </c:ext>
              </c:extLst>
            </c:dLbl>
            <c:dLbl>
              <c:idx val="10"/>
              <c:tx>
                <c:rich>
                  <a:bodyPr/>
                  <a:lstStyle/>
                  <a:p>
                    <a:r>
                      <a:t>139.68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1FC9-41A2-BC95-45ECBA9710CD}"/>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1FC9-41A2-BC95-45ECBA9710CD}"/>
                </c:ext>
              </c:extLst>
            </c:dLbl>
            <c:dLbl>
              <c:idx val="12"/>
              <c:tx>
                <c:rich>
                  <a:bodyPr/>
                  <a:lstStyle/>
                  <a:p>
                    <a:r>
                      <a:t>11.79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1FC9-41A2-BC95-45ECBA9710CD}"/>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1FC9-41A2-BC95-45ECBA9710CD}"/>
                </c:ext>
              </c:extLst>
            </c:dLbl>
            <c:dLbl>
              <c:idx val="14"/>
              <c:tx>
                <c:rich>
                  <a:bodyPr/>
                  <a:lstStyle/>
                  <a:p>
                    <a:r>
                      <a:t>15.1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1FC9-41A2-BC95-45ECBA9710CD}"/>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1FC9-41A2-BC95-45ECBA9710CD}"/>
                </c:ext>
              </c:extLst>
            </c:dLbl>
            <c:dLbl>
              <c:idx val="16"/>
              <c:tx>
                <c:rich>
                  <a:bodyPr/>
                  <a:lstStyle/>
                  <a:p>
                    <a:r>
                      <a:t>19.28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1FC9-41A2-BC95-45ECBA9710CD}"/>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1FC9-41A2-BC95-45ECBA9710C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51.553199999999997</c:v>
                </c:pt>
                <c:pt idx="1">
                  <c:v>29.5824</c:v>
                </c:pt>
                <c:pt idx="2">
                  <c:v>91.7941</c:v>
                </c:pt>
                <c:pt idx="3">
                  <c:v>53.469299999999997</c:v>
                </c:pt>
                <c:pt idx="4">
                  <c:v>69.801000000000002</c:v>
                </c:pt>
                <c:pt idx="5">
                  <c:v>37.558</c:v>
                </c:pt>
                <c:pt idx="6">
                  <c:v>40.034799999999997</c:v>
                </c:pt>
                <c:pt idx="7">
                  <c:v>42.422400000000003</c:v>
                </c:pt>
                <c:pt idx="8">
                  <c:v>44.418100000000003</c:v>
                </c:pt>
                <c:pt idx="9">
                  <c:v>0</c:v>
                </c:pt>
                <c:pt idx="10">
                  <c:v>139.68</c:v>
                </c:pt>
                <c:pt idx="11">
                  <c:v>0</c:v>
                </c:pt>
                <c:pt idx="12">
                  <c:v>11.7942</c:v>
                </c:pt>
                <c:pt idx="13">
                  <c:v>0</c:v>
                </c:pt>
                <c:pt idx="14">
                  <c:v>15.0991</c:v>
                </c:pt>
                <c:pt idx="15">
                  <c:v>0</c:v>
                </c:pt>
                <c:pt idx="16">
                  <c:v>19.282299999999999</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Sheet1!$A$2:$C$13</c:f>
              <c:multiLvlStrCache>
                <c:ptCount val="12"/>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lvl>
                <c:lvl>
                  <c:pt idx="0">
                    <c:v>Bruts</c:v>
                  </c:pt>
                  <c:pt idx="2">
                    <c:v>Rosés</c:v>
                  </c:pt>
                  <c:pt idx="4">
                    <c:v>Mousseux Italiens</c:v>
                  </c:pt>
                  <c:pt idx="6">
                    <c:v>Mousseux Alsace</c:v>
                  </c:pt>
                  <c:pt idx="8">
                    <c:v>Mousseux Val De Loire</c:v>
                  </c:pt>
                  <c:pt idx="10">
                    <c:v>Mousseux Bourgogne</c:v>
                  </c:pt>
                </c:lvl>
                <c:lvl>
                  <c:pt idx="0">
                    <c:v>Champagnes</c:v>
                  </c:pt>
                  <c:pt idx="4">
                    <c:v>Mousseux</c:v>
                  </c:pt>
                </c:lvl>
              </c:multiLvlStrCache>
            </c:multiLvlStrRef>
          </c:cat>
          <c:val>
            <c:numRef>
              <c:f>Sheet1!$D$2:$D$13</c:f>
              <c:numCache>
                <c:formatCode>General</c:formatCode>
                <c:ptCount val="12"/>
                <c:pt idx="0">
                  <c:v>475.5</c:v>
                </c:pt>
                <c:pt idx="1">
                  <c:v>4.5999999999999996</c:v>
                </c:pt>
                <c:pt idx="2">
                  <c:v>43.9</c:v>
                </c:pt>
                <c:pt idx="3">
                  <c:v>0.4</c:v>
                </c:pt>
                <c:pt idx="4">
                  <c:v>131.1</c:v>
                </c:pt>
                <c:pt idx="5">
                  <c:v>0</c:v>
                </c:pt>
                <c:pt idx="6">
                  <c:v>103.8</c:v>
                </c:pt>
                <c:pt idx="7">
                  <c:v>0</c:v>
                </c:pt>
                <c:pt idx="8">
                  <c:v>70.3</c:v>
                </c:pt>
                <c:pt idx="9">
                  <c:v>0</c:v>
                </c:pt>
                <c:pt idx="10">
                  <c:v>41.2</c:v>
                </c:pt>
                <c:pt idx="11">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rPr lang="en-CH"/>
                      <a:t>26.36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rPr lang="en-CH"/>
                      <a:t>29.53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rPr lang="en-CH"/>
                      <a:t>41.98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rPr lang="en-CH"/>
                      <a:t>37.99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rPr lang="en-CH"/>
                      <a:t>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EED8-4A0A-B514-CFD10DD0D9C9}"/>
                </c:ext>
              </c:extLst>
            </c:dLbl>
            <c:dLbl>
              <c:idx val="5"/>
              <c:tx>
                <c:rich>
                  <a:bodyPr/>
                  <a:lstStyle/>
                  <a:p>
                    <a:r>
                      <a:rPr lang="en-CH"/>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EED8-4A0A-B514-CFD10DD0D9C9}"/>
                </c:ext>
              </c:extLst>
            </c:dLbl>
            <c:dLbl>
              <c:idx val="6"/>
              <c:tx>
                <c:rich>
                  <a:bodyPr/>
                  <a:lstStyle/>
                  <a:p>
                    <a:r>
                      <a:rPr lang="en-CH"/>
                      <a:t>6.93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EED8-4A0A-B514-CFD10DD0D9C9}"/>
                </c:ext>
              </c:extLst>
            </c:dLbl>
            <c:dLbl>
              <c:idx val="7"/>
              <c:tx>
                <c:rich>
                  <a:bodyPr/>
                  <a:lstStyle/>
                  <a:p>
                    <a:r>
                      <a:rPr lang="en-CH"/>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EED8-4A0A-B514-CFD10DD0D9C9}"/>
                </c:ext>
              </c:extLst>
            </c:dLbl>
            <c:dLbl>
              <c:idx val="8"/>
              <c:tx>
                <c:rich>
                  <a:bodyPr/>
                  <a:lstStyle/>
                  <a:p>
                    <a:r>
                      <a:rPr lang="en-CH"/>
                      <a:t>7.18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EED8-4A0A-B514-CFD10DD0D9C9}"/>
                </c:ext>
              </c:extLst>
            </c:dLbl>
            <c:dLbl>
              <c:idx val="9"/>
              <c:tx>
                <c:rich>
                  <a:bodyPr/>
                  <a:lstStyle/>
                  <a:p>
                    <a:r>
                      <a:rPr lang="en-CH"/>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EED8-4A0A-B514-CFD10DD0D9C9}"/>
                </c:ext>
              </c:extLst>
            </c:dLbl>
            <c:dLbl>
              <c:idx val="10"/>
              <c:tx>
                <c:rich>
                  <a:bodyPr/>
                  <a:lstStyle/>
                  <a:p>
                    <a:r>
                      <a:rPr lang="en-CH"/>
                      <a:t>9.48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EED8-4A0A-B514-CFD10DD0D9C9}"/>
                </c:ext>
              </c:extLst>
            </c:dLbl>
            <c:dLbl>
              <c:idx val="11"/>
              <c:tx>
                <c:rich>
                  <a:bodyPr/>
                  <a:lstStyle/>
                  <a:p>
                    <a:r>
                      <a:rPr lang="en-CH"/>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EED8-4A0A-B514-CFD10DD0D9C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Sheet1!$A$2:$C$13</c:f>
              <c:multiLvlStrCache>
                <c:ptCount val="12"/>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lvl>
                <c:lvl>
                  <c:pt idx="0">
                    <c:v>Bruts</c:v>
                  </c:pt>
                  <c:pt idx="2">
                    <c:v>Rosés</c:v>
                  </c:pt>
                  <c:pt idx="4">
                    <c:v>Mousseux Italiens</c:v>
                  </c:pt>
                  <c:pt idx="6">
                    <c:v>Mousseux Alsace</c:v>
                  </c:pt>
                  <c:pt idx="8">
                    <c:v>Mousseux Val De Loire</c:v>
                  </c:pt>
                  <c:pt idx="10">
                    <c:v>Mousseux Bourgogne</c:v>
                  </c:pt>
                </c:lvl>
                <c:lvl>
                  <c:pt idx="0">
                    <c:v>Champagnes</c:v>
                  </c:pt>
                  <c:pt idx="4">
                    <c:v>Mousseux</c:v>
                  </c:pt>
                </c:lvl>
              </c:multiLvlStrCache>
            </c:multiLvlStrRef>
          </c:cat>
          <c:val>
            <c:numRef>
              <c:f>Sheet1!$E$2:$E$13</c:f>
              <c:numCache>
                <c:formatCode>General</c:formatCode>
                <c:ptCount val="12"/>
                <c:pt idx="0">
                  <c:v>26.361699999999999</c:v>
                </c:pt>
                <c:pt idx="1">
                  <c:v>29.526199999999999</c:v>
                </c:pt>
                <c:pt idx="2">
                  <c:v>41.983699999999999</c:v>
                </c:pt>
                <c:pt idx="3">
                  <c:v>37.991900000000001</c:v>
                </c:pt>
                <c:pt idx="4">
                  <c:v>8.2279999999999998</c:v>
                </c:pt>
                <c:pt idx="5">
                  <c:v>0</c:v>
                </c:pt>
                <c:pt idx="6">
                  <c:v>6.9306000000000001</c:v>
                </c:pt>
                <c:pt idx="7">
                  <c:v>0</c:v>
                </c:pt>
                <c:pt idx="8">
                  <c:v>7.1753</c:v>
                </c:pt>
                <c:pt idx="9">
                  <c:v>0</c:v>
                </c:pt>
                <c:pt idx="10">
                  <c:v>9.4803999999999995</c:v>
                </c:pt>
                <c:pt idx="11">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90CD-48A1-9DFE-1F463149B1AF}"/>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42</c:v>
                </c:pt>
                <c:pt idx="1">
                  <c:v>4.5999999999999996</c:v>
                </c:pt>
                <c:pt idx="2">
                  <c:v>8.1</c:v>
                </c:pt>
                <c:pt idx="3">
                  <c:v>0.5</c:v>
                </c:pt>
                <c:pt idx="4">
                  <c:v>4.3</c:v>
                </c:pt>
                <c:pt idx="5">
                  <c:v>0.4</c:v>
                </c:pt>
                <c:pt idx="6">
                  <c:v>2.9</c:v>
                </c:pt>
                <c:pt idx="7">
                  <c:v>0.1</c:v>
                </c:pt>
                <c:pt idx="8">
                  <c:v>2.5</c:v>
                </c:pt>
                <c:pt idx="9">
                  <c:v>0</c:v>
                </c:pt>
                <c:pt idx="10">
                  <c:v>2.2999999999999998</c:v>
                </c:pt>
                <c:pt idx="11">
                  <c:v>0</c:v>
                </c:pt>
                <c:pt idx="12">
                  <c:v>1.7</c:v>
                </c:pt>
                <c:pt idx="13">
                  <c:v>0</c:v>
                </c:pt>
                <c:pt idx="14">
                  <c:v>1.1000000000000001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97.59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75.73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90CD-48A1-9DFE-1F463149B1AF}"/>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90CD-48A1-9DFE-1F463149B1AF}"/>
                </c:ext>
              </c:extLst>
            </c:dLbl>
            <c:dLbl>
              <c:idx val="6"/>
              <c:tx>
                <c:rich>
                  <a:bodyPr/>
                  <a:lstStyle/>
                  <a:p>
                    <a:r>
                      <a:t>39.99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90CD-48A1-9DFE-1F463149B1AF}"/>
                </c:ext>
              </c:extLst>
            </c:dLbl>
            <c:dLbl>
              <c:idx val="7"/>
              <c:tx>
                <c:rich>
                  <a:bodyPr/>
                  <a:lstStyle/>
                  <a:p>
                    <a:r>
                      <a:t>43.08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90CD-48A1-9DFE-1F463149B1AF}"/>
                </c:ext>
              </c:extLst>
            </c:dLbl>
            <c:dLbl>
              <c:idx val="8"/>
              <c:tx>
                <c:rich>
                  <a:bodyPr/>
                  <a:lstStyle/>
                  <a:p>
                    <a:r>
                      <a:t>180.04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90CD-48A1-9DFE-1F463149B1AF}"/>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90CD-48A1-9DFE-1F463149B1AF}"/>
                </c:ext>
              </c:extLst>
            </c:dLbl>
            <c:dLbl>
              <c:idx val="10"/>
              <c:tx>
                <c:rich>
                  <a:bodyPr/>
                  <a:lstStyle/>
                  <a:p>
                    <a:r>
                      <a:t>44.39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90CD-48A1-9DFE-1F463149B1AF}"/>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90CD-48A1-9DFE-1F463149B1AF}"/>
                </c:ext>
              </c:extLst>
            </c:dLbl>
            <c:dLbl>
              <c:idx val="12"/>
              <c:tx>
                <c:rich>
                  <a:bodyPr/>
                  <a:lstStyle/>
                  <a:p>
                    <a:r>
                      <a:t>11.94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90CD-48A1-9DFE-1F463149B1AF}"/>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90CD-48A1-9DFE-1F463149B1AF}"/>
                </c:ext>
              </c:extLst>
            </c:dLbl>
            <c:dLbl>
              <c:idx val="14"/>
              <c:tx>
                <c:rich>
                  <a:bodyPr/>
                  <a:lstStyle/>
                  <a:p>
                    <a:r>
                      <a:t>15.47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90CD-48A1-9DFE-1F463149B1AF}"/>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90CD-48A1-9DFE-1F463149B1A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52.466700000000003</c:v>
                </c:pt>
                <c:pt idx="1">
                  <c:v>29.543600000000001</c:v>
                </c:pt>
                <c:pt idx="2">
                  <c:v>97.591700000000003</c:v>
                </c:pt>
                <c:pt idx="3">
                  <c:v>54.874099999999999</c:v>
                </c:pt>
                <c:pt idx="4">
                  <c:v>75.725800000000007</c:v>
                </c:pt>
                <c:pt idx="5">
                  <c:v>38.1937</c:v>
                </c:pt>
                <c:pt idx="6">
                  <c:v>39.992199999999997</c:v>
                </c:pt>
                <c:pt idx="7">
                  <c:v>43.083599999999997</c:v>
                </c:pt>
                <c:pt idx="8">
                  <c:v>180.0427</c:v>
                </c:pt>
                <c:pt idx="9">
                  <c:v>0</c:v>
                </c:pt>
                <c:pt idx="10">
                  <c:v>44.387300000000003</c:v>
                </c:pt>
                <c:pt idx="11">
                  <c:v>0</c:v>
                </c:pt>
                <c:pt idx="12">
                  <c:v>11.944100000000001</c:v>
                </c:pt>
                <c:pt idx="13">
                  <c:v>0</c:v>
                </c:pt>
                <c:pt idx="14">
                  <c:v>15.4686</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92BF-4AD8-B6EA-90A4426F6E6A}"/>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18.8</c:v>
                </c:pt>
                <c:pt idx="1">
                  <c:v>2.1</c:v>
                </c:pt>
                <c:pt idx="2">
                  <c:v>2.8</c:v>
                </c:pt>
                <c:pt idx="3">
                  <c:v>0.2</c:v>
                </c:pt>
                <c:pt idx="4">
                  <c:v>1.8</c:v>
                </c:pt>
                <c:pt idx="5">
                  <c:v>0.2</c:v>
                </c:pt>
                <c:pt idx="6">
                  <c:v>1.4</c:v>
                </c:pt>
                <c:pt idx="7">
                  <c:v>0</c:v>
                </c:pt>
                <c:pt idx="8">
                  <c:v>1.1000000000000001</c:v>
                </c:pt>
                <c:pt idx="9">
                  <c:v>0</c:v>
                </c:pt>
                <c:pt idx="10">
                  <c:v>0.9</c:v>
                </c:pt>
                <c:pt idx="11">
                  <c:v>0</c:v>
                </c:pt>
                <c:pt idx="12">
                  <c:v>0.8</c:v>
                </c:pt>
                <c:pt idx="13">
                  <c:v>0</c:v>
                </c:pt>
                <c:pt idx="14">
                  <c:v>0.6</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93.41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74.97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92BF-4AD8-B6EA-90A4426F6E6A}"/>
                </c:ext>
              </c:extLst>
            </c:dLbl>
            <c:dLbl>
              <c:idx val="5"/>
              <c:tx>
                <c:rich>
                  <a:bodyPr/>
                  <a:lstStyle/>
                  <a:p>
                    <a:r>
                      <a:t>38.45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92BF-4AD8-B6EA-90A4426F6E6A}"/>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92BF-4AD8-B6EA-90A4426F6E6A}"/>
                </c:ext>
              </c:extLst>
            </c:dLbl>
            <c:dLbl>
              <c:idx val="7"/>
              <c:tx>
                <c:rich>
                  <a:bodyPr/>
                  <a:lstStyle/>
                  <a:p>
                    <a:r>
                      <a:t>43.53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92BF-4AD8-B6EA-90A4426F6E6A}"/>
                </c:ext>
              </c:extLst>
            </c:dLbl>
            <c:dLbl>
              <c:idx val="8"/>
              <c:tx>
                <c:rich>
                  <a:bodyPr/>
                  <a:lstStyle/>
                  <a:p>
                    <a:r>
                      <a:t>44.26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92BF-4AD8-B6EA-90A4426F6E6A}"/>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92BF-4AD8-B6EA-90A4426F6E6A}"/>
                </c:ext>
              </c:extLst>
            </c:dLbl>
            <c:dLbl>
              <c:idx val="10"/>
              <c:tx>
                <c:rich>
                  <a:bodyPr/>
                  <a:lstStyle/>
                  <a:p>
                    <a:r>
                      <a:t>162.98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92BF-4AD8-B6EA-90A4426F6E6A}"/>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92BF-4AD8-B6EA-90A4426F6E6A}"/>
                </c:ext>
              </c:extLst>
            </c:dLbl>
            <c:dLbl>
              <c:idx val="12"/>
              <c:tx>
                <c:rich>
                  <a:bodyPr/>
                  <a:lstStyle/>
                  <a:p>
                    <a:r>
                      <a:t>11.97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92BF-4AD8-B6EA-90A4426F6E6A}"/>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92BF-4AD8-B6EA-90A4426F6E6A}"/>
                </c:ext>
              </c:extLst>
            </c:dLbl>
            <c:dLbl>
              <c:idx val="14"/>
              <c:tx>
                <c:rich>
                  <a:bodyPr/>
                  <a:lstStyle/>
                  <a:p>
                    <a:r>
                      <a:t>15.57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92BF-4AD8-B6EA-90A4426F6E6A}"/>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92BF-4AD8-B6EA-90A4426F6E6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52.0747</c:v>
                </c:pt>
                <c:pt idx="1">
                  <c:v>29.639299999999999</c:v>
                </c:pt>
                <c:pt idx="2">
                  <c:v>93.406300000000002</c:v>
                </c:pt>
                <c:pt idx="3">
                  <c:v>54.441699999999997</c:v>
                </c:pt>
                <c:pt idx="4">
                  <c:v>74.968500000000006</c:v>
                </c:pt>
                <c:pt idx="5">
                  <c:v>38.447499999999998</c:v>
                </c:pt>
                <c:pt idx="6">
                  <c:v>40.025500000000001</c:v>
                </c:pt>
                <c:pt idx="7">
                  <c:v>43.528599999999997</c:v>
                </c:pt>
                <c:pt idx="8">
                  <c:v>44.255899999999997</c:v>
                </c:pt>
                <c:pt idx="9">
                  <c:v>0</c:v>
                </c:pt>
                <c:pt idx="10">
                  <c:v>162.9813</c:v>
                </c:pt>
                <c:pt idx="11">
                  <c:v>0</c:v>
                </c:pt>
                <c:pt idx="12">
                  <c:v>11.971500000000001</c:v>
                </c:pt>
                <c:pt idx="13">
                  <c:v>0</c:v>
                </c:pt>
                <c:pt idx="14">
                  <c:v>15.5694</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2DF0-459C-B577-C030822B0DC1}"/>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8</c:v>
                </c:pt>
                <c:pt idx="1">
                  <c:v>1</c:v>
                </c:pt>
                <c:pt idx="2">
                  <c:v>1.8</c:v>
                </c:pt>
                <c:pt idx="3">
                  <c:v>0.1</c:v>
                </c:pt>
                <c:pt idx="4">
                  <c:v>0.8</c:v>
                </c:pt>
                <c:pt idx="5">
                  <c:v>0.1</c:v>
                </c:pt>
                <c:pt idx="6">
                  <c:v>0.6</c:v>
                </c:pt>
                <c:pt idx="7">
                  <c:v>0</c:v>
                </c:pt>
                <c:pt idx="8">
                  <c:v>0.4</c:v>
                </c:pt>
                <c:pt idx="9">
                  <c:v>0</c:v>
                </c:pt>
                <c:pt idx="10">
                  <c:v>0.4</c:v>
                </c:pt>
                <c:pt idx="11">
                  <c:v>0</c:v>
                </c:pt>
                <c:pt idx="12">
                  <c:v>0.3</c:v>
                </c:pt>
                <c:pt idx="13">
                  <c:v>0</c:v>
                </c:pt>
                <c:pt idx="14">
                  <c:v>0.2</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89.92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DF0-459C-B577-C030822B0DC1}"/>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DF0-459C-B577-C030822B0DC1}"/>
                </c:ext>
              </c:extLst>
            </c:dLbl>
            <c:dLbl>
              <c:idx val="6"/>
              <c:tx>
                <c:rich>
                  <a:bodyPr/>
                  <a:lstStyle/>
                  <a:p>
                    <a:r>
                      <a:t>39.74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DF0-459C-B577-C030822B0DC1}"/>
                </c:ext>
              </c:extLst>
            </c:dLbl>
            <c:dLbl>
              <c:idx val="7"/>
              <c:tx>
                <c:rich>
                  <a:bodyPr/>
                  <a:lstStyle/>
                  <a:p>
                    <a:r>
                      <a:t>42.76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DF0-459C-B577-C030822B0DC1}"/>
                </c:ext>
              </c:extLst>
            </c:dLbl>
            <c:dLbl>
              <c:idx val="8"/>
              <c:tx>
                <c:rich>
                  <a:bodyPr/>
                  <a:lstStyle/>
                  <a:p>
                    <a:r>
                      <a:t>165.1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DF0-459C-B577-C030822B0DC1}"/>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DF0-459C-B577-C030822B0DC1}"/>
                </c:ext>
              </c:extLst>
            </c:dLbl>
            <c:dLbl>
              <c:idx val="10"/>
              <c:tx>
                <c:rich>
                  <a:bodyPr/>
                  <a:lstStyle/>
                  <a:p>
                    <a:r>
                      <a:t>43.83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DF0-459C-B577-C030822B0DC1}"/>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DF0-459C-B577-C030822B0DC1}"/>
                </c:ext>
              </c:extLst>
            </c:dLbl>
            <c:dLbl>
              <c:idx val="12"/>
              <c:tx>
                <c:rich>
                  <a:bodyPr/>
                  <a:lstStyle/>
                  <a:p>
                    <a:r>
                      <a:t>11.88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DF0-459C-B577-C030822B0DC1}"/>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DF0-459C-B577-C030822B0DC1}"/>
                </c:ext>
              </c:extLst>
            </c:dLbl>
            <c:dLbl>
              <c:idx val="14"/>
              <c:tx>
                <c:rich>
                  <a:bodyPr/>
                  <a:lstStyle/>
                  <a:p>
                    <a:r>
                      <a:t>15.26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DF0-459C-B577-C030822B0DC1}"/>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DF0-459C-B577-C030822B0DC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50.809600000000003</c:v>
                </c:pt>
                <c:pt idx="1">
                  <c:v>29.407</c:v>
                </c:pt>
                <c:pt idx="2">
                  <c:v>89.915599999999998</c:v>
                </c:pt>
                <c:pt idx="3">
                  <c:v>54.375500000000002</c:v>
                </c:pt>
                <c:pt idx="4">
                  <c:v>69.418400000000005</c:v>
                </c:pt>
                <c:pt idx="5">
                  <c:v>37.555500000000002</c:v>
                </c:pt>
                <c:pt idx="6">
                  <c:v>39.741700000000002</c:v>
                </c:pt>
                <c:pt idx="7">
                  <c:v>42.764400000000002</c:v>
                </c:pt>
                <c:pt idx="8">
                  <c:v>165.1045</c:v>
                </c:pt>
                <c:pt idx="9">
                  <c:v>0</c:v>
                </c:pt>
                <c:pt idx="10">
                  <c:v>43.831200000000003</c:v>
                </c:pt>
                <c:pt idx="11">
                  <c:v>0</c:v>
                </c:pt>
                <c:pt idx="12">
                  <c:v>11.875500000000001</c:v>
                </c:pt>
                <c:pt idx="13">
                  <c:v>0</c:v>
                </c:pt>
                <c:pt idx="14">
                  <c:v>15.2592</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B5F8-49B0-AFB6-DA7D62287EF2}"/>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5</c:v>
                </c:pt>
                <c:pt idx="1">
                  <c:v>0.5</c:v>
                </c:pt>
                <c:pt idx="2">
                  <c:v>1</c:v>
                </c:pt>
                <c:pt idx="3">
                  <c:v>0</c:v>
                </c:pt>
                <c:pt idx="4">
                  <c:v>0.5</c:v>
                </c:pt>
                <c:pt idx="5">
                  <c:v>0</c:v>
                </c:pt>
                <c:pt idx="6">
                  <c:v>0.4</c:v>
                </c:pt>
                <c:pt idx="7">
                  <c:v>0</c:v>
                </c:pt>
                <c:pt idx="8">
                  <c:v>0.4</c:v>
                </c:pt>
                <c:pt idx="9">
                  <c:v>0</c:v>
                </c:pt>
                <c:pt idx="10">
                  <c:v>0.3</c:v>
                </c:pt>
                <c:pt idx="11">
                  <c:v>0</c:v>
                </c:pt>
                <c:pt idx="12">
                  <c:v>0.2</c:v>
                </c:pt>
                <c:pt idx="13">
                  <c:v>0</c:v>
                </c:pt>
                <c:pt idx="14">
                  <c:v>0.1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77.86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B5F8-49B0-AFB6-DA7D62287EF2}"/>
                </c:ext>
              </c:extLst>
            </c:dLbl>
            <c:dLbl>
              <c:idx val="5"/>
              <c:tx>
                <c:rich>
                  <a:bodyPr/>
                  <a:lstStyle/>
                  <a:p>
                    <a:r>
                      <a:t>39.38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B5F8-49B0-AFB6-DA7D62287EF2}"/>
                </c:ext>
              </c:extLst>
            </c:dLbl>
            <c:dLbl>
              <c:idx val="6"/>
              <c:tx>
                <c:rich>
                  <a:bodyPr/>
                  <a:lstStyle/>
                  <a:p>
                    <a:r>
                      <a:t>199.9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B5F8-49B0-AFB6-DA7D62287EF2}"/>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B5F8-49B0-AFB6-DA7D62287EF2}"/>
                </c:ext>
              </c:extLst>
            </c:dLbl>
            <c:dLbl>
              <c:idx val="8"/>
              <c:tx>
                <c:rich>
                  <a:bodyPr/>
                  <a:lstStyle/>
                  <a:p>
                    <a:r>
                      <a:t>40.27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B5F8-49B0-AFB6-DA7D62287EF2}"/>
                </c:ext>
              </c:extLst>
            </c:dLbl>
            <c:dLbl>
              <c:idx val="9"/>
              <c:tx>
                <c:rich>
                  <a:bodyPr/>
                  <a:lstStyle/>
                  <a:p>
                    <a:r>
                      <a:t>43.15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B5F8-49B0-AFB6-DA7D62287EF2}"/>
                </c:ext>
              </c:extLst>
            </c:dLbl>
            <c:dLbl>
              <c:idx val="10"/>
              <c:tx>
                <c:rich>
                  <a:bodyPr/>
                  <a:lstStyle/>
                  <a:p>
                    <a:r>
                      <a:t>44.92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B5F8-49B0-AFB6-DA7D62287EF2}"/>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B5F8-49B0-AFB6-DA7D62287EF2}"/>
                </c:ext>
              </c:extLst>
            </c:dLbl>
            <c:dLbl>
              <c:idx val="12"/>
              <c:tx>
                <c:rich>
                  <a:bodyPr/>
                  <a:lstStyle/>
                  <a:p>
                    <a:r>
                      <a:t>12.13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B5F8-49B0-AFB6-DA7D62287EF2}"/>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B5F8-49B0-AFB6-DA7D62287EF2}"/>
                </c:ext>
              </c:extLst>
            </c:dLbl>
            <c:dLbl>
              <c:idx val="14"/>
              <c:tx>
                <c:rich>
                  <a:bodyPr/>
                  <a:lstStyle/>
                  <a:p>
                    <a:r>
                      <a:t>15.99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B5F8-49B0-AFB6-DA7D62287EF2}"/>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B5F8-49B0-AFB6-DA7D62287EF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54.107599999999998</c:v>
                </c:pt>
                <c:pt idx="1">
                  <c:v>29.730899999999998</c:v>
                </c:pt>
                <c:pt idx="2">
                  <c:v>105.47490000000001</c:v>
                </c:pt>
                <c:pt idx="3">
                  <c:v>55.932699999999997</c:v>
                </c:pt>
                <c:pt idx="4">
                  <c:v>77.8583</c:v>
                </c:pt>
                <c:pt idx="5">
                  <c:v>39.375799999999998</c:v>
                </c:pt>
                <c:pt idx="6">
                  <c:v>199.89930000000001</c:v>
                </c:pt>
                <c:pt idx="7">
                  <c:v>0</c:v>
                </c:pt>
                <c:pt idx="8">
                  <c:v>40.273899999999998</c:v>
                </c:pt>
                <c:pt idx="9">
                  <c:v>43.153799999999997</c:v>
                </c:pt>
                <c:pt idx="10">
                  <c:v>44.922400000000003</c:v>
                </c:pt>
                <c:pt idx="11">
                  <c:v>0</c:v>
                </c:pt>
                <c:pt idx="12">
                  <c:v>12.126799999999999</c:v>
                </c:pt>
                <c:pt idx="13">
                  <c:v>0</c:v>
                </c:pt>
                <c:pt idx="14">
                  <c:v>15.9879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880216B-3129-4762-9A90-B9F2516BAE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9EAE5578-C809-45FE-875D-E30B95508B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D088B383-0A32-4137-B73B-11B6661013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7A7119C2-3B57-44EC-B2DE-72F8FCACDB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1A77116A-B8AB-46F7-BFB2-B4C8B88B04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2B1787D9-76FF-4F00-9D25-39B933937A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DB422B81-C3D4-4FC5-90EC-D412D46993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5AC439E-1E62-4C4D-9983-2DFD184E15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0.92200000000000004</c:v>
                </c:pt>
                <c:pt idx="1">
                  <c:v>1.083</c:v>
                </c:pt>
                <c:pt idx="2">
                  <c:v>1.22</c:v>
                </c:pt>
                <c:pt idx="3">
                  <c:v>0.96299999999999997</c:v>
                </c:pt>
                <c:pt idx="4">
                  <c:v>1.373</c:v>
                </c:pt>
                <c:pt idx="5">
                  <c:v>1.2350000000000001</c:v>
                </c:pt>
                <c:pt idx="6">
                  <c:v>0.29699999999999999</c:v>
                </c:pt>
              </c:numCache>
            </c:numRef>
          </c:yVal>
          <c:bubbleSize>
            <c:numRef>
              <c:f>Sheet1!$C$2:$C$8</c:f>
              <c:numCache>
                <c:formatCode>General</c:formatCode>
                <c:ptCount val="7"/>
                <c:pt idx="0">
                  <c:v>3233122</c:v>
                </c:pt>
                <c:pt idx="1">
                  <c:v>2298436</c:v>
                </c:pt>
                <c:pt idx="2">
                  <c:v>2130700</c:v>
                </c:pt>
                <c:pt idx="3">
                  <c:v>1540334</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Ballarin Jean Louis</c:v>
                  </c:pt>
                  <c:pt idx="2">
                    <c:v>Malesan</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E66E-4B23-B436-AFB28BCCF1FA}"/>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Extra Brut</c:v>
                  </c:pt>
                  <c:pt idx="10">
                    <c:v>Crus</c:v>
                  </c:pt>
                  <c:pt idx="12">
                    <c:v>Mousseux Italiens</c:v>
                  </c:pt>
                </c:lvl>
                <c:lvl>
                  <c:pt idx="0">
                    <c:v>Champagnes</c:v>
                  </c:pt>
                  <c:pt idx="12">
                    <c:v>Mousseux</c:v>
                  </c:pt>
                </c:lvl>
              </c:multiLvlStrCache>
            </c:multiLvlStrRef>
          </c:cat>
          <c:val>
            <c:numRef>
              <c:f>Sheet1!$D$2:$D$15</c:f>
              <c:numCache>
                <c:formatCode>General</c:formatCode>
                <c:ptCount val="14"/>
                <c:pt idx="0">
                  <c:v>3.3</c:v>
                </c:pt>
                <c:pt idx="1">
                  <c:v>0.3</c:v>
                </c:pt>
                <c:pt idx="2">
                  <c:v>1</c:v>
                </c:pt>
                <c:pt idx="3">
                  <c:v>0</c:v>
                </c:pt>
                <c:pt idx="4">
                  <c:v>0.4</c:v>
                </c:pt>
                <c:pt idx="5">
                  <c:v>0</c:v>
                </c:pt>
                <c:pt idx="6">
                  <c:v>0.3</c:v>
                </c:pt>
                <c:pt idx="7">
                  <c:v>0</c:v>
                </c:pt>
                <c:pt idx="8">
                  <c:v>0.2</c:v>
                </c:pt>
                <c:pt idx="9">
                  <c:v>0</c:v>
                </c:pt>
                <c:pt idx="10">
                  <c:v>0.2</c:v>
                </c:pt>
                <c:pt idx="11">
                  <c:v>0</c:v>
                </c:pt>
                <c:pt idx="12">
                  <c:v>0.1</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93.71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E66E-4B23-B436-AFB28BCCF1FA}"/>
                </c:ext>
              </c:extLst>
            </c:dLbl>
            <c:dLbl>
              <c:idx val="5"/>
              <c:tx>
                <c:rich>
                  <a:bodyPr/>
                  <a:lstStyle/>
                  <a:p>
                    <a:r>
                      <a:t>38.32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E66E-4B23-B436-AFB28BCCF1FA}"/>
                </c:ext>
              </c:extLst>
            </c:dLbl>
            <c:dLbl>
              <c:idx val="6"/>
              <c:tx>
                <c:rich>
                  <a:bodyPr/>
                  <a:lstStyle/>
                  <a:p>
                    <a:r>
                      <a:t>215.57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E66E-4B23-B436-AFB28BCCF1FA}"/>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E66E-4B23-B436-AFB28BCCF1FA}"/>
                </c:ext>
              </c:extLst>
            </c:dLbl>
            <c:dLbl>
              <c:idx val="8"/>
              <c:tx>
                <c:rich>
                  <a:bodyPr/>
                  <a:lstStyle/>
                  <a:p>
                    <a:r>
                      <a:t>45.17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E66E-4B23-B436-AFB28BCCF1FA}"/>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E66E-4B23-B436-AFB28BCCF1FA}"/>
                </c:ext>
              </c:extLst>
            </c:dLbl>
            <c:dLbl>
              <c:idx val="10"/>
              <c:tx>
                <c:rich>
                  <a:bodyPr/>
                  <a:lstStyle/>
                  <a:p>
                    <a:r>
                      <a:t>40.24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E66E-4B23-B436-AFB28BCCF1FA}"/>
                </c:ext>
              </c:extLst>
            </c:dLbl>
            <c:dLbl>
              <c:idx val="11"/>
              <c:tx>
                <c:rich>
                  <a:bodyPr/>
                  <a:lstStyle/>
                  <a:p>
                    <a:r>
                      <a:t>42.83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E66E-4B23-B436-AFB28BCCF1FA}"/>
                </c:ext>
              </c:extLst>
            </c:dLbl>
            <c:dLbl>
              <c:idx val="12"/>
              <c:tx>
                <c:rich>
                  <a:bodyPr/>
                  <a:lstStyle/>
                  <a:p>
                    <a:r>
                      <a:t>12.2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E66E-4B23-B436-AFB28BCCF1FA}"/>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E66E-4B23-B436-AFB28BCCF1F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Extra Brut</c:v>
                  </c:pt>
                  <c:pt idx="10">
                    <c:v>Crus</c:v>
                  </c:pt>
                  <c:pt idx="12">
                    <c:v>Mousseux Italiens</c:v>
                  </c:pt>
                </c:lvl>
                <c:lvl>
                  <c:pt idx="0">
                    <c:v>Champagnes</c:v>
                  </c:pt>
                  <c:pt idx="12">
                    <c:v>Mousseux</c:v>
                  </c:pt>
                </c:lvl>
              </c:multiLvlStrCache>
            </c:multiLvlStrRef>
          </c:cat>
          <c:val>
            <c:numRef>
              <c:f>Sheet1!$E$2:$E$15</c:f>
              <c:numCache>
                <c:formatCode>General</c:formatCode>
                <c:ptCount val="14"/>
                <c:pt idx="0">
                  <c:v>55.952300000000001</c:v>
                </c:pt>
                <c:pt idx="1">
                  <c:v>29.520299999999999</c:v>
                </c:pt>
                <c:pt idx="2">
                  <c:v>111.7274</c:v>
                </c:pt>
                <c:pt idx="3">
                  <c:v>55.527999999999999</c:v>
                </c:pt>
                <c:pt idx="4">
                  <c:v>93.713300000000004</c:v>
                </c:pt>
                <c:pt idx="5">
                  <c:v>38.324199999999998</c:v>
                </c:pt>
                <c:pt idx="6">
                  <c:v>215.56800000000001</c:v>
                </c:pt>
                <c:pt idx="7">
                  <c:v>0</c:v>
                </c:pt>
                <c:pt idx="8">
                  <c:v>45.168300000000002</c:v>
                </c:pt>
                <c:pt idx="9">
                  <c:v>0</c:v>
                </c:pt>
                <c:pt idx="10">
                  <c:v>40.239899999999999</c:v>
                </c:pt>
                <c:pt idx="11">
                  <c:v>42.831899999999997</c:v>
                </c:pt>
                <c:pt idx="12">
                  <c:v>12.2026</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C4D5-453B-AE33-6B42826E91DD}"/>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Millesimes</c:v>
                  </c:pt>
                  <c:pt idx="8">
                    <c:v>Extra Brut</c:v>
                  </c:pt>
                  <c:pt idx="10">
                    <c:v>Crus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2</c:v>
                </c:pt>
                <c:pt idx="1">
                  <c:v>0.2</c:v>
                </c:pt>
                <c:pt idx="2">
                  <c:v>0.6</c:v>
                </c:pt>
                <c:pt idx="3">
                  <c:v>0</c:v>
                </c:pt>
                <c:pt idx="4">
                  <c:v>0.2</c:v>
                </c:pt>
                <c:pt idx="5">
                  <c:v>0</c:v>
                </c:pt>
                <c:pt idx="6">
                  <c:v>0.2</c:v>
                </c:pt>
                <c:pt idx="7">
                  <c:v>0</c:v>
                </c:pt>
                <c:pt idx="8">
                  <c:v>0.1</c:v>
                </c:pt>
                <c:pt idx="9">
                  <c:v>0</c:v>
                </c:pt>
                <c:pt idx="10">
                  <c:v>0.1</c:v>
                </c:pt>
                <c:pt idx="11">
                  <c:v>0</c:v>
                </c:pt>
                <c:pt idx="12">
                  <c:v>0.1</c:v>
                </c:pt>
                <c:pt idx="13">
                  <c:v>0</c:v>
                </c:pt>
                <c:pt idx="14">
                  <c:v>0</c:v>
                </c:pt>
                <c:pt idx="15">
                  <c:v>0</c:v>
                </c:pt>
                <c:pt idx="16">
                  <c:v>0</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56.33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C4D5-453B-AE33-6B42826E91DD}"/>
                </c:ext>
              </c:extLst>
            </c:dLbl>
            <c:dLbl>
              <c:idx val="5"/>
              <c:tx>
                <c:rich>
                  <a:bodyPr/>
                  <a:lstStyle/>
                  <a:p>
                    <a:r>
                      <a:t>38.13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C4D5-453B-AE33-6B42826E91DD}"/>
                </c:ext>
              </c:extLst>
            </c:dLbl>
            <c:dLbl>
              <c:idx val="6"/>
              <c:tx>
                <c:rich>
                  <a:bodyPr/>
                  <a:lstStyle/>
                  <a:p>
                    <a:r>
                      <a:t>184.57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C4D5-453B-AE33-6B42826E91DD}"/>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C4D5-453B-AE33-6B42826E91DD}"/>
                </c:ext>
              </c:extLst>
            </c:dLbl>
            <c:dLbl>
              <c:idx val="8"/>
              <c:tx>
                <c:rich>
                  <a:bodyPr/>
                  <a:lstStyle/>
                  <a:p>
                    <a:r>
                      <a:t>44.23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C4D5-453B-AE33-6B42826E91DD}"/>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C4D5-453B-AE33-6B42826E91DD}"/>
                </c:ext>
              </c:extLst>
            </c:dLbl>
            <c:dLbl>
              <c:idx val="10"/>
              <c:tx>
                <c:rich>
                  <a:bodyPr/>
                  <a:lstStyle/>
                  <a:p>
                    <a:r>
                      <a:t>39.79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C4D5-453B-AE33-6B42826E91DD}"/>
                </c:ext>
              </c:extLst>
            </c:dLbl>
            <c:dLbl>
              <c:idx val="11"/>
              <c:tx>
                <c:rich>
                  <a:bodyPr/>
                  <a:lstStyle/>
                  <a:p>
                    <a:r>
                      <a:t>40.98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C4D5-453B-AE33-6B42826E91DD}"/>
                </c:ext>
              </c:extLst>
            </c:dLbl>
            <c:dLbl>
              <c:idx val="12"/>
              <c:tx>
                <c:rich>
                  <a:bodyPr/>
                  <a:lstStyle/>
                  <a:p>
                    <a:r>
                      <a:t>11.52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C4D5-453B-AE33-6B42826E91DD}"/>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C4D5-453B-AE33-6B42826E91DD}"/>
                </c:ext>
              </c:extLst>
            </c:dLbl>
            <c:dLbl>
              <c:idx val="14"/>
              <c:tx>
                <c:rich>
                  <a:bodyPr/>
                  <a:lstStyle/>
                  <a:p>
                    <a:r>
                      <a:t>15.21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C4D5-453B-AE33-6B42826E91DD}"/>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C4D5-453B-AE33-6B42826E91DD}"/>
                </c:ext>
              </c:extLst>
            </c:dLbl>
            <c:dLbl>
              <c:idx val="16"/>
              <c:tx>
                <c:rich>
                  <a:bodyPr/>
                  <a:lstStyle/>
                  <a:p>
                    <a:r>
                      <a:t>17.65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C4D5-453B-AE33-6B42826E91DD}"/>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C4D5-453B-AE33-6B42826E91D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Millesimes</c:v>
                  </c:pt>
                  <c:pt idx="8">
                    <c:v>Extra Brut</c:v>
                  </c:pt>
                  <c:pt idx="10">
                    <c:v>Crus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54.516300000000001</c:v>
                </c:pt>
                <c:pt idx="1">
                  <c:v>29.320399999999999</c:v>
                </c:pt>
                <c:pt idx="2">
                  <c:v>106.9933</c:v>
                </c:pt>
                <c:pt idx="3">
                  <c:v>56.330599999999997</c:v>
                </c:pt>
                <c:pt idx="4">
                  <c:v>77.268100000000004</c:v>
                </c:pt>
                <c:pt idx="5">
                  <c:v>38.129199999999997</c:v>
                </c:pt>
                <c:pt idx="6">
                  <c:v>184.56649999999999</c:v>
                </c:pt>
                <c:pt idx="7">
                  <c:v>0</c:v>
                </c:pt>
                <c:pt idx="8">
                  <c:v>44.226100000000002</c:v>
                </c:pt>
                <c:pt idx="9">
                  <c:v>0</c:v>
                </c:pt>
                <c:pt idx="10">
                  <c:v>39.791200000000003</c:v>
                </c:pt>
                <c:pt idx="11">
                  <c:v>40.984099999999998</c:v>
                </c:pt>
                <c:pt idx="12">
                  <c:v>11.5238</c:v>
                </c:pt>
                <c:pt idx="13">
                  <c:v>0</c:v>
                </c:pt>
                <c:pt idx="14">
                  <c:v>15.2057</c:v>
                </c:pt>
                <c:pt idx="15">
                  <c:v>0</c:v>
                </c:pt>
                <c:pt idx="16">
                  <c:v>17.650500000000001</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4BE4-4B72-860F-2E5B1E75DEE6}"/>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29</c:v>
                </c:pt>
                <c:pt idx="1">
                  <c:v>3.1</c:v>
                </c:pt>
                <c:pt idx="2">
                  <c:v>5.5</c:v>
                </c:pt>
                <c:pt idx="3">
                  <c:v>0.4</c:v>
                </c:pt>
                <c:pt idx="4">
                  <c:v>3</c:v>
                </c:pt>
                <c:pt idx="5">
                  <c:v>0.3</c:v>
                </c:pt>
                <c:pt idx="6">
                  <c:v>2.1</c:v>
                </c:pt>
                <c:pt idx="7">
                  <c:v>0</c:v>
                </c:pt>
                <c:pt idx="8">
                  <c:v>1.7</c:v>
                </c:pt>
                <c:pt idx="9">
                  <c:v>0</c:v>
                </c:pt>
                <c:pt idx="10">
                  <c:v>1.7</c:v>
                </c:pt>
                <c:pt idx="11">
                  <c:v>0</c:v>
                </c:pt>
                <c:pt idx="12">
                  <c:v>1.2</c:v>
                </c:pt>
                <c:pt idx="13">
                  <c:v>0</c:v>
                </c:pt>
                <c:pt idx="14">
                  <c:v>0.7</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99.0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76.94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4BE4-4B72-860F-2E5B1E75DEE6}"/>
                </c:ext>
              </c:extLst>
            </c:dLbl>
            <c:dLbl>
              <c:idx val="5"/>
              <c:tx>
                <c:rich>
                  <a:bodyPr/>
                  <a:lstStyle/>
                  <a:p>
                    <a:r>
                      <a:t>38.41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4BE4-4B72-860F-2E5B1E75DEE6}"/>
                </c:ext>
              </c:extLst>
            </c:dLbl>
            <c:dLbl>
              <c:idx val="6"/>
              <c:tx>
                <c:rich>
                  <a:bodyPr/>
                  <a:lstStyle/>
                  <a:p>
                    <a:r>
                      <a:t>40.04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4BE4-4B72-860F-2E5B1E75DEE6}"/>
                </c:ext>
              </c:extLst>
            </c:dLbl>
            <c:dLbl>
              <c:idx val="7"/>
              <c:tx>
                <c:rich>
                  <a:bodyPr/>
                  <a:lstStyle/>
                  <a:p>
                    <a:r>
                      <a:t>43.93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4BE4-4B72-860F-2E5B1E75DEE6}"/>
                </c:ext>
              </c:extLst>
            </c:dLbl>
            <c:dLbl>
              <c:idx val="8"/>
              <c:tx>
                <c:rich>
                  <a:bodyPr/>
                  <a:lstStyle/>
                  <a:p>
                    <a:r>
                      <a:t>44.46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4BE4-4B72-860F-2E5B1E75DEE6}"/>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4BE4-4B72-860F-2E5B1E75DEE6}"/>
                </c:ext>
              </c:extLst>
            </c:dLbl>
            <c:dLbl>
              <c:idx val="10"/>
              <c:tx>
                <c:rich>
                  <a:bodyPr/>
                  <a:lstStyle/>
                  <a:p>
                    <a:r>
                      <a:t>178.52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4BE4-4B72-860F-2E5B1E75DEE6}"/>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4BE4-4B72-860F-2E5B1E75DEE6}"/>
                </c:ext>
              </c:extLst>
            </c:dLbl>
            <c:dLbl>
              <c:idx val="12"/>
              <c:tx>
                <c:rich>
                  <a:bodyPr/>
                  <a:lstStyle/>
                  <a:p>
                    <a:r>
                      <a:t>12.06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4BE4-4B72-860F-2E5B1E75DEE6}"/>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4BE4-4B72-860F-2E5B1E75DEE6}"/>
                </c:ext>
              </c:extLst>
            </c:dLbl>
            <c:dLbl>
              <c:idx val="14"/>
              <c:tx>
                <c:rich>
                  <a:bodyPr/>
                  <a:lstStyle/>
                  <a:p>
                    <a:r>
                      <a:t>15.87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4BE4-4B72-860F-2E5B1E75DEE6}"/>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4BE4-4B72-860F-2E5B1E75DEE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52.746600000000001</c:v>
                </c:pt>
                <c:pt idx="1">
                  <c:v>29.5703</c:v>
                </c:pt>
                <c:pt idx="2">
                  <c:v>99.004499999999993</c:v>
                </c:pt>
                <c:pt idx="3">
                  <c:v>54.210900000000002</c:v>
                </c:pt>
                <c:pt idx="4">
                  <c:v>76.944500000000005</c:v>
                </c:pt>
                <c:pt idx="5">
                  <c:v>38.406399999999998</c:v>
                </c:pt>
                <c:pt idx="6">
                  <c:v>40.0443</c:v>
                </c:pt>
                <c:pt idx="7">
                  <c:v>43.926900000000003</c:v>
                </c:pt>
                <c:pt idx="8">
                  <c:v>44.462200000000003</c:v>
                </c:pt>
                <c:pt idx="9">
                  <c:v>0</c:v>
                </c:pt>
                <c:pt idx="10">
                  <c:v>178.5181</c:v>
                </c:pt>
                <c:pt idx="11">
                  <c:v>0</c:v>
                </c:pt>
                <c:pt idx="12">
                  <c:v>12.059200000000001</c:v>
                </c:pt>
                <c:pt idx="13">
                  <c:v>0</c:v>
                </c:pt>
                <c:pt idx="14">
                  <c:v>15.8711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5412-4A63-8F67-165A1E2CAB8B}"/>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Sheet1!$D$2:$D$15</c:f>
              <c:numCache>
                <c:formatCode>General</c:formatCode>
                <c:ptCount val="14"/>
                <c:pt idx="0">
                  <c:v>4.0999999999999996</c:v>
                </c:pt>
                <c:pt idx="1">
                  <c:v>0.5</c:v>
                </c:pt>
                <c:pt idx="2">
                  <c:v>1</c:v>
                </c:pt>
                <c:pt idx="3">
                  <c:v>0.1</c:v>
                </c:pt>
                <c:pt idx="4">
                  <c:v>0.5</c:v>
                </c:pt>
                <c:pt idx="5">
                  <c:v>0</c:v>
                </c:pt>
                <c:pt idx="6">
                  <c:v>0.3</c:v>
                </c:pt>
                <c:pt idx="7">
                  <c:v>0</c:v>
                </c:pt>
                <c:pt idx="8">
                  <c:v>0.2</c:v>
                </c:pt>
                <c:pt idx="9">
                  <c:v>0</c:v>
                </c:pt>
                <c:pt idx="10">
                  <c:v>0.2</c:v>
                </c:pt>
                <c:pt idx="11">
                  <c:v>0</c:v>
                </c:pt>
                <c:pt idx="12">
                  <c:v>0.2</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77.96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5412-4A63-8F67-165A1E2CAB8B}"/>
                </c:ext>
              </c:extLst>
            </c:dLbl>
            <c:dLbl>
              <c:idx val="5"/>
              <c:tx>
                <c:rich>
                  <a:bodyPr/>
                  <a:lstStyle/>
                  <a:p>
                    <a:r>
                      <a:t>38.02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5412-4A63-8F67-165A1E2CAB8B}"/>
                </c:ext>
              </c:extLst>
            </c:dLbl>
            <c:dLbl>
              <c:idx val="6"/>
              <c:tx>
                <c:rich>
                  <a:bodyPr/>
                  <a:lstStyle/>
                  <a:p>
                    <a:r>
                      <a:t>225.28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5412-4A63-8F67-165A1E2CAB8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5412-4A63-8F67-165A1E2CAB8B}"/>
                </c:ext>
              </c:extLst>
            </c:dLbl>
            <c:dLbl>
              <c:idx val="8"/>
              <c:tx>
                <c:rich>
                  <a:bodyPr/>
                  <a:lstStyle/>
                  <a:p>
                    <a:r>
                      <a:t>39.92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5412-4A63-8F67-165A1E2CAB8B}"/>
                </c:ext>
              </c:extLst>
            </c:dLbl>
            <c:dLbl>
              <c:idx val="9"/>
              <c:tx>
                <c:rich>
                  <a:bodyPr/>
                  <a:lstStyle/>
                  <a:p>
                    <a:r>
                      <a:t>43.03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5412-4A63-8F67-165A1E2CAB8B}"/>
                </c:ext>
              </c:extLst>
            </c:dLbl>
            <c:dLbl>
              <c:idx val="10"/>
              <c:tx>
                <c:rich>
                  <a:bodyPr/>
                  <a:lstStyle/>
                  <a:p>
                    <a:r>
                      <a:t>44.67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5412-4A63-8F67-165A1E2CAB8B}"/>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5412-4A63-8F67-165A1E2CAB8B}"/>
                </c:ext>
              </c:extLst>
            </c:dLbl>
            <c:dLbl>
              <c:idx val="12"/>
              <c:tx>
                <c:rich>
                  <a:bodyPr/>
                  <a:lstStyle/>
                  <a:p>
                    <a:r>
                      <a:t>12.03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5412-4A63-8F67-165A1E2CAB8B}"/>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5412-4A63-8F67-165A1E2CAB8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Sheet1!$E$2:$E$15</c:f>
              <c:numCache>
                <c:formatCode>General</c:formatCode>
                <c:ptCount val="14"/>
                <c:pt idx="0">
                  <c:v>52.975099999999998</c:v>
                </c:pt>
                <c:pt idx="1">
                  <c:v>29.342099999999999</c:v>
                </c:pt>
                <c:pt idx="2">
                  <c:v>106.7418</c:v>
                </c:pt>
                <c:pt idx="3">
                  <c:v>55.7864</c:v>
                </c:pt>
                <c:pt idx="4">
                  <c:v>77.956299999999999</c:v>
                </c:pt>
                <c:pt idx="5">
                  <c:v>38.017800000000001</c:v>
                </c:pt>
                <c:pt idx="6">
                  <c:v>225.2834</c:v>
                </c:pt>
                <c:pt idx="7">
                  <c:v>0</c:v>
                </c:pt>
                <c:pt idx="8">
                  <c:v>39.923000000000002</c:v>
                </c:pt>
                <c:pt idx="9">
                  <c:v>43.031300000000002</c:v>
                </c:pt>
                <c:pt idx="10">
                  <c:v>44.665599999999998</c:v>
                </c:pt>
                <c:pt idx="11">
                  <c:v>0</c:v>
                </c:pt>
                <c:pt idx="12">
                  <c:v>12.029199999999999</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70DD-497D-A477-2221C5CD9506}"/>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Sheet1!$D$2:$D$15</c:f>
              <c:numCache>
                <c:formatCode>General</c:formatCode>
                <c:ptCount val="14"/>
                <c:pt idx="0">
                  <c:v>2.4</c:v>
                </c:pt>
                <c:pt idx="1">
                  <c:v>0.2</c:v>
                </c:pt>
                <c:pt idx="2">
                  <c:v>0.4</c:v>
                </c:pt>
                <c:pt idx="3">
                  <c:v>0</c:v>
                </c:pt>
                <c:pt idx="4">
                  <c:v>0.2</c:v>
                </c:pt>
                <c:pt idx="5">
                  <c:v>0</c:v>
                </c:pt>
                <c:pt idx="6">
                  <c:v>0.2</c:v>
                </c:pt>
                <c:pt idx="7">
                  <c:v>0</c:v>
                </c:pt>
                <c:pt idx="8">
                  <c:v>0.1</c:v>
                </c:pt>
                <c:pt idx="9">
                  <c:v>0</c:v>
                </c:pt>
                <c:pt idx="10">
                  <c:v>0.1</c:v>
                </c:pt>
                <c:pt idx="11">
                  <c:v>0</c:v>
                </c:pt>
                <c:pt idx="12">
                  <c:v>0.1</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30.22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98.81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58.06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73.64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70DD-497D-A477-2221C5CD9506}"/>
                </c:ext>
              </c:extLst>
            </c:dLbl>
            <c:dLbl>
              <c:idx val="5"/>
              <c:tx>
                <c:rich>
                  <a:bodyPr/>
                  <a:lstStyle/>
                  <a:p>
                    <a:r>
                      <a:t>38.42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70DD-497D-A477-2221C5CD9506}"/>
                </c:ext>
              </c:extLst>
            </c:dLbl>
            <c:dLbl>
              <c:idx val="6"/>
              <c:tx>
                <c:rich>
                  <a:bodyPr/>
                  <a:lstStyle/>
                  <a:p>
                    <a:r>
                      <a:t>187.1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70DD-497D-A477-2221C5CD9506}"/>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70DD-497D-A477-2221C5CD9506}"/>
                </c:ext>
              </c:extLst>
            </c:dLbl>
            <c:dLbl>
              <c:idx val="8"/>
              <c:tx>
                <c:rich>
                  <a:bodyPr/>
                  <a:lstStyle/>
                  <a:p>
                    <a:r>
                      <a:t>39.97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70DD-497D-A477-2221C5CD9506}"/>
                </c:ext>
              </c:extLst>
            </c:dLbl>
            <c:dLbl>
              <c:idx val="9"/>
              <c:tx>
                <c:rich>
                  <a:bodyPr/>
                  <a:lstStyle/>
                  <a:p>
                    <a:r>
                      <a:t>44.85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70DD-497D-A477-2221C5CD9506}"/>
                </c:ext>
              </c:extLst>
            </c:dLbl>
            <c:dLbl>
              <c:idx val="10"/>
              <c:tx>
                <c:rich>
                  <a:bodyPr/>
                  <a:lstStyle/>
                  <a:p>
                    <a:r>
                      <a:t>44.31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70DD-497D-A477-2221C5CD9506}"/>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70DD-497D-A477-2221C5CD9506}"/>
                </c:ext>
              </c:extLst>
            </c:dLbl>
            <c:dLbl>
              <c:idx val="12"/>
              <c:tx>
                <c:rich>
                  <a:bodyPr/>
                  <a:lstStyle/>
                  <a:p>
                    <a:r>
                      <a:t>11.5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70DD-497D-A477-2221C5CD9506}"/>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70DD-497D-A477-2221C5CD950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Sheet1!$E$2:$E$15</c:f>
              <c:numCache>
                <c:formatCode>General</c:formatCode>
                <c:ptCount val="14"/>
                <c:pt idx="0">
                  <c:v>53.6935</c:v>
                </c:pt>
                <c:pt idx="1">
                  <c:v>30.215599999999998</c:v>
                </c:pt>
                <c:pt idx="2">
                  <c:v>98.810699999999997</c:v>
                </c:pt>
                <c:pt idx="3">
                  <c:v>58.055700000000002</c:v>
                </c:pt>
                <c:pt idx="4">
                  <c:v>73.642300000000006</c:v>
                </c:pt>
                <c:pt idx="5">
                  <c:v>38.415900000000001</c:v>
                </c:pt>
                <c:pt idx="6">
                  <c:v>187.09819999999999</c:v>
                </c:pt>
                <c:pt idx="7">
                  <c:v>0</c:v>
                </c:pt>
                <c:pt idx="8">
                  <c:v>39.974299999999999</c:v>
                </c:pt>
                <c:pt idx="9">
                  <c:v>44.848500000000001</c:v>
                </c:pt>
                <c:pt idx="10">
                  <c:v>44.310400000000001</c:v>
                </c:pt>
                <c:pt idx="11">
                  <c:v>0</c:v>
                </c:pt>
                <c:pt idx="12">
                  <c:v>11.4984</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C45F-4B70-8ADF-EA9CB1C59D1B}"/>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1.3</c:v>
                </c:pt>
                <c:pt idx="1">
                  <c:v>0.2</c:v>
                </c:pt>
                <c:pt idx="2">
                  <c:v>0.2</c:v>
                </c:pt>
                <c:pt idx="3">
                  <c:v>0</c:v>
                </c:pt>
                <c:pt idx="4">
                  <c:v>0.1</c:v>
                </c:pt>
                <c:pt idx="5">
                  <c:v>0</c:v>
                </c:pt>
                <c:pt idx="6">
                  <c:v>0.1</c:v>
                </c:pt>
                <c:pt idx="7">
                  <c:v>0</c:v>
                </c:pt>
                <c:pt idx="8">
                  <c:v>0.1</c:v>
                </c:pt>
                <c:pt idx="9">
                  <c:v>0</c:v>
                </c:pt>
                <c:pt idx="10">
                  <c:v>0</c:v>
                </c:pt>
                <c:pt idx="11">
                  <c:v>0</c:v>
                </c:pt>
                <c:pt idx="12">
                  <c:v>0</c:v>
                </c:pt>
                <c:pt idx="13">
                  <c:v>0</c:v>
                </c:pt>
                <c:pt idx="14">
                  <c:v>0</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49.77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92.62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C45F-4B70-8ADF-EA9CB1C59D1B}"/>
                </c:ext>
              </c:extLst>
            </c:dLbl>
            <c:dLbl>
              <c:idx val="5"/>
              <c:tx>
                <c:rich>
                  <a:bodyPr/>
                  <a:lstStyle/>
                  <a:p>
                    <a:r>
                      <a:t>37.24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C45F-4B70-8ADF-EA9CB1C59D1B}"/>
                </c:ext>
              </c:extLst>
            </c:dLbl>
            <c:dLbl>
              <c:idx val="6"/>
              <c:tx>
                <c:rich>
                  <a:bodyPr/>
                  <a:lstStyle/>
                  <a:p>
                    <a:r>
                      <a:t>40.12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C45F-4B70-8ADF-EA9CB1C59D1B}"/>
                </c:ext>
              </c:extLst>
            </c:dLbl>
            <c:dLbl>
              <c:idx val="7"/>
              <c:tx>
                <c:rich>
                  <a:bodyPr/>
                  <a:lstStyle/>
                  <a:p>
                    <a:r>
                      <a:t>43.54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C45F-4B70-8ADF-EA9CB1C59D1B}"/>
                </c:ext>
              </c:extLst>
            </c:dLbl>
            <c:dLbl>
              <c:idx val="8"/>
              <c:tx>
                <c:rich>
                  <a:bodyPr/>
                  <a:lstStyle/>
                  <a:p>
                    <a:r>
                      <a:t>189.12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C45F-4B70-8ADF-EA9CB1C59D1B}"/>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C45F-4B70-8ADF-EA9CB1C59D1B}"/>
                </c:ext>
              </c:extLst>
            </c:dLbl>
            <c:dLbl>
              <c:idx val="10"/>
              <c:tx>
                <c:rich>
                  <a:bodyPr/>
                  <a:lstStyle/>
                  <a:p>
                    <a:r>
                      <a:t>43.94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C45F-4B70-8ADF-EA9CB1C59D1B}"/>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C45F-4B70-8ADF-EA9CB1C59D1B}"/>
                </c:ext>
              </c:extLst>
            </c:dLbl>
            <c:dLbl>
              <c:idx val="12"/>
              <c:tx>
                <c:rich>
                  <a:bodyPr/>
                  <a:lstStyle/>
                  <a:p>
                    <a:r>
                      <a:t>11.47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C45F-4B70-8ADF-EA9CB1C59D1B}"/>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C45F-4B70-8ADF-EA9CB1C59D1B}"/>
                </c:ext>
              </c:extLst>
            </c:dLbl>
            <c:dLbl>
              <c:idx val="14"/>
              <c:tx>
                <c:rich>
                  <a:bodyPr/>
                  <a:lstStyle/>
                  <a:p>
                    <a:r>
                      <a:t>14.83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C45F-4B70-8ADF-EA9CB1C59D1B}"/>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C45F-4B70-8ADF-EA9CB1C59D1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49.7729</c:v>
                </c:pt>
                <c:pt idx="1">
                  <c:v>29.226299999999998</c:v>
                </c:pt>
                <c:pt idx="2">
                  <c:v>92.624799999999993</c:v>
                </c:pt>
                <c:pt idx="3">
                  <c:v>55.4955</c:v>
                </c:pt>
                <c:pt idx="4">
                  <c:v>69.882499999999993</c:v>
                </c:pt>
                <c:pt idx="5">
                  <c:v>37.238300000000002</c:v>
                </c:pt>
                <c:pt idx="6">
                  <c:v>40.115699999999997</c:v>
                </c:pt>
                <c:pt idx="7">
                  <c:v>43.537300000000002</c:v>
                </c:pt>
                <c:pt idx="8">
                  <c:v>189.125</c:v>
                </c:pt>
                <c:pt idx="9">
                  <c:v>0</c:v>
                </c:pt>
                <c:pt idx="10">
                  <c:v>43.936999999999998</c:v>
                </c:pt>
                <c:pt idx="11">
                  <c:v>0</c:v>
                </c:pt>
                <c:pt idx="12">
                  <c:v>11.468</c:v>
                </c:pt>
                <c:pt idx="13">
                  <c:v>0</c:v>
                </c:pt>
                <c:pt idx="14">
                  <c:v>14.828900000000001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31CE-4FBD-BA58-16D63DA7B478}"/>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Alsace</c:v>
                  </c:pt>
                </c:lvl>
                <c:lvl>
                  <c:pt idx="0">
                    <c:v>Champagnes</c:v>
                  </c:pt>
                  <c:pt idx="12">
                    <c:v>Mousseux</c:v>
                  </c:pt>
                </c:lvl>
              </c:multiLvlStrCache>
            </c:multiLvlStrRef>
          </c:cat>
          <c:val>
            <c:numRef>
              <c:f>Sheet1!$D$2:$D$15</c:f>
              <c:numCache>
                <c:formatCode>General</c:formatCode>
                <c:ptCount val="14"/>
                <c:pt idx="0">
                  <c:v>1</c:v>
                </c:pt>
                <c:pt idx="1">
                  <c:v>0.1</c:v>
                </c:pt>
                <c:pt idx="2">
                  <c:v>0.2</c:v>
                </c:pt>
                <c:pt idx="3">
                  <c:v>0</c:v>
                </c:pt>
                <c:pt idx="4">
                  <c:v>0.1</c:v>
                </c:pt>
                <c:pt idx="5">
                  <c:v>0</c:v>
                </c:pt>
                <c:pt idx="6">
                  <c:v>0.1</c:v>
                </c:pt>
                <c:pt idx="7">
                  <c:v>0</c:v>
                </c:pt>
                <c:pt idx="8">
                  <c:v>0.1</c:v>
                </c:pt>
                <c:pt idx="9">
                  <c:v>0</c:v>
                </c:pt>
                <c:pt idx="10">
                  <c:v>0</c:v>
                </c:pt>
                <c:pt idx="11">
                  <c:v>0</c:v>
                </c:pt>
                <c:pt idx="12">
                  <c:v>0.2</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64.12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64.33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31CE-4FBD-BA58-16D63DA7B478}"/>
                </c:ext>
              </c:extLst>
            </c:dLbl>
            <c:dLbl>
              <c:idx val="5"/>
              <c:tx>
                <c:rich>
                  <a:bodyPr/>
                  <a:lstStyle/>
                  <a:p>
                    <a:r>
                      <a:t>35.69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31CE-4FBD-BA58-16D63DA7B478}"/>
                </c:ext>
              </c:extLst>
            </c:dLbl>
            <c:dLbl>
              <c:idx val="6"/>
              <c:tx>
                <c:rich>
                  <a:bodyPr/>
                  <a:lstStyle/>
                  <a:p>
                    <a:r>
                      <a:t>144.42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31CE-4FBD-BA58-16D63DA7B478}"/>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31CE-4FBD-BA58-16D63DA7B478}"/>
                </c:ext>
              </c:extLst>
            </c:dLbl>
            <c:dLbl>
              <c:idx val="8"/>
              <c:tx>
                <c:rich>
                  <a:bodyPr/>
                  <a:lstStyle/>
                  <a:p>
                    <a:r>
                      <a:t>39.54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31CE-4FBD-BA58-16D63DA7B478}"/>
                </c:ext>
              </c:extLst>
            </c:dLbl>
            <c:dLbl>
              <c:idx val="9"/>
              <c:tx>
                <c:rich>
                  <a:bodyPr/>
                  <a:lstStyle/>
                  <a:p>
                    <a:r>
                      <a:t>43.17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31CE-4FBD-BA58-16D63DA7B478}"/>
                </c:ext>
              </c:extLst>
            </c:dLbl>
            <c:dLbl>
              <c:idx val="10"/>
              <c:tx>
                <c:rich>
                  <a:bodyPr/>
                  <a:lstStyle/>
                  <a:p>
                    <a:r>
                      <a:t>43.75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31CE-4FBD-BA58-16D63DA7B478}"/>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31CE-4FBD-BA58-16D63DA7B478}"/>
                </c:ext>
              </c:extLst>
            </c:dLbl>
            <c:dLbl>
              <c:idx val="12"/>
              <c:tx>
                <c:rich>
                  <a:bodyPr/>
                  <a:lstStyle/>
                  <a:p>
                    <a:r>
                      <a:t>16.24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31CE-4FBD-BA58-16D63DA7B478}"/>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31CE-4FBD-BA58-16D63DA7B47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Alsace</c:v>
                  </c:pt>
                </c:lvl>
                <c:lvl>
                  <c:pt idx="0">
                    <c:v>Champagnes</c:v>
                  </c:pt>
                  <c:pt idx="12">
                    <c:v>Mousseux</c:v>
                  </c:pt>
                </c:lvl>
              </c:multiLvlStrCache>
            </c:multiLvlStrRef>
          </c:cat>
          <c:val>
            <c:numRef>
              <c:f>Sheet1!$E$2:$E$15</c:f>
              <c:numCache>
                <c:formatCode>General</c:formatCode>
                <c:ptCount val="14"/>
                <c:pt idx="0">
                  <c:v>49.9983</c:v>
                </c:pt>
                <c:pt idx="1">
                  <c:v>28.638400000000001</c:v>
                </c:pt>
                <c:pt idx="2">
                  <c:v>64.121099999999998</c:v>
                </c:pt>
                <c:pt idx="3">
                  <c:v>57.200899999999997</c:v>
                </c:pt>
                <c:pt idx="4">
                  <c:v>64.334999999999994</c:v>
                </c:pt>
                <c:pt idx="5">
                  <c:v>35.692599999999999</c:v>
                </c:pt>
                <c:pt idx="6">
                  <c:v>144.41679999999999</c:v>
                </c:pt>
                <c:pt idx="7">
                  <c:v>0</c:v>
                </c:pt>
                <c:pt idx="8">
                  <c:v>39.542400000000001</c:v>
                </c:pt>
                <c:pt idx="9">
                  <c:v>43.166699999999999</c:v>
                </c:pt>
                <c:pt idx="10">
                  <c:v>43.752200000000002</c:v>
                </c:pt>
                <c:pt idx="11">
                  <c:v>0</c:v>
                </c:pt>
                <c:pt idx="12">
                  <c:v>16.241700000000002</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6293-4274-9343-35E3A605C4DB}"/>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11.8</c:v>
                </c:pt>
                <c:pt idx="1">
                  <c:v>1.2</c:v>
                </c:pt>
                <c:pt idx="2">
                  <c:v>2.8</c:v>
                </c:pt>
                <c:pt idx="3">
                  <c:v>0.1</c:v>
                </c:pt>
                <c:pt idx="4">
                  <c:v>1.5</c:v>
                </c:pt>
                <c:pt idx="5">
                  <c:v>0.1</c:v>
                </c:pt>
                <c:pt idx="6">
                  <c:v>1</c:v>
                </c:pt>
                <c:pt idx="7">
                  <c:v>0</c:v>
                </c:pt>
                <c:pt idx="8">
                  <c:v>0.8</c:v>
                </c:pt>
                <c:pt idx="9">
                  <c:v>0</c:v>
                </c:pt>
                <c:pt idx="10">
                  <c:v>0.7</c:v>
                </c:pt>
                <c:pt idx="11">
                  <c:v>0</c:v>
                </c:pt>
                <c:pt idx="12">
                  <c:v>0.5</c:v>
                </c:pt>
                <c:pt idx="13">
                  <c:v>0</c:v>
                </c:pt>
                <c:pt idx="14">
                  <c:v>0.2</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86.6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6293-4274-9343-35E3A605C4DB}"/>
                </c:ext>
              </c:extLst>
            </c:dLbl>
            <c:dLbl>
              <c:idx val="5"/>
              <c:tx>
                <c:rich>
                  <a:bodyPr/>
                  <a:lstStyle/>
                  <a:p>
                    <a:r>
                      <a:t>37.91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6293-4274-9343-35E3A605C4DB}"/>
                </c:ext>
              </c:extLst>
            </c:dLbl>
            <c:dLbl>
              <c:idx val="6"/>
              <c:tx>
                <c:rich>
                  <a:bodyPr/>
                  <a:lstStyle/>
                  <a:p>
                    <a:r>
                      <a:t>208.25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6293-4274-9343-35E3A605C4D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6293-4274-9343-35E3A605C4DB}"/>
                </c:ext>
              </c:extLst>
            </c:dLbl>
            <c:dLbl>
              <c:idx val="8"/>
              <c:tx>
                <c:rich>
                  <a:bodyPr/>
                  <a:lstStyle/>
                  <a:p>
                    <a:r>
                      <a:t>39.92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6293-4274-9343-35E3A605C4DB}"/>
                </c:ext>
              </c:extLst>
            </c:dLbl>
            <c:dLbl>
              <c:idx val="9"/>
              <c:tx>
                <c:rich>
                  <a:bodyPr/>
                  <a:lstStyle/>
                  <a:p>
                    <a:r>
                      <a:t>43.95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6293-4274-9343-35E3A605C4DB}"/>
                </c:ext>
              </c:extLst>
            </c:dLbl>
            <c:dLbl>
              <c:idx val="10"/>
              <c:tx>
                <c:rich>
                  <a:bodyPr/>
                  <a:lstStyle/>
                  <a:p>
                    <a:r>
                      <a:t>44.71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6293-4274-9343-35E3A605C4DB}"/>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6293-4274-9343-35E3A605C4DB}"/>
                </c:ext>
              </c:extLst>
            </c:dLbl>
            <c:dLbl>
              <c:idx val="12"/>
              <c:tx>
                <c:rich>
                  <a:bodyPr/>
                  <a:lstStyle/>
                  <a:p>
                    <a:r>
                      <a:t>12.0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6293-4274-9343-35E3A605C4DB}"/>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6293-4274-9343-35E3A605C4DB}"/>
                </c:ext>
              </c:extLst>
            </c:dLbl>
            <c:dLbl>
              <c:idx val="14"/>
              <c:tx>
                <c:rich>
                  <a:bodyPr/>
                  <a:lstStyle/>
                  <a:p>
                    <a:r>
                      <a:t>15.83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6293-4274-9343-35E3A605C4DB}"/>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6293-4274-9343-35E3A605C4D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53.777200000000001</c:v>
                </c:pt>
                <c:pt idx="1">
                  <c:v>29.4495</c:v>
                </c:pt>
                <c:pt idx="2">
                  <c:v>103.51739999999999</c:v>
                </c:pt>
                <c:pt idx="3">
                  <c:v>54.569200000000002</c:v>
                </c:pt>
                <c:pt idx="4">
                  <c:v>86.603999999999999</c:v>
                </c:pt>
                <c:pt idx="5">
                  <c:v>37.9148</c:v>
                </c:pt>
                <c:pt idx="6">
                  <c:v>208.25470000000001</c:v>
                </c:pt>
                <c:pt idx="7">
                  <c:v>0</c:v>
                </c:pt>
                <c:pt idx="8">
                  <c:v>39.921300000000002</c:v>
                </c:pt>
                <c:pt idx="9">
                  <c:v>43.948900000000002</c:v>
                </c:pt>
                <c:pt idx="10">
                  <c:v>44.706400000000002</c:v>
                </c:pt>
                <c:pt idx="11">
                  <c:v>0</c:v>
                </c:pt>
                <c:pt idx="12">
                  <c:v>12.002800000000001</c:v>
                </c:pt>
                <c:pt idx="13">
                  <c:v>0</c:v>
                </c:pt>
                <c:pt idx="14">
                  <c:v>15.8344</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2656-477B-BD06-BB230FDAFB7C}"/>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6.2</c:v>
                </c:pt>
                <c:pt idx="1">
                  <c:v>0.7</c:v>
                </c:pt>
                <c:pt idx="2">
                  <c:v>1</c:v>
                </c:pt>
                <c:pt idx="3">
                  <c:v>0.1</c:v>
                </c:pt>
                <c:pt idx="4">
                  <c:v>0.6</c:v>
                </c:pt>
                <c:pt idx="5">
                  <c:v>0.1</c:v>
                </c:pt>
                <c:pt idx="6">
                  <c:v>0.4</c:v>
                </c:pt>
                <c:pt idx="7">
                  <c:v>0</c:v>
                </c:pt>
                <c:pt idx="8">
                  <c:v>0.3</c:v>
                </c:pt>
                <c:pt idx="9">
                  <c:v>0</c:v>
                </c:pt>
                <c:pt idx="10">
                  <c:v>0.3</c:v>
                </c:pt>
                <c:pt idx="11">
                  <c:v>0</c:v>
                </c:pt>
                <c:pt idx="12">
                  <c:v>0.2</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656-477B-BD06-BB230FDAFB7C}"/>
                </c:ext>
              </c:extLst>
            </c:dLbl>
            <c:dLbl>
              <c:idx val="5"/>
              <c:tx>
                <c:rich>
                  <a:bodyPr/>
                  <a:lstStyle/>
                  <a:p>
                    <a:r>
                      <a:t>38.49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656-477B-BD06-BB230FDAFB7C}"/>
                </c:ext>
              </c:extLst>
            </c:dLbl>
            <c:dLbl>
              <c:idx val="6"/>
              <c:tx>
                <c:rich>
                  <a:bodyPr/>
                  <a:lstStyle/>
                  <a:p>
                    <a:r>
                      <a:t>40.0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656-477B-BD06-BB230FDAFB7C}"/>
                </c:ext>
              </c:extLst>
            </c:dLbl>
            <c:dLbl>
              <c:idx val="7"/>
              <c:tx>
                <c:rich>
                  <a:bodyPr/>
                  <a:lstStyle/>
                  <a:p>
                    <a:r>
                      <a:t>43.69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656-477B-BD06-BB230FDAFB7C}"/>
                </c:ext>
              </c:extLst>
            </c:dLbl>
            <c:dLbl>
              <c:idx val="8"/>
              <c:tx>
                <c:rich>
                  <a:bodyPr/>
                  <a:lstStyle/>
                  <a:p>
                    <a:r>
                      <a:t>44.68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656-477B-BD06-BB230FDAFB7C}"/>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656-477B-BD06-BB230FDAFB7C}"/>
                </c:ext>
              </c:extLst>
            </c:dLbl>
            <c:dLbl>
              <c:idx val="10"/>
              <c:tx>
                <c:rich>
                  <a:bodyPr/>
                  <a:lstStyle/>
                  <a:p>
                    <a:r>
                      <a:t>172.92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656-477B-BD06-BB230FDAFB7C}"/>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656-477B-BD06-BB230FDAFB7C}"/>
                </c:ext>
              </c:extLst>
            </c:dLbl>
            <c:dLbl>
              <c:idx val="12"/>
              <c:tx>
                <c:rich>
                  <a:bodyPr/>
                  <a:lstStyle/>
                  <a:p>
                    <a:r>
                      <a:t>11.89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656-477B-BD06-BB230FDAFB7C}"/>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656-477B-BD06-BB230FDAFB7C}"/>
                </c:ext>
              </c:extLst>
            </c:dLbl>
            <c:dLbl>
              <c:idx val="14"/>
              <c:tx>
                <c:rich>
                  <a:bodyPr/>
                  <a:lstStyle/>
                  <a:p>
                    <a:r>
                      <a:t>15.35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656-477B-BD06-BB230FDAFB7C}"/>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656-477B-BD06-BB230FDAFB7C}"/>
                </c:ext>
              </c:extLst>
            </c:dLbl>
            <c:dLbl>
              <c:idx val="16"/>
              <c:tx>
                <c:rich>
                  <a:bodyPr/>
                  <a:lstStyle/>
                  <a:p>
                    <a:r>
                      <a:t>19.11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2656-477B-BD06-BB230FDAFB7C}"/>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2656-477B-BD06-BB230FDAFB7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52.288400000000003</c:v>
                </c:pt>
                <c:pt idx="1">
                  <c:v>29.443300000000001</c:v>
                </c:pt>
                <c:pt idx="2">
                  <c:v>96.4328</c:v>
                </c:pt>
                <c:pt idx="3">
                  <c:v>54.148600000000002</c:v>
                </c:pt>
                <c:pt idx="4">
                  <c:v>71.403099999999995</c:v>
                </c:pt>
                <c:pt idx="5">
                  <c:v>38.486699999999999</c:v>
                </c:pt>
                <c:pt idx="6">
                  <c:v>40.002000000000002</c:v>
                </c:pt>
                <c:pt idx="7">
                  <c:v>43.6907</c:v>
                </c:pt>
                <c:pt idx="8">
                  <c:v>44.6783</c:v>
                </c:pt>
                <c:pt idx="9">
                  <c:v>0</c:v>
                </c:pt>
                <c:pt idx="10">
                  <c:v>172.92179999999999</c:v>
                </c:pt>
                <c:pt idx="11">
                  <c:v>0</c:v>
                </c:pt>
                <c:pt idx="12">
                  <c:v>11.8932</c:v>
                </c:pt>
                <c:pt idx="13">
                  <c:v>0</c:v>
                </c:pt>
                <c:pt idx="14">
                  <c:v>15.3527</c:v>
                </c:pt>
                <c:pt idx="15">
                  <c:v>0</c:v>
                </c:pt>
                <c:pt idx="16">
                  <c:v>19.110700000000001</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C377-479E-80DE-467527B924AF}"/>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9.4</c:v>
                </c:pt>
                <c:pt idx="1">
                  <c:v>1.1000000000000001</c:v>
                </c:pt>
                <c:pt idx="2">
                  <c:v>1.7</c:v>
                </c:pt>
                <c:pt idx="3">
                  <c:v>0.1</c:v>
                </c:pt>
                <c:pt idx="4">
                  <c:v>0.9</c:v>
                </c:pt>
                <c:pt idx="5">
                  <c:v>0.1</c:v>
                </c:pt>
                <c:pt idx="6">
                  <c:v>0.6</c:v>
                </c:pt>
                <c:pt idx="7">
                  <c:v>0</c:v>
                </c:pt>
                <c:pt idx="8">
                  <c:v>0.5</c:v>
                </c:pt>
                <c:pt idx="9">
                  <c:v>0</c:v>
                </c:pt>
                <c:pt idx="10">
                  <c:v>0.5</c:v>
                </c:pt>
                <c:pt idx="11">
                  <c:v>0</c:v>
                </c:pt>
                <c:pt idx="12">
                  <c:v>0.4</c:v>
                </c:pt>
                <c:pt idx="13">
                  <c:v>0</c:v>
                </c:pt>
                <c:pt idx="14">
                  <c:v>0.3</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95.07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71.44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C377-479E-80DE-467527B924AF}"/>
                </c:ext>
              </c:extLst>
            </c:dLbl>
            <c:dLbl>
              <c:idx val="5"/>
              <c:tx>
                <c:rich>
                  <a:bodyPr/>
                  <a:lstStyle/>
                  <a:p>
                    <a:r>
                      <a:t>38.72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C377-479E-80DE-467527B924AF}"/>
                </c:ext>
              </c:extLst>
            </c:dLbl>
            <c:dLbl>
              <c:idx val="6"/>
              <c:tx>
                <c:rich>
                  <a:bodyPr/>
                  <a:lstStyle/>
                  <a:p>
                    <a:r>
                      <a:t>39.95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C377-479E-80DE-467527B924AF}"/>
                </c:ext>
              </c:extLst>
            </c:dLbl>
            <c:dLbl>
              <c:idx val="7"/>
              <c:tx>
                <c:rich>
                  <a:bodyPr/>
                  <a:lstStyle/>
                  <a:p>
                    <a:r>
                      <a:t>43.76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C377-479E-80DE-467527B924AF}"/>
                </c:ext>
              </c:extLst>
            </c:dLbl>
            <c:dLbl>
              <c:idx val="8"/>
              <c:tx>
                <c:rich>
                  <a:bodyPr/>
                  <a:lstStyle/>
                  <a:p>
                    <a:r>
                      <a:t>44.06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C377-479E-80DE-467527B924AF}"/>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C377-479E-80DE-467527B924AF}"/>
                </c:ext>
              </c:extLst>
            </c:dLbl>
            <c:dLbl>
              <c:idx val="10"/>
              <c:tx>
                <c:rich>
                  <a:bodyPr/>
                  <a:lstStyle/>
                  <a:p>
                    <a:r>
                      <a:t>181.48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C377-479E-80DE-467527B924AF}"/>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C377-479E-80DE-467527B924AF}"/>
                </c:ext>
              </c:extLst>
            </c:dLbl>
            <c:dLbl>
              <c:idx val="12"/>
              <c:tx>
                <c:rich>
                  <a:bodyPr/>
                  <a:lstStyle/>
                  <a:p>
                    <a:r>
                      <a:t>12.02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C377-479E-80DE-467527B924AF}"/>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C377-479E-80DE-467527B924AF}"/>
                </c:ext>
              </c:extLst>
            </c:dLbl>
            <c:dLbl>
              <c:idx val="14"/>
              <c:tx>
                <c:rich>
                  <a:bodyPr/>
                  <a:lstStyle/>
                  <a:p>
                    <a:r>
                      <a:t>15.58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C377-479E-80DE-467527B924AF}"/>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C377-479E-80DE-467527B924A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51.913600000000002</c:v>
                </c:pt>
                <c:pt idx="1">
                  <c:v>29.5412</c:v>
                </c:pt>
                <c:pt idx="2">
                  <c:v>95.071700000000007</c:v>
                </c:pt>
                <c:pt idx="3">
                  <c:v>55.407800000000002</c:v>
                </c:pt>
                <c:pt idx="4">
                  <c:v>71.443700000000007</c:v>
                </c:pt>
                <c:pt idx="5">
                  <c:v>38.719799999999999</c:v>
                </c:pt>
                <c:pt idx="6">
                  <c:v>39.950000000000003</c:v>
                </c:pt>
                <c:pt idx="7">
                  <c:v>43.762900000000002</c:v>
                </c:pt>
                <c:pt idx="8">
                  <c:v>44.064500000000002</c:v>
                </c:pt>
                <c:pt idx="9">
                  <c:v>0</c:v>
                </c:pt>
                <c:pt idx="10">
                  <c:v>181.48410000000001</c:v>
                </c:pt>
                <c:pt idx="11">
                  <c:v>0</c:v>
                </c:pt>
                <c:pt idx="12">
                  <c:v>12.017200000000001</c:v>
                </c:pt>
                <c:pt idx="13">
                  <c:v>0</c:v>
                </c:pt>
                <c:pt idx="14">
                  <c:v>15.5825</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1896A3-BC24-4DDF-AFA0-FA88E172A7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C2F2F86-6494-4987-BBBC-F8A0CC42DA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856F805-1B3E-4E0B-9951-4DACAE6BAE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2BDAB41-4F58-4B5B-8934-EBA6F3AB6F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5C27B4D-5DCC-450C-85E4-B2CC1885B2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850351D-6CD4-492F-85CE-B77E2A23DB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1DF3759-BCAE-4D3E-AB3F-2EA778F546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4BC604-DD1A-46F6-B402-20FF5BC8AD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98.226200000000006</c:v>
                </c:pt>
                <c:pt idx="1">
                  <c:v>39.809199999999997</c:v>
                </c:pt>
                <c:pt idx="2">
                  <c:v>35.308900000000001</c:v>
                </c:pt>
                <c:pt idx="3">
                  <c:v>59.295900000000003</c:v>
                </c:pt>
                <c:pt idx="4">
                  <c:v>46.989800000000002</c:v>
                </c:pt>
                <c:pt idx="5">
                  <c:v>53.581299999999999</c:v>
                </c:pt>
                <c:pt idx="6">
                  <c:v>37.996200000000002</c:v>
                </c:pt>
                <c:pt idx="7">
                  <c:v>76.687899999999999</c:v>
                </c:pt>
              </c:numCache>
            </c:numRef>
          </c:xVal>
          <c:yVal>
            <c:numRef>
              <c:f>Sheet1!$B$2:$B$9</c:f>
              <c:numCache>
                <c:formatCode>General</c:formatCode>
                <c:ptCount val="8"/>
                <c:pt idx="0">
                  <c:v>1.3380000000000001</c:v>
                </c:pt>
                <c:pt idx="1">
                  <c:v>0.56200000000000006</c:v>
                </c:pt>
                <c:pt idx="2">
                  <c:v>0.48299999999999998</c:v>
                </c:pt>
                <c:pt idx="3">
                  <c:v>0.84799999999999998</c:v>
                </c:pt>
                <c:pt idx="4">
                  <c:v>0.63400000000000001</c:v>
                </c:pt>
                <c:pt idx="5">
                  <c:v>0.71599999999999997</c:v>
                </c:pt>
                <c:pt idx="6">
                  <c:v>0.51500000000000001</c:v>
                </c:pt>
                <c:pt idx="7">
                  <c:v>1.0169999999999999</c:v>
                </c:pt>
              </c:numCache>
            </c:numRef>
          </c:yVal>
          <c:bubbleSize>
            <c:numRef>
              <c:f>Sheet1!$C$2:$C$9</c:f>
              <c:numCache>
                <c:formatCode>General</c:formatCode>
                <c:ptCount val="8"/>
                <c:pt idx="0">
                  <c:v>5308144</c:v>
                </c:pt>
                <c:pt idx="1">
                  <c:v>534199</c:v>
                </c:pt>
                <c:pt idx="2">
                  <c:v>450506</c:v>
                </c:pt>
                <c:pt idx="3">
                  <c:v>311422</c:v>
                </c:pt>
                <c:pt idx="4">
                  <c:v>267278</c:v>
                </c:pt>
                <c:pt idx="5">
                  <c:v>198465</c:v>
                </c:pt>
                <c:pt idx="6">
                  <c:v>181508</c:v>
                </c:pt>
                <c:pt idx="7">
                  <c:v>161198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713E-438D-9CAA-4B2D0F4CF430}"/>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Bourgogne</c:v>
                  </c:pt>
                </c:lvl>
                <c:lvl>
                  <c:pt idx="0">
                    <c:v>Champagnes</c:v>
                  </c:pt>
                  <c:pt idx="12">
                    <c:v>Mousseux</c:v>
                  </c:pt>
                </c:lvl>
              </c:multiLvlStrCache>
            </c:multiLvlStrRef>
          </c:cat>
          <c:val>
            <c:numRef>
              <c:f>Sheet1!$D$2:$D$19</c:f>
              <c:numCache>
                <c:formatCode>General</c:formatCode>
                <c:ptCount val="18"/>
                <c:pt idx="0">
                  <c:v>7.6</c:v>
                </c:pt>
                <c:pt idx="1">
                  <c:v>0.8</c:v>
                </c:pt>
                <c:pt idx="2">
                  <c:v>1.4</c:v>
                </c:pt>
                <c:pt idx="3">
                  <c:v>0.1</c:v>
                </c:pt>
                <c:pt idx="4">
                  <c:v>0.7</c:v>
                </c:pt>
                <c:pt idx="5">
                  <c:v>0.1</c:v>
                </c:pt>
                <c:pt idx="6">
                  <c:v>0.6</c:v>
                </c:pt>
                <c:pt idx="7">
                  <c:v>0</c:v>
                </c:pt>
                <c:pt idx="8">
                  <c:v>0.4</c:v>
                </c:pt>
                <c:pt idx="9">
                  <c:v>0</c:v>
                </c:pt>
                <c:pt idx="10">
                  <c:v>0.4</c:v>
                </c:pt>
                <c:pt idx="11">
                  <c:v>0</c:v>
                </c:pt>
                <c:pt idx="12">
                  <c:v>0.3</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70.82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713E-438D-9CAA-4B2D0F4CF430}"/>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713E-438D-9CAA-4B2D0F4CF430}"/>
                </c:ext>
              </c:extLst>
            </c:dLbl>
            <c:dLbl>
              <c:idx val="6"/>
              <c:tx>
                <c:rich>
                  <a:bodyPr/>
                  <a:lstStyle/>
                  <a:p>
                    <a:r>
                      <a:t>40.06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713E-438D-9CAA-4B2D0F4CF430}"/>
                </c:ext>
              </c:extLst>
            </c:dLbl>
            <c:dLbl>
              <c:idx val="7"/>
              <c:tx>
                <c:rich>
                  <a:bodyPr/>
                  <a:lstStyle/>
                  <a:p>
                    <a:r>
                      <a:t>42.75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713E-438D-9CAA-4B2D0F4CF430}"/>
                </c:ext>
              </c:extLst>
            </c:dLbl>
            <c:dLbl>
              <c:idx val="8"/>
              <c:tx>
                <c:rich>
                  <a:bodyPr/>
                  <a:lstStyle/>
                  <a:p>
                    <a:r>
                      <a:t>44.02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713E-438D-9CAA-4B2D0F4CF43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713E-438D-9CAA-4B2D0F4CF430}"/>
                </c:ext>
              </c:extLst>
            </c:dLbl>
            <c:dLbl>
              <c:idx val="10"/>
              <c:tx>
                <c:rich>
                  <a:bodyPr/>
                  <a:lstStyle/>
                  <a:p>
                    <a:r>
                      <a:t>169.1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713E-438D-9CAA-4B2D0F4CF430}"/>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713E-438D-9CAA-4B2D0F4CF430}"/>
                </c:ext>
              </c:extLst>
            </c:dLbl>
            <c:dLbl>
              <c:idx val="12"/>
              <c:tx>
                <c:rich>
                  <a:bodyPr/>
                  <a:lstStyle/>
                  <a:p>
                    <a:r>
                      <a:t>11.9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713E-438D-9CAA-4B2D0F4CF430}"/>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713E-438D-9CAA-4B2D0F4CF430}"/>
                </c:ext>
              </c:extLst>
            </c:dLbl>
            <c:dLbl>
              <c:idx val="14"/>
              <c:tx>
                <c:rich>
                  <a:bodyPr/>
                  <a:lstStyle/>
                  <a:p>
                    <a:r>
                      <a:t>15.48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713E-438D-9CAA-4B2D0F4CF430}"/>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713E-438D-9CAA-4B2D0F4CF430}"/>
                </c:ext>
              </c:extLst>
            </c:dLbl>
            <c:dLbl>
              <c:idx val="16"/>
              <c:tx>
                <c:rich>
                  <a:bodyPr/>
                  <a:lstStyle/>
                  <a:p>
                    <a:r>
                      <a:t>17.42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713E-438D-9CAA-4B2D0F4CF430}"/>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713E-438D-9CAA-4B2D0F4CF43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Bourgogne</c:v>
                  </c:pt>
                </c:lvl>
                <c:lvl>
                  <c:pt idx="0">
                    <c:v>Champagnes</c:v>
                  </c:pt>
                  <c:pt idx="12">
                    <c:v>Mousseux</c:v>
                  </c:pt>
                </c:lvl>
              </c:multiLvlStrCache>
            </c:multiLvlStrRef>
          </c:cat>
          <c:val>
            <c:numRef>
              <c:f>Sheet1!$E$2:$E$19</c:f>
              <c:numCache>
                <c:formatCode>General</c:formatCode>
                <c:ptCount val="18"/>
                <c:pt idx="0">
                  <c:v>52.087000000000003</c:v>
                </c:pt>
                <c:pt idx="1">
                  <c:v>29.7624</c:v>
                </c:pt>
                <c:pt idx="2">
                  <c:v>96.240099999999998</c:v>
                </c:pt>
                <c:pt idx="3">
                  <c:v>54.806699999999999</c:v>
                </c:pt>
                <c:pt idx="4">
                  <c:v>70.820599999999999</c:v>
                </c:pt>
                <c:pt idx="5">
                  <c:v>38.188899999999997</c:v>
                </c:pt>
                <c:pt idx="6">
                  <c:v>40.056399999999996</c:v>
                </c:pt>
                <c:pt idx="7">
                  <c:v>42.754899999999999</c:v>
                </c:pt>
                <c:pt idx="8">
                  <c:v>44.022100000000002</c:v>
                </c:pt>
                <c:pt idx="9">
                  <c:v>0</c:v>
                </c:pt>
                <c:pt idx="10">
                  <c:v>169.0966</c:v>
                </c:pt>
                <c:pt idx="11">
                  <c:v>0</c:v>
                </c:pt>
                <c:pt idx="12">
                  <c:v>11.9002</c:v>
                </c:pt>
                <c:pt idx="13">
                  <c:v>0</c:v>
                </c:pt>
                <c:pt idx="14">
                  <c:v>15.480499999999999</c:v>
                </c:pt>
                <c:pt idx="15">
                  <c:v>0</c:v>
                </c:pt>
                <c:pt idx="16">
                  <c:v>17.416399999999999</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F91E-46F1-BB7C-5F255362F1AC}"/>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6.9</c:v>
                </c:pt>
                <c:pt idx="1">
                  <c:v>0.8</c:v>
                </c:pt>
                <c:pt idx="2">
                  <c:v>1.3</c:v>
                </c:pt>
                <c:pt idx="3">
                  <c:v>0.1</c:v>
                </c:pt>
                <c:pt idx="4">
                  <c:v>0.6</c:v>
                </c:pt>
                <c:pt idx="5">
                  <c:v>0.1</c:v>
                </c:pt>
                <c:pt idx="6">
                  <c:v>0.5</c:v>
                </c:pt>
                <c:pt idx="7">
                  <c:v>0</c:v>
                </c:pt>
                <c:pt idx="8">
                  <c:v>0.3</c:v>
                </c:pt>
                <c:pt idx="9">
                  <c:v>0</c:v>
                </c:pt>
                <c:pt idx="10">
                  <c:v>0.3</c:v>
                </c:pt>
                <c:pt idx="11">
                  <c:v>0</c:v>
                </c:pt>
                <c:pt idx="12">
                  <c:v>0.3</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91.79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F91E-46F1-BB7C-5F255362F1AC}"/>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F91E-46F1-BB7C-5F255362F1AC}"/>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F91E-46F1-BB7C-5F255362F1AC}"/>
                </c:ext>
              </c:extLst>
            </c:dLbl>
            <c:dLbl>
              <c:idx val="7"/>
              <c:tx>
                <c:rich>
                  <a:bodyPr/>
                  <a:lstStyle/>
                  <a:p>
                    <a:r>
                      <a:t>42.42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F91E-46F1-BB7C-5F255362F1AC}"/>
                </c:ext>
              </c:extLst>
            </c:dLbl>
            <c:dLbl>
              <c:idx val="8"/>
              <c:tx>
                <c:rich>
                  <a:bodyPr/>
                  <a:lstStyle/>
                  <a:p>
                    <a:r>
                      <a:t>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F91E-46F1-BB7C-5F255362F1AC}"/>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F91E-46F1-BB7C-5F255362F1AC}"/>
                </c:ext>
              </c:extLst>
            </c:dLbl>
            <c:dLbl>
              <c:idx val="10"/>
              <c:tx>
                <c:rich>
                  <a:bodyPr/>
                  <a:lstStyle/>
                  <a:p>
                    <a:r>
                      <a:t>139.68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F91E-46F1-BB7C-5F255362F1AC}"/>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F91E-46F1-BB7C-5F255362F1AC}"/>
                </c:ext>
              </c:extLst>
            </c:dLbl>
            <c:dLbl>
              <c:idx val="12"/>
              <c:tx>
                <c:rich>
                  <a:bodyPr/>
                  <a:lstStyle/>
                  <a:p>
                    <a:r>
                      <a:t>11.79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F91E-46F1-BB7C-5F255362F1AC}"/>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F91E-46F1-BB7C-5F255362F1AC}"/>
                </c:ext>
              </c:extLst>
            </c:dLbl>
            <c:dLbl>
              <c:idx val="14"/>
              <c:tx>
                <c:rich>
                  <a:bodyPr/>
                  <a:lstStyle/>
                  <a:p>
                    <a:r>
                      <a:t>15.1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F91E-46F1-BB7C-5F255362F1AC}"/>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F91E-46F1-BB7C-5F255362F1AC}"/>
                </c:ext>
              </c:extLst>
            </c:dLbl>
            <c:dLbl>
              <c:idx val="16"/>
              <c:tx>
                <c:rich>
                  <a:bodyPr/>
                  <a:lstStyle/>
                  <a:p>
                    <a:r>
                      <a:t>19.28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F91E-46F1-BB7C-5F255362F1AC}"/>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F91E-46F1-BB7C-5F255362F1A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51.553199999999997</c:v>
                </c:pt>
                <c:pt idx="1">
                  <c:v>29.5824</c:v>
                </c:pt>
                <c:pt idx="2">
                  <c:v>91.7941</c:v>
                </c:pt>
                <c:pt idx="3">
                  <c:v>54.840200000000003</c:v>
                </c:pt>
                <c:pt idx="4">
                  <c:v>69.801000000000002</c:v>
                </c:pt>
                <c:pt idx="5">
                  <c:v>37.558</c:v>
                </c:pt>
                <c:pt idx="6">
                  <c:v>40.034799999999997</c:v>
                </c:pt>
                <c:pt idx="7">
                  <c:v>42.422400000000003</c:v>
                </c:pt>
                <c:pt idx="8">
                  <c:v>44.418100000000003</c:v>
                </c:pt>
                <c:pt idx="9">
                  <c:v>0</c:v>
                </c:pt>
                <c:pt idx="10">
                  <c:v>139.68</c:v>
                </c:pt>
                <c:pt idx="11">
                  <c:v>0</c:v>
                </c:pt>
                <c:pt idx="12">
                  <c:v>11.7942</c:v>
                </c:pt>
                <c:pt idx="13">
                  <c:v>0</c:v>
                </c:pt>
                <c:pt idx="14">
                  <c:v>15.0991</c:v>
                </c:pt>
                <c:pt idx="15">
                  <c:v>0</c:v>
                </c:pt>
                <c:pt idx="16">
                  <c:v>19.282299999999999</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3E97-4E2C-A662-FE184997CBC4}"/>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Mousseux</c:v>
                  </c:pt>
                  <c:pt idx="2">
                    <c:v>Champagnes</c:v>
                  </c:pt>
                  <c:pt idx="4">
                    <c:v>Effervescents Sans Alcool</c:v>
                  </c:pt>
                </c:lvl>
              </c:multiLvlStrCache>
            </c:multiLvlStrRef>
          </c:cat>
          <c:val>
            <c:numRef>
              <c:f>Sheet1!$C$2:$C$7</c:f>
              <c:numCache>
                <c:formatCode>General</c:formatCode>
                <c:ptCount val="6"/>
                <c:pt idx="0">
                  <c:v>574.1</c:v>
                </c:pt>
                <c:pt idx="1">
                  <c:v>0</c:v>
                </c:pt>
                <c:pt idx="2">
                  <c:v>567.1</c:v>
                </c:pt>
                <c:pt idx="3">
                  <c:v>5.7</c:v>
                </c:pt>
                <c:pt idx="4">
                  <c:v>23.8</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3E97-4E2C-A662-FE184997CBC4}"/>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3E97-4E2C-A662-FE184997CBC4}"/>
                </c:ext>
              </c:extLst>
            </c:dLbl>
            <c:dLbl>
              <c:idx val="2"/>
              <c:tx>
                <c:rich>
                  <a:bodyPr/>
                  <a:lstStyle/>
                  <a:p>
                    <a:r>
                      <a:t>28.07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3E97-4E2C-A662-FE184997CBC4}"/>
                </c:ext>
              </c:extLst>
            </c:dLbl>
            <c:dLbl>
              <c:idx val="3"/>
              <c:tx>
                <c:rich>
                  <a:bodyPr/>
                  <a:lstStyle/>
                  <a:p>
                    <a:r>
                      <a:t>31.6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3E97-4E2C-A662-FE184997CBC4}"/>
                </c:ext>
              </c:extLst>
            </c:dLbl>
            <c:dLbl>
              <c:idx val="4"/>
              <c:tx>
                <c:rich>
                  <a:bodyPr/>
                  <a:lstStyle/>
                  <a:p>
                    <a:r>
                      <a:t>5.14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3E97-4E2C-A662-FE184997CBC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3E97-4E2C-A662-FE184997CBC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Mousseux</c:v>
                  </c:pt>
                  <c:pt idx="2">
                    <c:v>Champagnes</c:v>
                  </c:pt>
                  <c:pt idx="4">
                    <c:v>Effervescents Sans Alcool</c:v>
                  </c:pt>
                </c:lvl>
              </c:multiLvlStrCache>
            </c:multiLvlStrRef>
          </c:cat>
          <c:val>
            <c:numRef>
              <c:f>Sheet1!$D$2:$D$7</c:f>
              <c:numCache>
                <c:formatCode>General</c:formatCode>
                <c:ptCount val="6"/>
                <c:pt idx="0">
                  <c:v>5.1007999999999996</c:v>
                </c:pt>
                <c:pt idx="1">
                  <c:v>0</c:v>
                </c:pt>
                <c:pt idx="2">
                  <c:v>28.0685</c:v>
                </c:pt>
                <c:pt idx="3">
                  <c:v>31.603300000000001</c:v>
                </c:pt>
                <c:pt idx="4">
                  <c:v>5.1375000000000002</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D028-41E9-A76F-720597AF94A4}"/>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62.9</c:v>
                </c:pt>
                <c:pt idx="1">
                  <c:v>5.7</c:v>
                </c:pt>
                <c:pt idx="2">
                  <c:v>4.3</c:v>
                </c:pt>
                <c:pt idx="3">
                  <c:v>0</c:v>
                </c:pt>
                <c:pt idx="4">
                  <c:v>0.7</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57.55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D028-41E9-A76F-720597AF94A4}"/>
                </c:ext>
              </c:extLst>
            </c:dLbl>
            <c:dLbl>
              <c:idx val="1"/>
              <c:tx>
                <c:rich>
                  <a:bodyPr/>
                  <a:lstStyle/>
                  <a:p>
                    <a:r>
                      <a:t>31.63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D028-41E9-A76F-720597AF94A4}"/>
                </c:ext>
              </c:extLst>
            </c:dLbl>
            <c:dLbl>
              <c:idx val="2"/>
              <c:tx>
                <c:rich>
                  <a:bodyPr/>
                  <a:lstStyle/>
                  <a:p>
                    <a:r>
                      <a:t>14.09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D028-41E9-A76F-720597AF94A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D028-41E9-A76F-720597AF94A4}"/>
                </c:ext>
              </c:extLst>
            </c:dLbl>
            <c:dLbl>
              <c:idx val="4"/>
              <c:tx>
                <c:rich>
                  <a:bodyPr/>
                  <a:lstStyle/>
                  <a:p>
                    <a:r>
                      <a:t>23.08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D028-41E9-A76F-720597AF94A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D028-41E9-A76F-720597AF94A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57.546900000000001</c:v>
                </c:pt>
                <c:pt idx="1">
                  <c:v>31.633600000000001</c:v>
                </c:pt>
                <c:pt idx="2">
                  <c:v>14.0893</c:v>
                </c:pt>
                <c:pt idx="3">
                  <c:v>0</c:v>
                </c:pt>
                <c:pt idx="4">
                  <c:v>23.079899999999999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06E2-465B-AF21-3E54172320F9}"/>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27.1</c:v>
                </c:pt>
                <c:pt idx="1">
                  <c:v>2.5</c:v>
                </c:pt>
                <c:pt idx="2">
                  <c:v>2.1</c:v>
                </c:pt>
                <c:pt idx="3">
                  <c:v>0</c:v>
                </c:pt>
                <c:pt idx="4">
                  <c:v>0.3</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06E2-465B-AF21-3E54172320F9}"/>
                </c:ext>
              </c:extLst>
            </c:dLbl>
            <c:dLbl>
              <c:idx val="1"/>
              <c:tx>
                <c:rich>
                  <a:bodyPr/>
                  <a:lstStyle/>
                  <a:p>
                    <a:r>
                      <a:t>31.69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06E2-465B-AF21-3E54172320F9}"/>
                </c:ext>
              </c:extLst>
            </c:dLbl>
            <c:dLbl>
              <c:idx val="2"/>
              <c:tx>
                <c:rich>
                  <a:bodyPr/>
                  <a:lstStyle/>
                  <a:p>
                    <a:r>
                      <a:t>14.06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6E2-465B-AF21-3E54172320F9}"/>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6E2-465B-AF21-3E54172320F9}"/>
                </c:ext>
              </c:extLst>
            </c:dLbl>
            <c:dLbl>
              <c:idx val="4"/>
              <c:tx>
                <c:rich>
                  <a:bodyPr/>
                  <a:lstStyle/>
                  <a:p>
                    <a:r>
                      <a:t>23.02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6E2-465B-AF21-3E54172320F9}"/>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6E2-465B-AF21-3E54172320F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55.727899999999998</c:v>
                </c:pt>
                <c:pt idx="1">
                  <c:v>31.6877</c:v>
                </c:pt>
                <c:pt idx="2">
                  <c:v>14.055899999999999</c:v>
                </c:pt>
                <c:pt idx="3">
                  <c:v>0</c:v>
                </c:pt>
                <c:pt idx="4">
                  <c:v>23.024899999999999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12.2</c:v>
                </c:pt>
                <c:pt idx="1">
                  <c:v>1.3</c:v>
                </c:pt>
                <c:pt idx="2">
                  <c:v>0.8</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7349-4B72-8B22-66D7C4480B04}"/>
                </c:ext>
              </c:extLst>
            </c:dLbl>
            <c:dLbl>
              <c:idx val="1"/>
              <c:tx>
                <c:rich>
                  <a:bodyPr/>
                  <a:lstStyle/>
                  <a:p>
                    <a:r>
                      <a:t>31.65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7349-4B72-8B22-66D7C4480B04}"/>
                </c:ext>
              </c:extLst>
            </c:dLbl>
            <c:dLbl>
              <c:idx val="2"/>
              <c:tx>
                <c:rich>
                  <a:bodyPr/>
                  <a:lstStyle/>
                  <a:p>
                    <a:r>
                      <a:t>14.08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7349-4B72-8B22-66D7C4480B0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7349-4B72-8B22-66D7C4480B0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55.716000000000001</c:v>
                </c:pt>
                <c:pt idx="1">
                  <c:v>31.645600000000002</c:v>
                </c:pt>
                <c:pt idx="2">
                  <c:v>14.082000000000001</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7.6</c:v>
                </c:pt>
                <c:pt idx="1">
                  <c:v>0.6</c:v>
                </c:pt>
                <c:pt idx="2">
                  <c:v>0.5</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BF09-4C7E-8F70-7792C40EF53E}"/>
                </c:ext>
              </c:extLst>
            </c:dLbl>
            <c:dLbl>
              <c:idx val="1"/>
              <c:tx>
                <c:rich>
                  <a:bodyPr/>
                  <a:lstStyle/>
                  <a:p>
                    <a:r>
                      <a:t>31.61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BF09-4C7E-8F70-7792C40EF53E}"/>
                </c:ext>
              </c:extLst>
            </c:dLbl>
            <c:dLbl>
              <c:idx val="2"/>
              <c:tx>
                <c:rich>
                  <a:bodyPr/>
                  <a:lstStyle/>
                  <a:p>
                    <a:r>
                      <a:t>14.47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BF09-4C7E-8F70-7792C40EF53E}"/>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BF09-4C7E-8F70-7792C40EF53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59.992100000000001</c:v>
                </c:pt>
                <c:pt idx="1">
                  <c:v>31.608499999999999</c:v>
                </c:pt>
                <c:pt idx="2">
                  <c:v>14.4686</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5.4</c:v>
                </c:pt>
                <c:pt idx="1">
                  <c:v>0.3</c:v>
                </c:pt>
                <c:pt idx="2">
                  <c:v>0.2</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64.91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5836-46C9-8FBE-018478131361}"/>
                </c:ext>
              </c:extLst>
            </c:dLbl>
            <c:dLbl>
              <c:idx val="1"/>
              <c:tx>
                <c:rich>
                  <a:bodyPr/>
                  <a:lstStyle/>
                  <a:p>
                    <a:r>
                      <a:t>31.74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5836-46C9-8FBE-018478131361}"/>
                </c:ext>
              </c:extLst>
            </c:dLbl>
            <c:dLbl>
              <c:idx val="2"/>
              <c:tx>
                <c:rich>
                  <a:bodyPr/>
                  <a:lstStyle/>
                  <a:p>
                    <a:r>
                      <a:t>14.26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836-46C9-8FBE-018478131361}"/>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836-46C9-8FBE-01847813136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64.910399999999996</c:v>
                </c:pt>
                <c:pt idx="1">
                  <c:v>31.7425</c:v>
                </c:pt>
                <c:pt idx="2">
                  <c:v>14.255800000000001</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3.2</c:v>
                </c:pt>
                <c:pt idx="1">
                  <c:v>0.2</c:v>
                </c:pt>
                <c:pt idx="2">
                  <c:v>0.2</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62.51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DD06-4A88-A066-80C162EC35A3}"/>
                </c:ext>
              </c:extLst>
            </c:dLbl>
            <c:dLbl>
              <c:idx val="1"/>
              <c:tx>
                <c:rich>
                  <a:bodyPr/>
                  <a:lstStyle/>
                  <a:p>
                    <a:r>
                      <a:t>31.76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DD06-4A88-A066-80C162EC35A3}"/>
                </c:ext>
              </c:extLst>
            </c:dLbl>
            <c:dLbl>
              <c:idx val="2"/>
              <c:tx>
                <c:rich>
                  <a:bodyPr/>
                  <a:lstStyle/>
                  <a:p>
                    <a:r>
                      <a:t>13.75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DD06-4A88-A066-80C162EC35A3}"/>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DD06-4A88-A066-80C162EC35A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62.505899999999997</c:v>
                </c:pt>
                <c:pt idx="1">
                  <c:v>31.761099999999999</c:v>
                </c:pt>
                <c:pt idx="2">
                  <c:v>13.750500000000001</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96BA-4F54-A742-EBF16683C547}"/>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43.7</c:v>
                </c:pt>
                <c:pt idx="1">
                  <c:v>3.8</c:v>
                </c:pt>
                <c:pt idx="2">
                  <c:v>2.7</c:v>
                </c:pt>
                <c:pt idx="3">
                  <c:v>0</c:v>
                </c:pt>
                <c:pt idx="4">
                  <c:v>0.5</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57.67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96BA-4F54-A742-EBF16683C547}"/>
                </c:ext>
              </c:extLst>
            </c:dLbl>
            <c:dLbl>
              <c:idx val="1"/>
              <c:tx>
                <c:rich>
                  <a:bodyPr/>
                  <a:lstStyle/>
                  <a:p>
                    <a:r>
                      <a:t>31.66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96BA-4F54-A742-EBF16683C547}"/>
                </c:ext>
              </c:extLst>
            </c:dLbl>
            <c:dLbl>
              <c:idx val="2"/>
              <c:tx>
                <c:rich>
                  <a:bodyPr/>
                  <a:lstStyle/>
                  <a:p>
                    <a:r>
                      <a:t>14.13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6BA-4F54-A742-EBF16683C547}"/>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6BA-4F54-A742-EBF16683C547}"/>
                </c:ext>
              </c:extLst>
            </c:dLbl>
            <c:dLbl>
              <c:idx val="4"/>
              <c:tx>
                <c:rich>
                  <a:bodyPr/>
                  <a:lstStyle/>
                  <a:p>
                    <a:r>
                      <a:t>23.4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6BA-4F54-A742-EBF16683C547}"/>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6BA-4F54-A742-EBF16683C54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57.671999999999997</c:v>
                </c:pt>
                <c:pt idx="1">
                  <c:v>31.663</c:v>
                </c:pt>
                <c:pt idx="2">
                  <c:v>14.1342</c:v>
                </c:pt>
                <c:pt idx="3">
                  <c:v>0</c:v>
                </c:pt>
                <c:pt idx="4">
                  <c:v>23.398599999999998</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A80FE98-368F-4FD0-AAB6-D7F6DD1E22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E3B739A-5DE7-41DF-9DBF-21DA49120E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D21E18F-2DD4-41FA-A59D-853525D25E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5DAD55D-3E1E-4833-8696-20FA610194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152605A-3F42-4BE9-91C1-6D4E41B31E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4FEC3575-E295-4B53-98B2-AC24FC9C6D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D1DA2856-4A97-4FAE-8F2A-A936E9C21F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809925F-556B-450C-BB77-BC41FBF04B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57.5593</c:v>
                </c:pt>
                <c:pt idx="1">
                  <c:v>22.207599999999999</c:v>
                </c:pt>
                <c:pt idx="2">
                  <c:v>48.483199999999997</c:v>
                </c:pt>
                <c:pt idx="3">
                  <c:v>49.057299999999998</c:v>
                </c:pt>
                <c:pt idx="4">
                  <c:v>29.282399999999999</c:v>
                </c:pt>
                <c:pt idx="5">
                  <c:v>37.173099999999998</c:v>
                </c:pt>
                <c:pt idx="6">
                  <c:v>30.305599999999998</c:v>
                </c:pt>
                <c:pt idx="7">
                  <c:v>52.314700000000002</c:v>
                </c:pt>
              </c:numCache>
            </c:numRef>
          </c:xVal>
          <c:yVal>
            <c:numRef>
              <c:f>Sheet1!$B$2:$B$9</c:f>
              <c:numCache>
                <c:formatCode>General</c:formatCode>
                <c:ptCount val="8"/>
                <c:pt idx="0">
                  <c:v>1.4390000000000001</c:v>
                </c:pt>
                <c:pt idx="1">
                  <c:v>0.56299999999999994</c:v>
                </c:pt>
                <c:pt idx="2">
                  <c:v>1.1859999999999999</c:v>
                </c:pt>
                <c:pt idx="3">
                  <c:v>1.0980000000000001</c:v>
                </c:pt>
                <c:pt idx="4">
                  <c:v>0.74399999999999999</c:v>
                </c:pt>
                <c:pt idx="5">
                  <c:v>0.94499999999999995</c:v>
                </c:pt>
                <c:pt idx="6">
                  <c:v>0.79200000000000004</c:v>
                </c:pt>
                <c:pt idx="7">
                  <c:v>1.1599999999999999</c:v>
                </c:pt>
              </c:numCache>
            </c:numRef>
          </c:yVal>
          <c:bubbleSize>
            <c:numRef>
              <c:f>Sheet1!$C$2:$C$9</c:f>
              <c:numCache>
                <c:formatCode>General</c:formatCode>
                <c:ptCount val="8"/>
                <c:pt idx="0">
                  <c:v>8876227</c:v>
                </c:pt>
                <c:pt idx="1">
                  <c:v>4648693</c:v>
                </c:pt>
                <c:pt idx="2">
                  <c:v>4269285</c:v>
                </c:pt>
                <c:pt idx="3">
                  <c:v>2622261</c:v>
                </c:pt>
                <c:pt idx="4">
                  <c:v>2092464</c:v>
                </c:pt>
                <c:pt idx="5">
                  <c:v>1761075</c:v>
                </c:pt>
                <c:pt idx="6">
                  <c:v>1729845</c:v>
                </c:pt>
                <c:pt idx="7">
                  <c:v>1639753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Taittinger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6.3</c:v>
                </c:pt>
                <c:pt idx="1">
                  <c:v>0.6</c:v>
                </c:pt>
                <c:pt idx="2">
                  <c:v>0.3</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60.73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AFE1-4C32-9851-47D9D9B5D2CF}"/>
                </c:ext>
              </c:extLst>
            </c:dLbl>
            <c:dLbl>
              <c:idx val="1"/>
              <c:tx>
                <c:rich>
                  <a:bodyPr/>
                  <a:lstStyle/>
                  <a:p>
                    <a:r>
                      <a:t>31.42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AFE1-4C32-9851-47D9D9B5D2CF}"/>
                </c:ext>
              </c:extLst>
            </c:dLbl>
            <c:dLbl>
              <c:idx val="2"/>
              <c:tx>
                <c:rich>
                  <a:bodyPr/>
                  <a:lstStyle/>
                  <a:p>
                    <a:r>
                      <a:t>13.62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AFE1-4C32-9851-47D9D9B5D2CF}"/>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AFE1-4C32-9851-47D9D9B5D2C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60.7303</c:v>
                </c:pt>
                <c:pt idx="1">
                  <c:v>31.423500000000001</c:v>
                </c:pt>
                <c:pt idx="2">
                  <c:v>13.6219</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2D24-4EA4-A575-8010E0383CA4}"/>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3.5</c:v>
                </c:pt>
                <c:pt idx="1">
                  <c:v>0.3</c:v>
                </c:pt>
                <c:pt idx="2">
                  <c:v>0.3</c:v>
                </c:pt>
                <c:pt idx="3">
                  <c:v>0</c:v>
                </c:pt>
                <c:pt idx="4">
                  <c:v>0</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58.76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2D24-4EA4-A575-8010E0383CA4}"/>
                </c:ext>
              </c:extLst>
            </c:dLbl>
            <c:dLbl>
              <c:idx val="1"/>
              <c:tx>
                <c:rich>
                  <a:bodyPr/>
                  <a:lstStyle/>
                  <a:p>
                    <a:r>
                      <a:t>32.7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2D24-4EA4-A575-8010E0383CA4}"/>
                </c:ext>
              </c:extLst>
            </c:dLbl>
            <c:dLbl>
              <c:idx val="2"/>
              <c:tx>
                <c:rich>
                  <a:bodyPr/>
                  <a:lstStyle/>
                  <a:p>
                    <a:r>
                      <a:t>13.7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D24-4EA4-A575-8010E0383CA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D24-4EA4-A575-8010E0383CA4}"/>
                </c:ext>
              </c:extLst>
            </c:dLbl>
            <c:dLbl>
              <c:idx val="4"/>
              <c:tx>
                <c:rich>
                  <a:bodyPr/>
                  <a:lstStyle/>
                  <a:p>
                    <a:r>
                      <a:t>23.3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D24-4EA4-A575-8010E0383CA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D24-4EA4-A575-8010E0383CA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58.762300000000003</c:v>
                </c:pt>
                <c:pt idx="1">
                  <c:v>32.7014</c:v>
                </c:pt>
                <c:pt idx="2">
                  <c:v>13.6953</c:v>
                </c:pt>
                <c:pt idx="3">
                  <c:v>0</c:v>
                </c:pt>
                <c:pt idx="4">
                  <c:v>23.302399999999999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44CD-4906-BA92-B8DCC9D53194}"/>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1.8</c:v>
                </c:pt>
                <c:pt idx="1">
                  <c:v>0.2</c:v>
                </c:pt>
                <c:pt idx="2">
                  <c:v>0.1</c:v>
                </c:pt>
                <c:pt idx="3">
                  <c:v>0</c:v>
                </c:pt>
                <c:pt idx="4">
                  <c:v>0</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44CD-4906-BA92-B8DCC9D53194}"/>
                </c:ext>
              </c:extLst>
            </c:dLbl>
            <c:dLbl>
              <c:idx val="1"/>
              <c:tx>
                <c:rich>
                  <a:bodyPr/>
                  <a:lstStyle/>
                  <a:p>
                    <a:r>
                      <a:t>30.67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44CD-4906-BA92-B8DCC9D53194}"/>
                </c:ext>
              </c:extLst>
            </c:dLbl>
            <c:dLbl>
              <c:idx val="2"/>
              <c:tx>
                <c:rich>
                  <a:bodyPr/>
                  <a:lstStyle/>
                  <a:p>
                    <a:r>
                      <a:t>13.43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4CD-4906-BA92-B8DCC9D5319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4CD-4906-BA92-B8DCC9D53194}"/>
                </c:ext>
              </c:extLst>
            </c:dLbl>
            <c:dLbl>
              <c:idx val="4"/>
              <c:tx>
                <c:rich>
                  <a:bodyPr/>
                  <a:lstStyle/>
                  <a:p>
                    <a:r>
                      <a:t>21.66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4CD-4906-BA92-B8DCC9D5319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4CD-4906-BA92-B8DCC9D5319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54.082299999999996</c:v>
                </c:pt>
                <c:pt idx="1">
                  <c:v>30.671199999999999</c:v>
                </c:pt>
                <c:pt idx="2">
                  <c:v>13.433999999999999</c:v>
                </c:pt>
                <c:pt idx="3">
                  <c:v>0</c:v>
                </c:pt>
                <c:pt idx="4">
                  <c:v>21.657599999999999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1.6</c:v>
                </c:pt>
                <c:pt idx="1">
                  <c:v>0.2</c:v>
                </c:pt>
                <c:pt idx="2">
                  <c:v>0.2</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742F-4792-9499-CF5B64765A64}"/>
                </c:ext>
              </c:extLst>
            </c:dLbl>
            <c:dLbl>
              <c:idx val="1"/>
              <c:tx>
                <c:rich>
                  <a:bodyPr/>
                  <a:lstStyle/>
                  <a:p>
                    <a:r>
                      <a:t>31.0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742F-4792-9499-CF5B64765A64}"/>
                </c:ext>
              </c:extLst>
            </c:dLbl>
            <c:dLbl>
              <c:idx val="2"/>
              <c:tx>
                <c:rich>
                  <a:bodyPr/>
                  <a:lstStyle/>
                  <a:p>
                    <a:r>
                      <a:t>15.44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742F-4792-9499-CF5B64765A6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742F-4792-9499-CF5B64765A6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53.488700000000001</c:v>
                </c:pt>
                <c:pt idx="1">
                  <c:v>30.996300000000002</c:v>
                </c:pt>
                <c:pt idx="2">
                  <c:v>15.4397</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9297-49A7-ABDE-C439D1C912F1}"/>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18.8</c:v>
                </c:pt>
                <c:pt idx="1">
                  <c:v>1.5</c:v>
                </c:pt>
                <c:pt idx="2">
                  <c:v>1</c:v>
                </c:pt>
                <c:pt idx="3">
                  <c:v>0</c:v>
                </c:pt>
                <c:pt idx="4">
                  <c:v>0.2</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61.19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9297-49A7-ABDE-C439D1C912F1}"/>
                </c:ext>
              </c:extLst>
            </c:dLbl>
            <c:dLbl>
              <c:idx val="1"/>
              <c:tx>
                <c:rich>
                  <a:bodyPr/>
                  <a:lstStyle/>
                  <a:p>
                    <a:r>
                      <a:t>31.59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9297-49A7-ABDE-C439D1C912F1}"/>
                </c:ext>
              </c:extLst>
            </c:dLbl>
            <c:dLbl>
              <c:idx val="2"/>
              <c:tx>
                <c:rich>
                  <a:bodyPr/>
                  <a:lstStyle/>
                  <a:p>
                    <a:r>
                      <a:t>13.92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297-49A7-ABDE-C439D1C912F1}"/>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297-49A7-ABDE-C439D1C912F1}"/>
                </c:ext>
              </c:extLst>
            </c:dLbl>
            <c:dLbl>
              <c:idx val="4"/>
              <c:tx>
                <c:rich>
                  <a:bodyPr/>
                  <a:lstStyle/>
                  <a:p>
                    <a:r>
                      <a:t>24.48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297-49A7-ABDE-C439D1C912F1}"/>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297-49A7-ABDE-C439D1C912F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61.190300000000001</c:v>
                </c:pt>
                <c:pt idx="1">
                  <c:v>31.593699999999998</c:v>
                </c:pt>
                <c:pt idx="2">
                  <c:v>13.916499999999999</c:v>
                </c:pt>
                <c:pt idx="3">
                  <c:v>0</c:v>
                </c:pt>
                <c:pt idx="4">
                  <c:v>24.481999999999999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CA7C-45CB-BABA-3DC12291C1A9}"/>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9</c:v>
                </c:pt>
                <c:pt idx="1">
                  <c:v>0.8</c:v>
                </c:pt>
                <c:pt idx="2">
                  <c:v>0.7</c:v>
                </c:pt>
                <c:pt idx="3">
                  <c:v>0</c:v>
                </c:pt>
                <c:pt idx="4">
                  <c:v>0.1</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56.34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CA7C-45CB-BABA-3DC12291C1A9}"/>
                </c:ext>
              </c:extLst>
            </c:dLbl>
            <c:dLbl>
              <c:idx val="1"/>
              <c:tx>
                <c:rich>
                  <a:bodyPr/>
                  <a:lstStyle/>
                  <a:p>
                    <a:r>
                      <a:t>31.39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CA7C-45CB-BABA-3DC12291C1A9}"/>
                </c:ext>
              </c:extLst>
            </c:dLbl>
            <c:dLbl>
              <c:idx val="2"/>
              <c:tx>
                <c:rich>
                  <a:bodyPr/>
                  <a:lstStyle/>
                  <a:p>
                    <a:r>
                      <a:t>14.06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CA7C-45CB-BABA-3DC12291C1A9}"/>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CA7C-45CB-BABA-3DC12291C1A9}"/>
                </c:ext>
              </c:extLst>
            </c:dLbl>
            <c:dLbl>
              <c:idx val="4"/>
              <c:tx>
                <c:rich>
                  <a:bodyPr/>
                  <a:lstStyle/>
                  <a:p>
                    <a:r>
                      <a:t>23.11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CA7C-45CB-BABA-3DC12291C1A9}"/>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CA7C-45CB-BABA-3DC12291C1A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56.344200000000001</c:v>
                </c:pt>
                <c:pt idx="1">
                  <c:v>31.387</c:v>
                </c:pt>
                <c:pt idx="2">
                  <c:v>14.055400000000001</c:v>
                </c:pt>
                <c:pt idx="3">
                  <c:v>0</c:v>
                </c:pt>
                <c:pt idx="4">
                  <c:v>23.1082</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A76E-4303-95E6-BFAE9D08EB84}"/>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13.9</c:v>
                </c:pt>
                <c:pt idx="1">
                  <c:v>1.3</c:v>
                </c:pt>
                <c:pt idx="2">
                  <c:v>1</c:v>
                </c:pt>
                <c:pt idx="3">
                  <c:v>0</c:v>
                </c:pt>
                <c:pt idx="4">
                  <c:v>0.2</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56.41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A76E-4303-95E6-BFAE9D08EB84}"/>
                </c:ext>
              </c:extLst>
            </c:dLbl>
            <c:dLbl>
              <c:idx val="1"/>
              <c:tx>
                <c:rich>
                  <a:bodyPr/>
                  <a:lstStyle/>
                  <a:p>
                    <a:r>
                      <a:t>31.61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A76E-4303-95E6-BFAE9D08EB84}"/>
                </c:ext>
              </c:extLst>
            </c:dLbl>
            <c:dLbl>
              <c:idx val="2"/>
              <c:tx>
                <c:rich>
                  <a:bodyPr/>
                  <a:lstStyle/>
                  <a:p>
                    <a:r>
                      <a:t>14.06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A76E-4303-95E6-BFAE9D08EB8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A76E-4303-95E6-BFAE9D08EB84}"/>
                </c:ext>
              </c:extLst>
            </c:dLbl>
            <c:dLbl>
              <c:idx val="4"/>
              <c:tx>
                <c:rich>
                  <a:bodyPr/>
                  <a:lstStyle/>
                  <a:p>
                    <a:r>
                      <a:t>23.25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A76E-4303-95E6-BFAE9D08EB8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A76E-4303-95E6-BFAE9D08EB8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56.410800000000002</c:v>
                </c:pt>
                <c:pt idx="1">
                  <c:v>31.6081</c:v>
                </c:pt>
                <c:pt idx="2">
                  <c:v>14.0586</c:v>
                </c:pt>
                <c:pt idx="3">
                  <c:v>0</c:v>
                </c:pt>
                <c:pt idx="4">
                  <c:v>23.253499999999999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11.1</c:v>
                </c:pt>
                <c:pt idx="1">
                  <c:v>1</c:v>
                </c:pt>
                <c:pt idx="2">
                  <c:v>0.8</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EE3F-42A4-917D-33D0A474F2D6}"/>
                </c:ext>
              </c:extLst>
            </c:dLbl>
            <c:dLbl>
              <c:idx val="1"/>
              <c:tx>
                <c:rich>
                  <a:bodyPr/>
                  <a:lstStyle/>
                  <a:p>
                    <a:r>
                      <a:t>31.77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EE3F-42A4-917D-33D0A474F2D6}"/>
                </c:ext>
              </c:extLst>
            </c:dLbl>
            <c:dLbl>
              <c:idx val="2"/>
              <c:tx>
                <c:rich>
                  <a:bodyPr/>
                  <a:lstStyle/>
                  <a:p>
                    <a:r>
                      <a:t>14.34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EE3F-42A4-917D-33D0A474F2D6}"/>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EE3F-42A4-917D-33D0A474F2D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56.203899999999997</c:v>
                </c:pt>
                <c:pt idx="1">
                  <c:v>31.770299999999999</c:v>
                </c:pt>
                <c:pt idx="2">
                  <c:v>14.335100000000001</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10.1</c:v>
                </c:pt>
                <c:pt idx="1">
                  <c:v>1.1000000000000001</c:v>
                </c:pt>
                <c:pt idx="2">
                  <c:v>0.8</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8A2B-425E-A5A3-9F2D286C4B03}"/>
                </c:ext>
              </c:extLst>
            </c:dLbl>
            <c:dLbl>
              <c:idx val="1"/>
              <c:tx>
                <c:rich>
                  <a:bodyPr/>
                  <a:lstStyle/>
                  <a:p>
                    <a:r>
                      <a:t>31.82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8A2B-425E-A5A3-9F2D286C4B03}"/>
                </c:ext>
              </c:extLst>
            </c:dLbl>
            <c:dLbl>
              <c:idx val="2"/>
              <c:tx>
                <c:rich>
                  <a:bodyPr/>
                  <a:lstStyle/>
                  <a:p>
                    <a:r>
                      <a:t>14.13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8A2B-425E-A5A3-9F2D286C4B03}"/>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8A2B-425E-A5A3-9F2D286C4B0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55.447299999999998</c:v>
                </c:pt>
                <c:pt idx="1">
                  <c:v>31.8188</c:v>
                </c:pt>
                <c:pt idx="2">
                  <c:v>14.1297</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4B1B-4ECE-9A37-3F2F5B68475B}"/>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4B1B-4ECE-9A37-3F2F5B68475B}"/>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Mousseux Autres</c:v>
                  </c:pt>
                  <c:pt idx="4">
                    <c:v>Mousseux Italiens</c:v>
                  </c:pt>
                  <c:pt idx="6">
                    <c:v>Mousseux Alsace</c:v>
                  </c:pt>
                  <c:pt idx="8">
                    <c:v>Mousseux Val De Loire</c:v>
                  </c:pt>
                </c:lvl>
              </c:multiLvlStrCache>
            </c:multiLvlStrRef>
          </c:cat>
          <c:val>
            <c:numRef>
              <c:f>Sheet1!$C$2:$C$11</c:f>
              <c:numCache>
                <c:formatCode>General</c:formatCode>
                <c:ptCount val="10"/>
                <c:pt idx="0">
                  <c:v>475.5</c:v>
                </c:pt>
                <c:pt idx="1">
                  <c:v>4.5999999999999996</c:v>
                </c:pt>
                <c:pt idx="2">
                  <c:v>175.7</c:v>
                </c:pt>
                <c:pt idx="3">
                  <c:v>0</c:v>
                </c:pt>
                <c:pt idx="4">
                  <c:v>131.1</c:v>
                </c:pt>
                <c:pt idx="5">
                  <c:v>0</c:v>
                </c:pt>
                <c:pt idx="6">
                  <c:v>103.8</c:v>
                </c:pt>
                <c:pt idx="7">
                  <c:v>0</c:v>
                </c:pt>
                <c:pt idx="8">
                  <c:v>70.3</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26.36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B1B-4ECE-9A37-3F2F5B68475B}"/>
                </c:ext>
              </c:extLst>
            </c:dLbl>
            <c:dLbl>
              <c:idx val="1"/>
              <c:tx>
                <c:rich>
                  <a:bodyPr/>
                  <a:lstStyle/>
                  <a:p>
                    <a:r>
                      <a:t>29.53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B1B-4ECE-9A37-3F2F5B68475B}"/>
                </c:ext>
              </c:extLst>
            </c:dLbl>
            <c:dLbl>
              <c:idx val="2"/>
              <c:tx>
                <c:rich>
                  <a:bodyPr/>
                  <a:lstStyle/>
                  <a:p>
                    <a:r>
                      <a:t>2.94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B1B-4ECE-9A37-3F2F5B68475B}"/>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B1B-4ECE-9A37-3F2F5B68475B}"/>
                </c:ext>
              </c:extLst>
            </c:dLbl>
            <c:dLbl>
              <c:idx val="4"/>
              <c:tx>
                <c:rich>
                  <a:bodyPr/>
                  <a:lstStyle/>
                  <a:p>
                    <a:r>
                      <a:t>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B1B-4ECE-9A37-3F2F5B68475B}"/>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B1B-4ECE-9A37-3F2F5B68475B}"/>
                </c:ext>
              </c:extLst>
            </c:dLbl>
            <c:dLbl>
              <c:idx val="6"/>
              <c:tx>
                <c:rich>
                  <a:bodyPr/>
                  <a:lstStyle/>
                  <a:p>
                    <a:r>
                      <a:t>6.93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4B1B-4ECE-9A37-3F2F5B68475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4B1B-4ECE-9A37-3F2F5B68475B}"/>
                </c:ext>
              </c:extLst>
            </c:dLbl>
            <c:dLbl>
              <c:idx val="8"/>
              <c:tx>
                <c:rich>
                  <a:bodyPr/>
                  <a:lstStyle/>
                  <a:p>
                    <a:r>
                      <a:t>7.18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4B1B-4ECE-9A37-3F2F5B68475B}"/>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4B1B-4ECE-9A37-3F2F5B68475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Mousseux Autres</c:v>
                  </c:pt>
                  <c:pt idx="4">
                    <c:v>Mousseux Italiens</c:v>
                  </c:pt>
                  <c:pt idx="6">
                    <c:v>Mousseux Alsace</c:v>
                  </c:pt>
                  <c:pt idx="8">
                    <c:v>Mousseux Val De Loire</c:v>
                  </c:pt>
                </c:lvl>
              </c:multiLvlStrCache>
            </c:multiLvlStrRef>
          </c:cat>
          <c:val>
            <c:numRef>
              <c:f>Sheet1!$D$2:$D$11</c:f>
              <c:numCache>
                <c:formatCode>General</c:formatCode>
                <c:ptCount val="10"/>
                <c:pt idx="0">
                  <c:v>26.361699999999999</c:v>
                </c:pt>
                <c:pt idx="1">
                  <c:v>29.526199999999999</c:v>
                </c:pt>
                <c:pt idx="2">
                  <c:v>2.94</c:v>
                </c:pt>
                <c:pt idx="3">
                  <c:v>0</c:v>
                </c:pt>
                <c:pt idx="4">
                  <c:v>8.2279999999999998</c:v>
                </c:pt>
                <c:pt idx="5">
                  <c:v>0</c:v>
                </c:pt>
                <c:pt idx="6">
                  <c:v>6.9306000000000001</c:v>
                </c:pt>
                <c:pt idx="7">
                  <c:v>0</c:v>
                </c:pt>
                <c:pt idx="8">
                  <c:v>7.1753</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925801D8-9219-4FDC-93FD-8CCF529B53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0CBAFD39-53CF-4934-82EB-5613B5D364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7B21DD41-40CA-412C-B7DF-E1D0978601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7897F291-67D2-4F59-A02A-B8CE4994D7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A2A922A-27D1-4156-A534-BF462A8A23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7655DD47-5269-4C55-A497-2D291574AA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5CCF9FD-510C-4353-80DB-6FBBCFF2B2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8E8749E-9A2A-4540-8923-3FAEC11D16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29.6005</c:v>
                </c:pt>
                <c:pt idx="1">
                  <c:v>30.4802</c:v>
                </c:pt>
                <c:pt idx="2">
                  <c:v>31.5137</c:v>
                </c:pt>
                <c:pt idx="3">
                  <c:v>35.524299999999997</c:v>
                </c:pt>
              </c:numCache>
            </c:numRef>
          </c:xVal>
          <c:yVal>
            <c:numRef>
              <c:f>Sheet1!$B$2:$B$5</c:f>
              <c:numCache>
                <c:formatCode>General</c:formatCode>
                <c:ptCount val="4"/>
                <c:pt idx="0">
                  <c:v>0.98699999999999999</c:v>
                </c:pt>
                <c:pt idx="1">
                  <c:v>1.0149999999999999</c:v>
                </c:pt>
                <c:pt idx="2">
                  <c:v>1.0469999999999999</c:v>
                </c:pt>
                <c:pt idx="3">
                  <c:v>1.077</c:v>
                </c:pt>
              </c:numCache>
            </c:numRef>
          </c:yVal>
          <c:bubbleSize>
            <c:numRef>
              <c:f>Sheet1!$C$2:$C$5</c:f>
              <c:numCache>
                <c:formatCode>General</c:formatCode>
                <c:ptCount val="4"/>
                <c:pt idx="0">
                  <c:v>2007386</c:v>
                </c:pt>
                <c:pt idx="1">
                  <c:v>530203</c:v>
                </c:pt>
                <c:pt idx="2">
                  <c:v>279022</c:v>
                </c:pt>
                <c:pt idx="3">
                  <c:v>70054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4511-477D-B17C-E6AAB997E22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4511-477D-B17C-E6AAB997E227}"/>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Sheet1!$C$2:$C$11</c:f>
              <c:numCache>
                <c:formatCode>General</c:formatCode>
                <c:ptCount val="10"/>
                <c:pt idx="0">
                  <c:v>42</c:v>
                </c:pt>
                <c:pt idx="1">
                  <c:v>4.5999999999999996</c:v>
                </c:pt>
                <c:pt idx="2">
                  <c:v>8.1</c:v>
                </c:pt>
                <c:pt idx="3">
                  <c:v>0.5</c:v>
                </c:pt>
                <c:pt idx="4">
                  <c:v>4.3</c:v>
                </c:pt>
                <c:pt idx="5">
                  <c:v>0.4</c:v>
                </c:pt>
                <c:pt idx="6">
                  <c:v>2.9</c:v>
                </c:pt>
                <c:pt idx="7">
                  <c:v>0.1</c:v>
                </c:pt>
                <c:pt idx="8">
                  <c:v>2.5</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511-477D-B17C-E6AAB997E227}"/>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511-477D-B17C-E6AAB997E227}"/>
                </c:ext>
              </c:extLst>
            </c:dLbl>
            <c:dLbl>
              <c:idx val="2"/>
              <c:tx>
                <c:rich>
                  <a:bodyPr/>
                  <a:lstStyle/>
                  <a:p>
                    <a:r>
                      <a:t>97.59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511-477D-B17C-E6AAB997E227}"/>
                </c:ext>
              </c:extLst>
            </c:dLbl>
            <c:dLbl>
              <c:idx val="3"/>
              <c:tx>
                <c:rich>
                  <a:bodyPr/>
                  <a:lstStyle/>
                  <a:p>
                    <a:r>
                      <a:t>54.87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511-477D-B17C-E6AAB997E227}"/>
                </c:ext>
              </c:extLst>
            </c:dLbl>
            <c:dLbl>
              <c:idx val="4"/>
              <c:tx>
                <c:rich>
                  <a:bodyPr/>
                  <a:lstStyle/>
                  <a:p>
                    <a:r>
                      <a:t>75.73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511-477D-B17C-E6AAB997E227}"/>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511-477D-B17C-E6AAB997E227}"/>
                </c:ext>
              </c:extLst>
            </c:dLbl>
            <c:dLbl>
              <c:idx val="6"/>
              <c:tx>
                <c:rich>
                  <a:bodyPr/>
                  <a:lstStyle/>
                  <a:p>
                    <a:r>
                      <a:t>39.99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4511-477D-B17C-E6AAB997E227}"/>
                </c:ext>
              </c:extLst>
            </c:dLbl>
            <c:dLbl>
              <c:idx val="7"/>
              <c:tx>
                <c:rich>
                  <a:bodyPr/>
                  <a:lstStyle/>
                  <a:p>
                    <a:r>
                      <a:t>43.08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4511-477D-B17C-E6AAB997E227}"/>
                </c:ext>
              </c:extLst>
            </c:dLbl>
            <c:dLbl>
              <c:idx val="8"/>
              <c:tx>
                <c:rich>
                  <a:bodyPr/>
                  <a:lstStyle/>
                  <a:p>
                    <a:r>
                      <a:t>180.04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4511-477D-B17C-E6AAB997E227}"/>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4511-477D-B17C-E6AAB997E22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Sheet1!$D$2:$D$11</c:f>
              <c:numCache>
                <c:formatCode>General</c:formatCode>
                <c:ptCount val="10"/>
                <c:pt idx="0">
                  <c:v>52.466700000000003</c:v>
                </c:pt>
                <c:pt idx="1">
                  <c:v>29.543600000000001</c:v>
                </c:pt>
                <c:pt idx="2">
                  <c:v>97.591700000000003</c:v>
                </c:pt>
                <c:pt idx="3">
                  <c:v>54.874099999999999</c:v>
                </c:pt>
                <c:pt idx="4">
                  <c:v>75.725800000000007</c:v>
                </c:pt>
                <c:pt idx="5">
                  <c:v>38.1937</c:v>
                </c:pt>
                <c:pt idx="6">
                  <c:v>39.992199999999997</c:v>
                </c:pt>
                <c:pt idx="7">
                  <c:v>43.083599999999997</c:v>
                </c:pt>
                <c:pt idx="8">
                  <c:v>180.0427</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7233-45EC-90CF-D7B199833142}"/>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7233-45EC-90CF-D7B199833142}"/>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18.8</c:v>
                </c:pt>
                <c:pt idx="1">
                  <c:v>2.1</c:v>
                </c:pt>
                <c:pt idx="2">
                  <c:v>2.8</c:v>
                </c:pt>
                <c:pt idx="3">
                  <c:v>0.2</c:v>
                </c:pt>
                <c:pt idx="4">
                  <c:v>1.8</c:v>
                </c:pt>
                <c:pt idx="5">
                  <c:v>0.2</c:v>
                </c:pt>
                <c:pt idx="6">
                  <c:v>1.4</c:v>
                </c:pt>
                <c:pt idx="7">
                  <c:v>0</c:v>
                </c:pt>
                <c:pt idx="8">
                  <c:v>1.1000000000000001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233-45EC-90CF-D7B199833142}"/>
                </c:ext>
              </c:extLst>
            </c:dLbl>
            <c:dLbl>
              <c:idx val="1"/>
              <c:tx>
                <c:rich>
                  <a:bodyPr/>
                  <a:lstStyle/>
                  <a:p>
                    <a:r>
                      <a:t>29.64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233-45EC-90CF-D7B199833142}"/>
                </c:ext>
              </c:extLst>
            </c:dLbl>
            <c:dLbl>
              <c:idx val="2"/>
              <c:tx>
                <c:rich>
                  <a:bodyPr/>
                  <a:lstStyle/>
                  <a:p>
                    <a:r>
                      <a:t>93.41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233-45EC-90CF-D7B199833142}"/>
                </c:ext>
              </c:extLst>
            </c:dLbl>
            <c:dLbl>
              <c:idx val="3"/>
              <c:tx>
                <c:rich>
                  <a:bodyPr/>
                  <a:lstStyle/>
                  <a:p>
                    <a:r>
                      <a:t>54.44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233-45EC-90CF-D7B199833142}"/>
                </c:ext>
              </c:extLst>
            </c:dLbl>
            <c:dLbl>
              <c:idx val="4"/>
              <c:tx>
                <c:rich>
                  <a:bodyPr/>
                  <a:lstStyle/>
                  <a:p>
                    <a:r>
                      <a:t>74.97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233-45EC-90CF-D7B199833142}"/>
                </c:ext>
              </c:extLst>
            </c:dLbl>
            <c:dLbl>
              <c:idx val="5"/>
              <c:tx>
                <c:rich>
                  <a:bodyPr/>
                  <a:lstStyle/>
                  <a:p>
                    <a:r>
                      <a:t>38.45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233-45EC-90CF-D7B199833142}"/>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7233-45EC-90CF-D7B199833142}"/>
                </c:ext>
              </c:extLst>
            </c:dLbl>
            <c:dLbl>
              <c:idx val="7"/>
              <c:tx>
                <c:rich>
                  <a:bodyPr/>
                  <a:lstStyle/>
                  <a:p>
                    <a:r>
                      <a:t>43.53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7233-45EC-90CF-D7B199833142}"/>
                </c:ext>
              </c:extLst>
            </c:dLbl>
            <c:dLbl>
              <c:idx val="8"/>
              <c:tx>
                <c:rich>
                  <a:bodyPr/>
                  <a:lstStyle/>
                  <a:p>
                    <a:r>
                      <a:t>44.26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7233-45EC-90CF-D7B19983314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7233-45EC-90CF-D7B19983314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52.0747</c:v>
                </c:pt>
                <c:pt idx="1">
                  <c:v>29.639299999999999</c:v>
                </c:pt>
                <c:pt idx="2">
                  <c:v>93.406300000000002</c:v>
                </c:pt>
                <c:pt idx="3">
                  <c:v>54.441699999999997</c:v>
                </c:pt>
                <c:pt idx="4">
                  <c:v>74.968500000000006</c:v>
                </c:pt>
                <c:pt idx="5">
                  <c:v>38.447499999999998</c:v>
                </c:pt>
                <c:pt idx="6">
                  <c:v>40.025500000000001</c:v>
                </c:pt>
                <c:pt idx="7">
                  <c:v>43.528599999999997</c:v>
                </c:pt>
                <c:pt idx="8">
                  <c:v>44.255899999999997</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22C6-477C-9BAD-F701CF7CDC24}"/>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22C6-477C-9BAD-F701CF7CDC24}"/>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Sheet1!$C$2:$C$11</c:f>
              <c:numCache>
                <c:formatCode>General</c:formatCode>
                <c:ptCount val="10"/>
                <c:pt idx="0">
                  <c:v>8</c:v>
                </c:pt>
                <c:pt idx="1">
                  <c:v>1</c:v>
                </c:pt>
                <c:pt idx="2">
                  <c:v>1.8</c:v>
                </c:pt>
                <c:pt idx="3">
                  <c:v>0.1</c:v>
                </c:pt>
                <c:pt idx="4">
                  <c:v>0.8</c:v>
                </c:pt>
                <c:pt idx="5">
                  <c:v>0.1</c:v>
                </c:pt>
                <c:pt idx="6">
                  <c:v>0.6</c:v>
                </c:pt>
                <c:pt idx="7">
                  <c:v>0</c:v>
                </c:pt>
                <c:pt idx="8">
                  <c:v>0.4</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2C6-477C-9BAD-F701CF7CDC24}"/>
                </c:ext>
              </c:extLst>
            </c:dLbl>
            <c:dLbl>
              <c:idx val="1"/>
              <c:tx>
                <c:rich>
                  <a:bodyPr/>
                  <a:lstStyle/>
                  <a:p>
                    <a:r>
                      <a:t>29.41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2C6-477C-9BAD-F701CF7CDC24}"/>
                </c:ext>
              </c:extLst>
            </c:dLbl>
            <c:dLbl>
              <c:idx val="2"/>
              <c:tx>
                <c:rich>
                  <a:bodyPr/>
                  <a:lstStyle/>
                  <a:p>
                    <a:r>
                      <a:t>89.92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2C6-477C-9BAD-F701CF7CDC24}"/>
                </c:ext>
              </c:extLst>
            </c:dLbl>
            <c:dLbl>
              <c:idx val="3"/>
              <c:tx>
                <c:rich>
                  <a:bodyPr/>
                  <a:lstStyle/>
                  <a:p>
                    <a:r>
                      <a:t>54.38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2C6-477C-9BAD-F701CF7CDC24}"/>
                </c:ext>
              </c:extLst>
            </c:dLbl>
            <c:dLbl>
              <c:idx val="4"/>
              <c:tx>
                <c:rich>
                  <a:bodyPr/>
                  <a:lstStyle/>
                  <a:p>
                    <a:r>
                      <a:t>69.42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2C6-477C-9BAD-F701CF7CDC24}"/>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2C6-477C-9BAD-F701CF7CDC24}"/>
                </c:ext>
              </c:extLst>
            </c:dLbl>
            <c:dLbl>
              <c:idx val="6"/>
              <c:tx>
                <c:rich>
                  <a:bodyPr/>
                  <a:lstStyle/>
                  <a:p>
                    <a:r>
                      <a:t>39.74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2C6-477C-9BAD-F701CF7CDC24}"/>
                </c:ext>
              </c:extLst>
            </c:dLbl>
            <c:dLbl>
              <c:idx val="7"/>
              <c:tx>
                <c:rich>
                  <a:bodyPr/>
                  <a:lstStyle/>
                  <a:p>
                    <a:r>
                      <a:t>42.76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2C6-477C-9BAD-F701CF7CDC24}"/>
                </c:ext>
              </c:extLst>
            </c:dLbl>
            <c:dLbl>
              <c:idx val="8"/>
              <c:tx>
                <c:rich>
                  <a:bodyPr/>
                  <a:lstStyle/>
                  <a:p>
                    <a:r>
                      <a:t>165.1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2C6-477C-9BAD-F701CF7CDC24}"/>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2C6-477C-9BAD-F701CF7CDC2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Sheet1!$D$2:$D$11</c:f>
              <c:numCache>
                <c:formatCode>General</c:formatCode>
                <c:ptCount val="10"/>
                <c:pt idx="0">
                  <c:v>50.809600000000003</c:v>
                </c:pt>
                <c:pt idx="1">
                  <c:v>29.407</c:v>
                </c:pt>
                <c:pt idx="2">
                  <c:v>89.915599999999998</c:v>
                </c:pt>
                <c:pt idx="3">
                  <c:v>54.375500000000002</c:v>
                </c:pt>
                <c:pt idx="4">
                  <c:v>69.418400000000005</c:v>
                </c:pt>
                <c:pt idx="5">
                  <c:v>37.555500000000002</c:v>
                </c:pt>
                <c:pt idx="6">
                  <c:v>39.741700000000002</c:v>
                </c:pt>
                <c:pt idx="7">
                  <c:v>42.764400000000002</c:v>
                </c:pt>
                <c:pt idx="8">
                  <c:v>165.1045</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F2ED-40B1-B122-6D2B0F520549}"/>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F2ED-40B1-B122-6D2B0F520549}"/>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Sheet1!$C$2:$C$11</c:f>
              <c:numCache>
                <c:formatCode>General</c:formatCode>
                <c:ptCount val="10"/>
                <c:pt idx="0">
                  <c:v>5</c:v>
                </c:pt>
                <c:pt idx="1">
                  <c:v>0.5</c:v>
                </c:pt>
                <c:pt idx="2">
                  <c:v>1</c:v>
                </c:pt>
                <c:pt idx="3">
                  <c:v>0</c:v>
                </c:pt>
                <c:pt idx="4">
                  <c:v>0.5</c:v>
                </c:pt>
                <c:pt idx="5">
                  <c:v>0</c:v>
                </c:pt>
                <c:pt idx="6">
                  <c:v>0.4</c:v>
                </c:pt>
                <c:pt idx="7">
                  <c:v>0</c:v>
                </c:pt>
                <c:pt idx="8">
                  <c:v>0.4</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2ED-40B1-B122-6D2B0F520549}"/>
                </c:ext>
              </c:extLst>
            </c:dLbl>
            <c:dLbl>
              <c:idx val="1"/>
              <c:tx>
                <c:rich>
                  <a:bodyPr/>
                  <a:lstStyle/>
                  <a:p>
                    <a:r>
                      <a:t>29.73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2ED-40B1-B122-6D2B0F520549}"/>
                </c:ext>
              </c:extLst>
            </c:dLbl>
            <c:dLbl>
              <c:idx val="2"/>
              <c:tx>
                <c:rich>
                  <a:bodyPr/>
                  <a:lstStyle/>
                  <a:p>
                    <a:r>
                      <a:t>105.47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2ED-40B1-B122-6D2B0F520549}"/>
                </c:ext>
              </c:extLst>
            </c:dLbl>
            <c:dLbl>
              <c:idx val="3"/>
              <c:tx>
                <c:rich>
                  <a:bodyPr/>
                  <a:lstStyle/>
                  <a:p>
                    <a:r>
                      <a:t>55.93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2ED-40B1-B122-6D2B0F520549}"/>
                </c:ext>
              </c:extLst>
            </c:dLbl>
            <c:dLbl>
              <c:idx val="4"/>
              <c:tx>
                <c:rich>
                  <a:bodyPr/>
                  <a:lstStyle/>
                  <a:p>
                    <a:r>
                      <a:t>77.86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2ED-40B1-B122-6D2B0F520549}"/>
                </c:ext>
              </c:extLst>
            </c:dLbl>
            <c:dLbl>
              <c:idx val="5"/>
              <c:tx>
                <c:rich>
                  <a:bodyPr/>
                  <a:lstStyle/>
                  <a:p>
                    <a:r>
                      <a:t>39.38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2ED-40B1-B122-6D2B0F520549}"/>
                </c:ext>
              </c:extLst>
            </c:dLbl>
            <c:dLbl>
              <c:idx val="6"/>
              <c:tx>
                <c:rich>
                  <a:bodyPr/>
                  <a:lstStyle/>
                  <a:p>
                    <a:r>
                      <a:t>199.9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F2ED-40B1-B122-6D2B0F520549}"/>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F2ED-40B1-B122-6D2B0F520549}"/>
                </c:ext>
              </c:extLst>
            </c:dLbl>
            <c:dLbl>
              <c:idx val="8"/>
              <c:tx>
                <c:rich>
                  <a:bodyPr/>
                  <a:lstStyle/>
                  <a:p>
                    <a:r>
                      <a:t>40.27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F2ED-40B1-B122-6D2B0F520549}"/>
                </c:ext>
              </c:extLst>
            </c:dLbl>
            <c:dLbl>
              <c:idx val="9"/>
              <c:tx>
                <c:rich>
                  <a:bodyPr/>
                  <a:lstStyle/>
                  <a:p>
                    <a:r>
                      <a:t>43.15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F2ED-40B1-B122-6D2B0F52054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Sheet1!$D$2:$D$11</c:f>
              <c:numCache>
                <c:formatCode>General</c:formatCode>
                <c:ptCount val="10"/>
                <c:pt idx="0">
                  <c:v>54.107599999999998</c:v>
                </c:pt>
                <c:pt idx="1">
                  <c:v>29.730899999999998</c:v>
                </c:pt>
                <c:pt idx="2">
                  <c:v>105.47490000000001</c:v>
                </c:pt>
                <c:pt idx="3">
                  <c:v>55.932699999999997</c:v>
                </c:pt>
                <c:pt idx="4">
                  <c:v>77.8583</c:v>
                </c:pt>
                <c:pt idx="5">
                  <c:v>39.375799999999998</c:v>
                </c:pt>
                <c:pt idx="6">
                  <c:v>199.89930000000001</c:v>
                </c:pt>
                <c:pt idx="7">
                  <c:v>0</c:v>
                </c:pt>
                <c:pt idx="8">
                  <c:v>40.273899999999998</c:v>
                </c:pt>
                <c:pt idx="9">
                  <c:v>43.153799999999997</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4133-4FD4-A26C-49D5EF1715CB}"/>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4133-4FD4-A26C-49D5EF1715CB}"/>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Extra Brut</c:v>
                  </c:pt>
                </c:lvl>
              </c:multiLvlStrCache>
            </c:multiLvlStrRef>
          </c:cat>
          <c:val>
            <c:numRef>
              <c:f>Sheet1!$C$2:$C$11</c:f>
              <c:numCache>
                <c:formatCode>General</c:formatCode>
                <c:ptCount val="10"/>
                <c:pt idx="0">
                  <c:v>3.3</c:v>
                </c:pt>
                <c:pt idx="1">
                  <c:v>0.3</c:v>
                </c:pt>
                <c:pt idx="2">
                  <c:v>1</c:v>
                </c:pt>
                <c:pt idx="3">
                  <c:v>0</c:v>
                </c:pt>
                <c:pt idx="4">
                  <c:v>0.4</c:v>
                </c:pt>
                <c:pt idx="5">
                  <c:v>0</c:v>
                </c:pt>
                <c:pt idx="6">
                  <c:v>0.3</c:v>
                </c:pt>
                <c:pt idx="7">
                  <c:v>0</c:v>
                </c:pt>
                <c:pt idx="8">
                  <c:v>0.2</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133-4FD4-A26C-49D5EF1715CB}"/>
                </c:ext>
              </c:extLst>
            </c:dLbl>
            <c:dLbl>
              <c:idx val="1"/>
              <c:tx>
                <c:rich>
                  <a:bodyPr/>
                  <a:lstStyle/>
                  <a:p>
                    <a:r>
                      <a:t>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133-4FD4-A26C-49D5EF1715CB}"/>
                </c:ext>
              </c:extLst>
            </c:dLbl>
            <c:dLbl>
              <c:idx val="2"/>
              <c:tx>
                <c:rich>
                  <a:bodyPr/>
                  <a:lstStyle/>
                  <a:p>
                    <a:r>
                      <a:t>111.73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133-4FD4-A26C-49D5EF1715CB}"/>
                </c:ext>
              </c:extLst>
            </c:dLbl>
            <c:dLbl>
              <c:idx val="3"/>
              <c:tx>
                <c:rich>
                  <a:bodyPr/>
                  <a:lstStyle/>
                  <a:p>
                    <a:r>
                      <a:t>55.53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133-4FD4-A26C-49D5EF1715CB}"/>
                </c:ext>
              </c:extLst>
            </c:dLbl>
            <c:dLbl>
              <c:idx val="4"/>
              <c:tx>
                <c:rich>
                  <a:bodyPr/>
                  <a:lstStyle/>
                  <a:p>
                    <a:r>
                      <a:t>93.71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133-4FD4-A26C-49D5EF1715CB}"/>
                </c:ext>
              </c:extLst>
            </c:dLbl>
            <c:dLbl>
              <c:idx val="5"/>
              <c:tx>
                <c:rich>
                  <a:bodyPr/>
                  <a:lstStyle/>
                  <a:p>
                    <a:r>
                      <a:t>38.32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133-4FD4-A26C-49D5EF1715CB}"/>
                </c:ext>
              </c:extLst>
            </c:dLbl>
            <c:dLbl>
              <c:idx val="6"/>
              <c:tx>
                <c:rich>
                  <a:bodyPr/>
                  <a:lstStyle/>
                  <a:p>
                    <a:r>
                      <a:t>215.57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4133-4FD4-A26C-49D5EF1715C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4133-4FD4-A26C-49D5EF1715CB}"/>
                </c:ext>
              </c:extLst>
            </c:dLbl>
            <c:dLbl>
              <c:idx val="8"/>
              <c:tx>
                <c:rich>
                  <a:bodyPr/>
                  <a:lstStyle/>
                  <a:p>
                    <a:r>
                      <a:t>45.17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4133-4FD4-A26C-49D5EF1715CB}"/>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4133-4FD4-A26C-49D5EF1715C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Extra Brut</c:v>
                  </c:pt>
                </c:lvl>
              </c:multiLvlStrCache>
            </c:multiLvlStrRef>
          </c:cat>
          <c:val>
            <c:numRef>
              <c:f>Sheet1!$D$2:$D$11</c:f>
              <c:numCache>
                <c:formatCode>General</c:formatCode>
                <c:ptCount val="10"/>
                <c:pt idx="0">
                  <c:v>55.952300000000001</c:v>
                </c:pt>
                <c:pt idx="1">
                  <c:v>29.520299999999999</c:v>
                </c:pt>
                <c:pt idx="2">
                  <c:v>111.7274</c:v>
                </c:pt>
                <c:pt idx="3">
                  <c:v>55.527999999999999</c:v>
                </c:pt>
                <c:pt idx="4">
                  <c:v>93.713300000000004</c:v>
                </c:pt>
                <c:pt idx="5">
                  <c:v>38.324199999999998</c:v>
                </c:pt>
                <c:pt idx="6">
                  <c:v>215.56800000000001</c:v>
                </c:pt>
                <c:pt idx="7">
                  <c:v>0</c:v>
                </c:pt>
                <c:pt idx="8">
                  <c:v>45.168300000000002</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296E-4116-8EE9-0F9CF6C2E6A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296E-4116-8EE9-0F9CF6C2E6A0}"/>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Extra Brut</c:v>
                  </c:pt>
                </c:lvl>
              </c:multiLvlStrCache>
            </c:multiLvlStrRef>
          </c:cat>
          <c:val>
            <c:numRef>
              <c:f>Sheet1!$C$2:$C$11</c:f>
              <c:numCache>
                <c:formatCode>General</c:formatCode>
                <c:ptCount val="10"/>
                <c:pt idx="0">
                  <c:v>2</c:v>
                </c:pt>
                <c:pt idx="1">
                  <c:v>0.2</c:v>
                </c:pt>
                <c:pt idx="2">
                  <c:v>0.6</c:v>
                </c:pt>
                <c:pt idx="3">
                  <c:v>0</c:v>
                </c:pt>
                <c:pt idx="4">
                  <c:v>0.2</c:v>
                </c:pt>
                <c:pt idx="5">
                  <c:v>0</c:v>
                </c:pt>
                <c:pt idx="6">
                  <c:v>0.2</c:v>
                </c:pt>
                <c:pt idx="7">
                  <c:v>0</c:v>
                </c:pt>
                <c:pt idx="8">
                  <c:v>0.1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96E-4116-8EE9-0F9CF6C2E6A0}"/>
                </c:ext>
              </c:extLst>
            </c:dLbl>
            <c:dLbl>
              <c:idx val="1"/>
              <c:tx>
                <c:rich>
                  <a:bodyPr/>
                  <a:lstStyle/>
                  <a:p>
                    <a:r>
                      <a:t>29.32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96E-4116-8EE9-0F9CF6C2E6A0}"/>
                </c:ext>
              </c:extLst>
            </c:dLbl>
            <c:dLbl>
              <c:idx val="2"/>
              <c:tx>
                <c:rich>
                  <a:bodyPr/>
                  <a:lstStyle/>
                  <a:p>
                    <a:r>
                      <a:t>106.99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96E-4116-8EE9-0F9CF6C2E6A0}"/>
                </c:ext>
              </c:extLst>
            </c:dLbl>
            <c:dLbl>
              <c:idx val="3"/>
              <c:tx>
                <c:rich>
                  <a:bodyPr/>
                  <a:lstStyle/>
                  <a:p>
                    <a:r>
                      <a:t>56.33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96E-4116-8EE9-0F9CF6C2E6A0}"/>
                </c:ext>
              </c:extLst>
            </c:dLbl>
            <c:dLbl>
              <c:idx val="4"/>
              <c:tx>
                <c:rich>
                  <a:bodyPr/>
                  <a:lstStyle/>
                  <a:p>
                    <a:r>
                      <a:t>77.27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96E-4116-8EE9-0F9CF6C2E6A0}"/>
                </c:ext>
              </c:extLst>
            </c:dLbl>
            <c:dLbl>
              <c:idx val="5"/>
              <c:tx>
                <c:rich>
                  <a:bodyPr/>
                  <a:lstStyle/>
                  <a:p>
                    <a:r>
                      <a:t>38.13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96E-4116-8EE9-0F9CF6C2E6A0}"/>
                </c:ext>
              </c:extLst>
            </c:dLbl>
            <c:dLbl>
              <c:idx val="6"/>
              <c:tx>
                <c:rich>
                  <a:bodyPr/>
                  <a:lstStyle/>
                  <a:p>
                    <a:r>
                      <a:t>184.57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96E-4116-8EE9-0F9CF6C2E6A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96E-4116-8EE9-0F9CF6C2E6A0}"/>
                </c:ext>
              </c:extLst>
            </c:dLbl>
            <c:dLbl>
              <c:idx val="8"/>
              <c:tx>
                <c:rich>
                  <a:bodyPr/>
                  <a:lstStyle/>
                  <a:p>
                    <a:r>
                      <a:t>44.23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96E-4116-8EE9-0F9CF6C2E6A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96E-4116-8EE9-0F9CF6C2E6A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Extra Brut</c:v>
                  </c:pt>
                </c:lvl>
              </c:multiLvlStrCache>
            </c:multiLvlStrRef>
          </c:cat>
          <c:val>
            <c:numRef>
              <c:f>Sheet1!$D$2:$D$11</c:f>
              <c:numCache>
                <c:formatCode>General</c:formatCode>
                <c:ptCount val="10"/>
                <c:pt idx="0">
                  <c:v>54.516300000000001</c:v>
                </c:pt>
                <c:pt idx="1">
                  <c:v>29.320399999999999</c:v>
                </c:pt>
                <c:pt idx="2">
                  <c:v>106.9933</c:v>
                </c:pt>
                <c:pt idx="3">
                  <c:v>56.330599999999997</c:v>
                </c:pt>
                <c:pt idx="4">
                  <c:v>77.268100000000004</c:v>
                </c:pt>
                <c:pt idx="5">
                  <c:v>38.129199999999997</c:v>
                </c:pt>
                <c:pt idx="6">
                  <c:v>184.56649999999999</c:v>
                </c:pt>
                <c:pt idx="7">
                  <c:v>0</c:v>
                </c:pt>
                <c:pt idx="8">
                  <c:v>44.226100000000002</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CAED-4FF2-9992-DE15D5B7EB92}"/>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CAED-4FF2-9992-DE15D5B7EB92}"/>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29</c:v>
                </c:pt>
                <c:pt idx="1">
                  <c:v>3.1</c:v>
                </c:pt>
                <c:pt idx="2">
                  <c:v>5.5</c:v>
                </c:pt>
                <c:pt idx="3">
                  <c:v>0.4</c:v>
                </c:pt>
                <c:pt idx="4">
                  <c:v>3</c:v>
                </c:pt>
                <c:pt idx="5">
                  <c:v>0.3</c:v>
                </c:pt>
                <c:pt idx="6">
                  <c:v>2.1</c:v>
                </c:pt>
                <c:pt idx="7">
                  <c:v>0</c:v>
                </c:pt>
                <c:pt idx="8">
                  <c:v>1.7</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CAED-4FF2-9992-DE15D5B7EB92}"/>
                </c:ext>
              </c:extLst>
            </c:dLbl>
            <c:dLbl>
              <c:idx val="1"/>
              <c:tx>
                <c:rich>
                  <a:bodyPr/>
                  <a:lstStyle/>
                  <a:p>
                    <a:r>
                      <a:t>29.57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CAED-4FF2-9992-DE15D5B7EB92}"/>
                </c:ext>
              </c:extLst>
            </c:dLbl>
            <c:dLbl>
              <c:idx val="2"/>
              <c:tx>
                <c:rich>
                  <a:bodyPr/>
                  <a:lstStyle/>
                  <a:p>
                    <a:r>
                      <a:t>99.0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CAED-4FF2-9992-DE15D5B7EB92}"/>
                </c:ext>
              </c:extLst>
            </c:dLbl>
            <c:dLbl>
              <c:idx val="3"/>
              <c:tx>
                <c:rich>
                  <a:bodyPr/>
                  <a:lstStyle/>
                  <a:p>
                    <a:r>
                      <a:t>54.21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CAED-4FF2-9992-DE15D5B7EB92}"/>
                </c:ext>
              </c:extLst>
            </c:dLbl>
            <c:dLbl>
              <c:idx val="4"/>
              <c:tx>
                <c:rich>
                  <a:bodyPr/>
                  <a:lstStyle/>
                  <a:p>
                    <a:r>
                      <a:t>76.94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CAED-4FF2-9992-DE15D5B7EB92}"/>
                </c:ext>
              </c:extLst>
            </c:dLbl>
            <c:dLbl>
              <c:idx val="5"/>
              <c:tx>
                <c:rich>
                  <a:bodyPr/>
                  <a:lstStyle/>
                  <a:p>
                    <a:r>
                      <a:t>38.41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CAED-4FF2-9992-DE15D5B7EB92}"/>
                </c:ext>
              </c:extLst>
            </c:dLbl>
            <c:dLbl>
              <c:idx val="6"/>
              <c:tx>
                <c:rich>
                  <a:bodyPr/>
                  <a:lstStyle/>
                  <a:p>
                    <a:r>
                      <a:t>40.04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CAED-4FF2-9992-DE15D5B7EB92}"/>
                </c:ext>
              </c:extLst>
            </c:dLbl>
            <c:dLbl>
              <c:idx val="7"/>
              <c:tx>
                <c:rich>
                  <a:bodyPr/>
                  <a:lstStyle/>
                  <a:p>
                    <a:r>
                      <a:t>43.93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CAED-4FF2-9992-DE15D5B7EB92}"/>
                </c:ext>
              </c:extLst>
            </c:dLbl>
            <c:dLbl>
              <c:idx val="8"/>
              <c:tx>
                <c:rich>
                  <a:bodyPr/>
                  <a:lstStyle/>
                  <a:p>
                    <a:r>
                      <a:t>44.46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CAED-4FF2-9992-DE15D5B7EB9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CAED-4FF2-9992-DE15D5B7EB9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52.746600000000001</c:v>
                </c:pt>
                <c:pt idx="1">
                  <c:v>29.5703</c:v>
                </c:pt>
                <c:pt idx="2">
                  <c:v>99.004499999999993</c:v>
                </c:pt>
                <c:pt idx="3">
                  <c:v>54.210900000000002</c:v>
                </c:pt>
                <c:pt idx="4">
                  <c:v>76.944500000000005</c:v>
                </c:pt>
                <c:pt idx="5">
                  <c:v>38.406399999999998</c:v>
                </c:pt>
                <c:pt idx="6">
                  <c:v>40.0443</c:v>
                </c:pt>
                <c:pt idx="7">
                  <c:v>43.926900000000003</c:v>
                </c:pt>
                <c:pt idx="8">
                  <c:v>44.462200000000003</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2EB7-42C6-9F8D-B8552DF35E35}"/>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2EB7-42C6-9F8D-B8552DF35E35}"/>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Mousseux Italiens</c:v>
                  </c:pt>
                </c:lvl>
              </c:multiLvlStrCache>
            </c:multiLvlStrRef>
          </c:cat>
          <c:val>
            <c:numRef>
              <c:f>Sheet1!$C$2:$C$11</c:f>
              <c:numCache>
                <c:formatCode>General</c:formatCode>
                <c:ptCount val="10"/>
                <c:pt idx="0">
                  <c:v>4.0999999999999996</c:v>
                </c:pt>
                <c:pt idx="1">
                  <c:v>0.5</c:v>
                </c:pt>
                <c:pt idx="2">
                  <c:v>1</c:v>
                </c:pt>
                <c:pt idx="3">
                  <c:v>0.1</c:v>
                </c:pt>
                <c:pt idx="4">
                  <c:v>0.5</c:v>
                </c:pt>
                <c:pt idx="5">
                  <c:v>0</c:v>
                </c:pt>
                <c:pt idx="6">
                  <c:v>0.3</c:v>
                </c:pt>
                <c:pt idx="7">
                  <c:v>0</c:v>
                </c:pt>
                <c:pt idx="8">
                  <c:v>0.2</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EB7-42C6-9F8D-B8552DF35E35}"/>
                </c:ext>
              </c:extLst>
            </c:dLbl>
            <c:dLbl>
              <c:idx val="1"/>
              <c:tx>
                <c:rich>
                  <a:bodyPr/>
                  <a:lstStyle/>
                  <a:p>
                    <a:r>
                      <a:t>29.34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EB7-42C6-9F8D-B8552DF35E35}"/>
                </c:ext>
              </c:extLst>
            </c:dLbl>
            <c:dLbl>
              <c:idx val="2"/>
              <c:tx>
                <c:rich>
                  <a:bodyPr/>
                  <a:lstStyle/>
                  <a:p>
                    <a:r>
                      <a:t>106.74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EB7-42C6-9F8D-B8552DF35E35}"/>
                </c:ext>
              </c:extLst>
            </c:dLbl>
            <c:dLbl>
              <c:idx val="3"/>
              <c:tx>
                <c:rich>
                  <a:bodyPr/>
                  <a:lstStyle/>
                  <a:p>
                    <a:r>
                      <a:t>55.79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EB7-42C6-9F8D-B8552DF35E35}"/>
                </c:ext>
              </c:extLst>
            </c:dLbl>
            <c:dLbl>
              <c:idx val="4"/>
              <c:tx>
                <c:rich>
                  <a:bodyPr/>
                  <a:lstStyle/>
                  <a:p>
                    <a:r>
                      <a:t>77.96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EB7-42C6-9F8D-B8552DF35E35}"/>
                </c:ext>
              </c:extLst>
            </c:dLbl>
            <c:dLbl>
              <c:idx val="5"/>
              <c:tx>
                <c:rich>
                  <a:bodyPr/>
                  <a:lstStyle/>
                  <a:p>
                    <a:r>
                      <a:t>38.02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EB7-42C6-9F8D-B8552DF35E35}"/>
                </c:ext>
              </c:extLst>
            </c:dLbl>
            <c:dLbl>
              <c:idx val="6"/>
              <c:tx>
                <c:rich>
                  <a:bodyPr/>
                  <a:lstStyle/>
                  <a:p>
                    <a:r>
                      <a:t>225.28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EB7-42C6-9F8D-B8552DF35E35}"/>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EB7-42C6-9F8D-B8552DF35E35}"/>
                </c:ext>
              </c:extLst>
            </c:dLbl>
            <c:dLbl>
              <c:idx val="8"/>
              <c:tx>
                <c:rich>
                  <a:bodyPr/>
                  <a:lstStyle/>
                  <a:p>
                    <a:r>
                      <a:t>12.03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EB7-42C6-9F8D-B8552DF35E35}"/>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EB7-42C6-9F8D-B8552DF35E3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Mousseux Italiens</c:v>
                  </c:pt>
                </c:lvl>
              </c:multiLvlStrCache>
            </c:multiLvlStrRef>
          </c:cat>
          <c:val>
            <c:numRef>
              <c:f>Sheet1!$D$2:$D$11</c:f>
              <c:numCache>
                <c:formatCode>General</c:formatCode>
                <c:ptCount val="10"/>
                <c:pt idx="0">
                  <c:v>52.975099999999998</c:v>
                </c:pt>
                <c:pt idx="1">
                  <c:v>29.342099999999999</c:v>
                </c:pt>
                <c:pt idx="2">
                  <c:v>106.7418</c:v>
                </c:pt>
                <c:pt idx="3">
                  <c:v>55.7864</c:v>
                </c:pt>
                <c:pt idx="4">
                  <c:v>77.956299999999999</c:v>
                </c:pt>
                <c:pt idx="5">
                  <c:v>38.017800000000001</c:v>
                </c:pt>
                <c:pt idx="6">
                  <c:v>225.2834</c:v>
                </c:pt>
                <c:pt idx="7">
                  <c:v>0</c:v>
                </c:pt>
                <c:pt idx="8">
                  <c:v>12.029199999999999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ADAD-403F-AC53-984DA636E5E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ADAD-403F-AC53-984DA636E5E0}"/>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Sheet1!$C$2:$C$11</c:f>
              <c:numCache>
                <c:formatCode>General</c:formatCode>
                <c:ptCount val="10"/>
                <c:pt idx="0">
                  <c:v>2.4</c:v>
                </c:pt>
                <c:pt idx="1">
                  <c:v>0.2</c:v>
                </c:pt>
                <c:pt idx="2">
                  <c:v>0.4</c:v>
                </c:pt>
                <c:pt idx="3">
                  <c:v>0</c:v>
                </c:pt>
                <c:pt idx="4">
                  <c:v>0.2</c:v>
                </c:pt>
                <c:pt idx="5">
                  <c:v>0</c:v>
                </c:pt>
                <c:pt idx="6">
                  <c:v>0.2</c:v>
                </c:pt>
                <c:pt idx="7">
                  <c:v>0</c:v>
                </c:pt>
                <c:pt idx="8">
                  <c:v>0.1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ADAD-403F-AC53-984DA636E5E0}"/>
                </c:ext>
              </c:extLst>
            </c:dLbl>
            <c:dLbl>
              <c:idx val="1"/>
              <c:tx>
                <c:rich>
                  <a:bodyPr/>
                  <a:lstStyle/>
                  <a:p>
                    <a:r>
                      <a:t>30.22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ADAD-403F-AC53-984DA636E5E0}"/>
                </c:ext>
              </c:extLst>
            </c:dLbl>
            <c:dLbl>
              <c:idx val="2"/>
              <c:tx>
                <c:rich>
                  <a:bodyPr/>
                  <a:lstStyle/>
                  <a:p>
                    <a:r>
                      <a:t>98.81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ADAD-403F-AC53-984DA636E5E0}"/>
                </c:ext>
              </c:extLst>
            </c:dLbl>
            <c:dLbl>
              <c:idx val="3"/>
              <c:tx>
                <c:rich>
                  <a:bodyPr/>
                  <a:lstStyle/>
                  <a:p>
                    <a:r>
                      <a:t>58.06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ADAD-403F-AC53-984DA636E5E0}"/>
                </c:ext>
              </c:extLst>
            </c:dLbl>
            <c:dLbl>
              <c:idx val="4"/>
              <c:tx>
                <c:rich>
                  <a:bodyPr/>
                  <a:lstStyle/>
                  <a:p>
                    <a:r>
                      <a:t>73.64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ADAD-403F-AC53-984DA636E5E0}"/>
                </c:ext>
              </c:extLst>
            </c:dLbl>
            <c:dLbl>
              <c:idx val="5"/>
              <c:tx>
                <c:rich>
                  <a:bodyPr/>
                  <a:lstStyle/>
                  <a:p>
                    <a:r>
                      <a:t>38.42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ADAD-403F-AC53-984DA636E5E0}"/>
                </c:ext>
              </c:extLst>
            </c:dLbl>
            <c:dLbl>
              <c:idx val="6"/>
              <c:tx>
                <c:rich>
                  <a:bodyPr/>
                  <a:lstStyle/>
                  <a:p>
                    <a:r>
                      <a:t>187.1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ADAD-403F-AC53-984DA636E5E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ADAD-403F-AC53-984DA636E5E0}"/>
                </c:ext>
              </c:extLst>
            </c:dLbl>
            <c:dLbl>
              <c:idx val="8"/>
              <c:tx>
                <c:rich>
                  <a:bodyPr/>
                  <a:lstStyle/>
                  <a:p>
                    <a:r>
                      <a:t>39.97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ADAD-403F-AC53-984DA636E5E0}"/>
                </c:ext>
              </c:extLst>
            </c:dLbl>
            <c:dLbl>
              <c:idx val="9"/>
              <c:tx>
                <c:rich>
                  <a:bodyPr/>
                  <a:lstStyle/>
                  <a:p>
                    <a:r>
                      <a:t>44.85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ADAD-403F-AC53-984DA636E5E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Sheet1!$D$2:$D$11</c:f>
              <c:numCache>
                <c:formatCode>General</c:formatCode>
                <c:ptCount val="10"/>
                <c:pt idx="0">
                  <c:v>53.6935</c:v>
                </c:pt>
                <c:pt idx="1">
                  <c:v>30.215599999999998</c:v>
                </c:pt>
                <c:pt idx="2">
                  <c:v>98.810699999999997</c:v>
                </c:pt>
                <c:pt idx="3">
                  <c:v>58.055700000000002</c:v>
                </c:pt>
                <c:pt idx="4">
                  <c:v>73.642300000000006</c:v>
                </c:pt>
                <c:pt idx="5">
                  <c:v>38.415900000000001</c:v>
                </c:pt>
                <c:pt idx="6">
                  <c:v>187.09819999999999</c:v>
                </c:pt>
                <c:pt idx="7">
                  <c:v>0</c:v>
                </c:pt>
                <c:pt idx="8">
                  <c:v>39.974299999999999</c:v>
                </c:pt>
                <c:pt idx="9">
                  <c:v>44.848500000000001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0E8C-4291-A57D-00F5D63061A4}"/>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0E8C-4291-A57D-00F5D63061A4}"/>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Sheet1!$C$2:$C$11</c:f>
              <c:numCache>
                <c:formatCode>General</c:formatCode>
                <c:ptCount val="10"/>
                <c:pt idx="0">
                  <c:v>1.3</c:v>
                </c:pt>
                <c:pt idx="1">
                  <c:v>0.2</c:v>
                </c:pt>
                <c:pt idx="2">
                  <c:v>0.2</c:v>
                </c:pt>
                <c:pt idx="3">
                  <c:v>0</c:v>
                </c:pt>
                <c:pt idx="4">
                  <c:v>0.1</c:v>
                </c:pt>
                <c:pt idx="5">
                  <c:v>0</c:v>
                </c:pt>
                <c:pt idx="6">
                  <c:v>0.1</c:v>
                </c:pt>
                <c:pt idx="7">
                  <c:v>0</c:v>
                </c:pt>
                <c:pt idx="8">
                  <c:v>0.1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49.77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E8C-4291-A57D-00F5D63061A4}"/>
                </c:ext>
              </c:extLst>
            </c:dLbl>
            <c:dLbl>
              <c:idx val="1"/>
              <c:tx>
                <c:rich>
                  <a:bodyPr/>
                  <a:lstStyle/>
                  <a:p>
                    <a:r>
                      <a:t>29.23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E8C-4291-A57D-00F5D63061A4}"/>
                </c:ext>
              </c:extLst>
            </c:dLbl>
            <c:dLbl>
              <c:idx val="2"/>
              <c:tx>
                <c:rich>
                  <a:bodyPr/>
                  <a:lstStyle/>
                  <a:p>
                    <a:r>
                      <a:t>92.62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E8C-4291-A57D-00F5D63061A4}"/>
                </c:ext>
              </c:extLst>
            </c:dLbl>
            <c:dLbl>
              <c:idx val="3"/>
              <c:tx>
                <c:rich>
                  <a:bodyPr/>
                  <a:lstStyle/>
                  <a:p>
                    <a:r>
                      <a:t>55.5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E8C-4291-A57D-00F5D63061A4}"/>
                </c:ext>
              </c:extLst>
            </c:dLbl>
            <c:dLbl>
              <c:idx val="4"/>
              <c:tx>
                <c:rich>
                  <a:bodyPr/>
                  <a:lstStyle/>
                  <a:p>
                    <a:r>
                      <a:t>69.88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0E8C-4291-A57D-00F5D63061A4}"/>
                </c:ext>
              </c:extLst>
            </c:dLbl>
            <c:dLbl>
              <c:idx val="5"/>
              <c:tx>
                <c:rich>
                  <a:bodyPr/>
                  <a:lstStyle/>
                  <a:p>
                    <a:r>
                      <a:t>37.24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0E8C-4291-A57D-00F5D63061A4}"/>
                </c:ext>
              </c:extLst>
            </c:dLbl>
            <c:dLbl>
              <c:idx val="6"/>
              <c:tx>
                <c:rich>
                  <a:bodyPr/>
                  <a:lstStyle/>
                  <a:p>
                    <a:r>
                      <a:t>40.12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0E8C-4291-A57D-00F5D63061A4}"/>
                </c:ext>
              </c:extLst>
            </c:dLbl>
            <c:dLbl>
              <c:idx val="7"/>
              <c:tx>
                <c:rich>
                  <a:bodyPr/>
                  <a:lstStyle/>
                  <a:p>
                    <a:r>
                      <a:t>43.54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0E8C-4291-A57D-00F5D63061A4}"/>
                </c:ext>
              </c:extLst>
            </c:dLbl>
            <c:dLbl>
              <c:idx val="8"/>
              <c:tx>
                <c:rich>
                  <a:bodyPr/>
                  <a:lstStyle/>
                  <a:p>
                    <a:r>
                      <a:t>189.12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0E8C-4291-A57D-00F5D63061A4}"/>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0E8C-4291-A57D-00F5D63061A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Sheet1!$D$2:$D$11</c:f>
              <c:numCache>
                <c:formatCode>General</c:formatCode>
                <c:ptCount val="10"/>
                <c:pt idx="0">
                  <c:v>49.7729</c:v>
                </c:pt>
                <c:pt idx="1">
                  <c:v>29.226299999999998</c:v>
                </c:pt>
                <c:pt idx="2">
                  <c:v>92.624799999999993</c:v>
                </c:pt>
                <c:pt idx="3">
                  <c:v>55.4955</c:v>
                </c:pt>
                <c:pt idx="4">
                  <c:v>69.882499999999993</c:v>
                </c:pt>
                <c:pt idx="5">
                  <c:v>37.238300000000002</c:v>
                </c:pt>
                <c:pt idx="6">
                  <c:v>40.115699999999997</c:v>
                </c:pt>
                <c:pt idx="7">
                  <c:v>43.537300000000002</c:v>
                </c:pt>
                <c:pt idx="8">
                  <c:v>189.125</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3F5EFE80-619F-4298-B820-4DDE0246B6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7B0714F9-B863-4D57-9844-21044049E8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4544BA09-05A2-4D1F-83A5-16CC29C145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9ADBB94A-3646-4ADF-BAD4-5E9D77F3D1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6076E117-8E68-4B58-974E-FAA3D8B3D3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480CF159-7958-49D9-B71F-BB1CD7EF22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533C8B81-0085-47FE-B047-F1EBDEDADE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BFD3344-41F4-403C-B5CF-F02709E767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31.206</c:v>
                </c:pt>
                <c:pt idx="1">
                  <c:v>43.504300000000001</c:v>
                </c:pt>
                <c:pt idx="2">
                  <c:v>39.130899999999997</c:v>
                </c:pt>
              </c:numCache>
            </c:numRef>
          </c:xVal>
          <c:yVal>
            <c:numRef>
              <c:f>Sheet1!$B$2:$B$4</c:f>
              <c:numCache>
                <c:formatCode>General</c:formatCode>
                <c:ptCount val="3"/>
                <c:pt idx="0">
                  <c:v>0.93700000000000006</c:v>
                </c:pt>
                <c:pt idx="1">
                  <c:v>1.3069999999999999</c:v>
                </c:pt>
                <c:pt idx="2">
                  <c:v>1.1140000000000001</c:v>
                </c:pt>
              </c:numCache>
            </c:numRef>
          </c:yVal>
          <c:bubbleSize>
            <c:numRef>
              <c:f>Sheet1!$C$2:$C$4</c:f>
              <c:numCache>
                <c:formatCode>General</c:formatCode>
                <c:ptCount val="3"/>
                <c:pt idx="0">
                  <c:v>1767506</c:v>
                </c:pt>
                <c:pt idx="1">
                  <c:v>484768</c:v>
                </c:pt>
                <c:pt idx="2">
                  <c:v>30796</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06E9-4AEB-8972-364E34CBF85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06E9-4AEB-8972-364E34CBF857}"/>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Mousseux Alsace</c:v>
                  </c:pt>
                  <c:pt idx="6">
                    <c:v>Rosés</c:v>
                  </c:pt>
                  <c:pt idx="8">
                    <c:v>Millesimes</c:v>
                  </c:pt>
                </c:lvl>
              </c:multiLvlStrCache>
            </c:multiLvlStrRef>
          </c:cat>
          <c:val>
            <c:numRef>
              <c:f>Sheet1!$C$2:$C$11</c:f>
              <c:numCache>
                <c:formatCode>General</c:formatCode>
                <c:ptCount val="10"/>
                <c:pt idx="0">
                  <c:v>1</c:v>
                </c:pt>
                <c:pt idx="1">
                  <c:v>0.1</c:v>
                </c:pt>
                <c:pt idx="2">
                  <c:v>0.2</c:v>
                </c:pt>
                <c:pt idx="3">
                  <c:v>0</c:v>
                </c:pt>
                <c:pt idx="4">
                  <c:v>0.2</c:v>
                </c:pt>
                <c:pt idx="5">
                  <c:v>0</c:v>
                </c:pt>
                <c:pt idx="6">
                  <c:v>0.1</c:v>
                </c:pt>
                <c:pt idx="7">
                  <c:v>0</c:v>
                </c:pt>
                <c:pt idx="8">
                  <c:v>0.1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6E9-4AEB-8972-364E34CBF857}"/>
                </c:ext>
              </c:extLst>
            </c:dLbl>
            <c:dLbl>
              <c:idx val="1"/>
              <c:tx>
                <c:rich>
                  <a:bodyPr/>
                  <a:lstStyle/>
                  <a:p>
                    <a:r>
                      <a:t>28.64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6E9-4AEB-8972-364E34CBF857}"/>
                </c:ext>
              </c:extLst>
            </c:dLbl>
            <c:dLbl>
              <c:idx val="2"/>
              <c:tx>
                <c:rich>
                  <a:bodyPr/>
                  <a:lstStyle/>
                  <a:p>
                    <a:r>
                      <a:t>64.12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6E9-4AEB-8972-364E34CBF857}"/>
                </c:ext>
              </c:extLst>
            </c:dLbl>
            <c:dLbl>
              <c:idx val="3"/>
              <c:tx>
                <c:rich>
                  <a:bodyPr/>
                  <a:lstStyle/>
                  <a:p>
                    <a:r>
                      <a:t>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6E9-4AEB-8972-364E34CBF857}"/>
                </c:ext>
              </c:extLst>
            </c:dLbl>
            <c:dLbl>
              <c:idx val="4"/>
              <c:tx>
                <c:rich>
                  <a:bodyPr/>
                  <a:lstStyle/>
                  <a:p>
                    <a:r>
                      <a:t>16.24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06E9-4AEB-8972-364E34CBF857}"/>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06E9-4AEB-8972-364E34CBF857}"/>
                </c:ext>
              </c:extLst>
            </c:dLbl>
            <c:dLbl>
              <c:idx val="6"/>
              <c:tx>
                <c:rich>
                  <a:bodyPr/>
                  <a:lstStyle/>
                  <a:p>
                    <a:r>
                      <a:t>64.33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06E9-4AEB-8972-364E34CBF857}"/>
                </c:ext>
              </c:extLst>
            </c:dLbl>
            <c:dLbl>
              <c:idx val="7"/>
              <c:tx>
                <c:rich>
                  <a:bodyPr/>
                  <a:lstStyle/>
                  <a:p>
                    <a:r>
                      <a:t>35.69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06E9-4AEB-8972-364E34CBF857}"/>
                </c:ext>
              </c:extLst>
            </c:dLbl>
            <c:dLbl>
              <c:idx val="8"/>
              <c:tx>
                <c:rich>
                  <a:bodyPr/>
                  <a:lstStyle/>
                  <a:p>
                    <a:r>
                      <a:t>144.42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06E9-4AEB-8972-364E34CBF857}"/>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06E9-4AEB-8972-364E34CBF85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Mousseux Alsace</c:v>
                  </c:pt>
                  <c:pt idx="6">
                    <c:v>Rosés</c:v>
                  </c:pt>
                  <c:pt idx="8">
                    <c:v>Millesimes</c:v>
                  </c:pt>
                </c:lvl>
              </c:multiLvlStrCache>
            </c:multiLvlStrRef>
          </c:cat>
          <c:val>
            <c:numRef>
              <c:f>Sheet1!$D$2:$D$11</c:f>
              <c:numCache>
                <c:formatCode>General</c:formatCode>
                <c:ptCount val="10"/>
                <c:pt idx="0">
                  <c:v>49.9983</c:v>
                </c:pt>
                <c:pt idx="1">
                  <c:v>28.638400000000001</c:v>
                </c:pt>
                <c:pt idx="2">
                  <c:v>64.121099999999998</c:v>
                </c:pt>
                <c:pt idx="3">
                  <c:v>57.200899999999997</c:v>
                </c:pt>
                <c:pt idx="4">
                  <c:v>16.241700000000002</c:v>
                </c:pt>
                <c:pt idx="5">
                  <c:v>0</c:v>
                </c:pt>
                <c:pt idx="6">
                  <c:v>64.334999999999994</c:v>
                </c:pt>
                <c:pt idx="7">
                  <c:v>35.692599999999999</c:v>
                </c:pt>
                <c:pt idx="8">
                  <c:v>144.41679999999999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A264-4C5A-827B-A358F3313495}"/>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A264-4C5A-827B-A358F3313495}"/>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Sheet1!$C$2:$C$11</c:f>
              <c:numCache>
                <c:formatCode>General</c:formatCode>
                <c:ptCount val="10"/>
                <c:pt idx="0">
                  <c:v>11.8</c:v>
                </c:pt>
                <c:pt idx="1">
                  <c:v>1.2</c:v>
                </c:pt>
                <c:pt idx="2">
                  <c:v>2.8</c:v>
                </c:pt>
                <c:pt idx="3">
                  <c:v>0.1</c:v>
                </c:pt>
                <c:pt idx="4">
                  <c:v>1.5</c:v>
                </c:pt>
                <c:pt idx="5">
                  <c:v>0.1</c:v>
                </c:pt>
                <c:pt idx="6">
                  <c:v>1</c:v>
                </c:pt>
                <c:pt idx="7">
                  <c:v>0</c:v>
                </c:pt>
                <c:pt idx="8">
                  <c:v>0.8</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A264-4C5A-827B-A358F3313495}"/>
                </c:ext>
              </c:extLst>
            </c:dLbl>
            <c:dLbl>
              <c:idx val="1"/>
              <c:tx>
                <c:rich>
                  <a:bodyPr/>
                  <a:lstStyle/>
                  <a:p>
                    <a:r>
                      <a:t>29.45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A264-4C5A-827B-A358F3313495}"/>
                </c:ext>
              </c:extLst>
            </c:dLbl>
            <c:dLbl>
              <c:idx val="2"/>
              <c:tx>
                <c:rich>
                  <a:bodyPr/>
                  <a:lstStyle/>
                  <a:p>
                    <a:r>
                      <a:t>103.52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A264-4C5A-827B-A358F3313495}"/>
                </c:ext>
              </c:extLst>
            </c:dLbl>
            <c:dLbl>
              <c:idx val="3"/>
              <c:tx>
                <c:rich>
                  <a:bodyPr/>
                  <a:lstStyle/>
                  <a:p>
                    <a:r>
                      <a:t>54.57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A264-4C5A-827B-A358F3313495}"/>
                </c:ext>
              </c:extLst>
            </c:dLbl>
            <c:dLbl>
              <c:idx val="4"/>
              <c:tx>
                <c:rich>
                  <a:bodyPr/>
                  <a:lstStyle/>
                  <a:p>
                    <a:r>
                      <a:t>86.6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A264-4C5A-827B-A358F3313495}"/>
                </c:ext>
              </c:extLst>
            </c:dLbl>
            <c:dLbl>
              <c:idx val="5"/>
              <c:tx>
                <c:rich>
                  <a:bodyPr/>
                  <a:lstStyle/>
                  <a:p>
                    <a:r>
                      <a:t>37.91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A264-4C5A-827B-A358F3313495}"/>
                </c:ext>
              </c:extLst>
            </c:dLbl>
            <c:dLbl>
              <c:idx val="6"/>
              <c:tx>
                <c:rich>
                  <a:bodyPr/>
                  <a:lstStyle/>
                  <a:p>
                    <a:r>
                      <a:t>208.25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A264-4C5A-827B-A358F3313495}"/>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A264-4C5A-827B-A358F3313495}"/>
                </c:ext>
              </c:extLst>
            </c:dLbl>
            <c:dLbl>
              <c:idx val="8"/>
              <c:tx>
                <c:rich>
                  <a:bodyPr/>
                  <a:lstStyle/>
                  <a:p>
                    <a:r>
                      <a:t>39.92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A264-4C5A-827B-A358F3313495}"/>
                </c:ext>
              </c:extLst>
            </c:dLbl>
            <c:dLbl>
              <c:idx val="9"/>
              <c:tx>
                <c:rich>
                  <a:bodyPr/>
                  <a:lstStyle/>
                  <a:p>
                    <a:r>
                      <a:t>43.95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A264-4C5A-827B-A358F331349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Sheet1!$D$2:$D$11</c:f>
              <c:numCache>
                <c:formatCode>General</c:formatCode>
                <c:ptCount val="10"/>
                <c:pt idx="0">
                  <c:v>53.777200000000001</c:v>
                </c:pt>
                <c:pt idx="1">
                  <c:v>29.4495</c:v>
                </c:pt>
                <c:pt idx="2">
                  <c:v>103.51739999999999</c:v>
                </c:pt>
                <c:pt idx="3">
                  <c:v>54.569200000000002</c:v>
                </c:pt>
                <c:pt idx="4">
                  <c:v>86.603999999999999</c:v>
                </c:pt>
                <c:pt idx="5">
                  <c:v>37.9148</c:v>
                </c:pt>
                <c:pt idx="6">
                  <c:v>208.25470000000001</c:v>
                </c:pt>
                <c:pt idx="7">
                  <c:v>0</c:v>
                </c:pt>
                <c:pt idx="8">
                  <c:v>39.921300000000002</c:v>
                </c:pt>
                <c:pt idx="9">
                  <c:v>43.948900000000002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F95C-467A-9E5D-76941A276E0F}"/>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F95C-467A-9E5D-76941A276E0F}"/>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6.2</c:v>
                </c:pt>
                <c:pt idx="1">
                  <c:v>0.7</c:v>
                </c:pt>
                <c:pt idx="2">
                  <c:v>1</c:v>
                </c:pt>
                <c:pt idx="3">
                  <c:v>0.1</c:v>
                </c:pt>
                <c:pt idx="4">
                  <c:v>0.6</c:v>
                </c:pt>
                <c:pt idx="5">
                  <c:v>0.1</c:v>
                </c:pt>
                <c:pt idx="6">
                  <c:v>0.4</c:v>
                </c:pt>
                <c:pt idx="7">
                  <c:v>0</c:v>
                </c:pt>
                <c:pt idx="8">
                  <c:v>0.3</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95C-467A-9E5D-76941A276E0F}"/>
                </c:ext>
              </c:extLst>
            </c:dLbl>
            <c:dLbl>
              <c:idx val="1"/>
              <c:tx>
                <c:rich>
                  <a:bodyPr/>
                  <a:lstStyle/>
                  <a:p>
                    <a:r>
                      <a:t>29.44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95C-467A-9E5D-76941A276E0F}"/>
                </c:ext>
              </c:extLst>
            </c:dLbl>
            <c:dLbl>
              <c:idx val="2"/>
              <c:tx>
                <c:rich>
                  <a:bodyPr/>
                  <a:lstStyle/>
                  <a:p>
                    <a:r>
                      <a:t>96.43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95C-467A-9E5D-76941A276E0F}"/>
                </c:ext>
              </c:extLst>
            </c:dLbl>
            <c:dLbl>
              <c:idx val="3"/>
              <c:tx>
                <c:rich>
                  <a:bodyPr/>
                  <a:lstStyle/>
                  <a:p>
                    <a:r>
                      <a:t>54.15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95C-467A-9E5D-76941A276E0F}"/>
                </c:ext>
              </c:extLst>
            </c:dLbl>
            <c:dLbl>
              <c:idx val="4"/>
              <c:tx>
                <c:rich>
                  <a:bodyPr/>
                  <a:lstStyle/>
                  <a:p>
                    <a:r>
                      <a:t>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95C-467A-9E5D-76941A276E0F}"/>
                </c:ext>
              </c:extLst>
            </c:dLbl>
            <c:dLbl>
              <c:idx val="5"/>
              <c:tx>
                <c:rich>
                  <a:bodyPr/>
                  <a:lstStyle/>
                  <a:p>
                    <a:r>
                      <a:t>38.49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95C-467A-9E5D-76941A276E0F}"/>
                </c:ext>
              </c:extLst>
            </c:dLbl>
            <c:dLbl>
              <c:idx val="6"/>
              <c:tx>
                <c:rich>
                  <a:bodyPr/>
                  <a:lstStyle/>
                  <a:p>
                    <a:r>
                      <a:t>40.0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F95C-467A-9E5D-76941A276E0F}"/>
                </c:ext>
              </c:extLst>
            </c:dLbl>
            <c:dLbl>
              <c:idx val="7"/>
              <c:tx>
                <c:rich>
                  <a:bodyPr/>
                  <a:lstStyle/>
                  <a:p>
                    <a:r>
                      <a:t>43.69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F95C-467A-9E5D-76941A276E0F}"/>
                </c:ext>
              </c:extLst>
            </c:dLbl>
            <c:dLbl>
              <c:idx val="8"/>
              <c:tx>
                <c:rich>
                  <a:bodyPr/>
                  <a:lstStyle/>
                  <a:p>
                    <a:r>
                      <a:t>44.68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F95C-467A-9E5D-76941A276E0F}"/>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F95C-467A-9E5D-76941A276E0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52.288400000000003</c:v>
                </c:pt>
                <c:pt idx="1">
                  <c:v>29.443300000000001</c:v>
                </c:pt>
                <c:pt idx="2">
                  <c:v>96.4328</c:v>
                </c:pt>
                <c:pt idx="3">
                  <c:v>54.148600000000002</c:v>
                </c:pt>
                <c:pt idx="4">
                  <c:v>71.403099999999995</c:v>
                </c:pt>
                <c:pt idx="5">
                  <c:v>38.486699999999999</c:v>
                </c:pt>
                <c:pt idx="6">
                  <c:v>40.002000000000002</c:v>
                </c:pt>
                <c:pt idx="7">
                  <c:v>43.6907</c:v>
                </c:pt>
                <c:pt idx="8">
                  <c:v>44.6783</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2EA0-4372-9A4A-8DED37AD3AE2}"/>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2EA0-4372-9A4A-8DED37AD3AE2}"/>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9.4</c:v>
                </c:pt>
                <c:pt idx="1">
                  <c:v>1.1000000000000001</c:v>
                </c:pt>
                <c:pt idx="2">
                  <c:v>1.7</c:v>
                </c:pt>
                <c:pt idx="3">
                  <c:v>0.1</c:v>
                </c:pt>
                <c:pt idx="4">
                  <c:v>0.9</c:v>
                </c:pt>
                <c:pt idx="5">
                  <c:v>0.1</c:v>
                </c:pt>
                <c:pt idx="6">
                  <c:v>0.6</c:v>
                </c:pt>
                <c:pt idx="7">
                  <c:v>0</c:v>
                </c:pt>
                <c:pt idx="8">
                  <c:v>0.5</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EA0-4372-9A4A-8DED37AD3AE2}"/>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EA0-4372-9A4A-8DED37AD3AE2}"/>
                </c:ext>
              </c:extLst>
            </c:dLbl>
            <c:dLbl>
              <c:idx val="2"/>
              <c:tx>
                <c:rich>
                  <a:bodyPr/>
                  <a:lstStyle/>
                  <a:p>
                    <a:r>
                      <a:t>95.07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EA0-4372-9A4A-8DED37AD3AE2}"/>
                </c:ext>
              </c:extLst>
            </c:dLbl>
            <c:dLbl>
              <c:idx val="3"/>
              <c:tx>
                <c:rich>
                  <a:bodyPr/>
                  <a:lstStyle/>
                  <a:p>
                    <a:r>
                      <a:t>55.41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EA0-4372-9A4A-8DED37AD3AE2}"/>
                </c:ext>
              </c:extLst>
            </c:dLbl>
            <c:dLbl>
              <c:idx val="4"/>
              <c:tx>
                <c:rich>
                  <a:bodyPr/>
                  <a:lstStyle/>
                  <a:p>
                    <a:r>
                      <a:t>71.44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EA0-4372-9A4A-8DED37AD3AE2}"/>
                </c:ext>
              </c:extLst>
            </c:dLbl>
            <c:dLbl>
              <c:idx val="5"/>
              <c:tx>
                <c:rich>
                  <a:bodyPr/>
                  <a:lstStyle/>
                  <a:p>
                    <a:r>
                      <a:t>38.72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EA0-4372-9A4A-8DED37AD3AE2}"/>
                </c:ext>
              </c:extLst>
            </c:dLbl>
            <c:dLbl>
              <c:idx val="6"/>
              <c:tx>
                <c:rich>
                  <a:bodyPr/>
                  <a:lstStyle/>
                  <a:p>
                    <a:r>
                      <a:t>39.95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EA0-4372-9A4A-8DED37AD3AE2}"/>
                </c:ext>
              </c:extLst>
            </c:dLbl>
            <c:dLbl>
              <c:idx val="7"/>
              <c:tx>
                <c:rich>
                  <a:bodyPr/>
                  <a:lstStyle/>
                  <a:p>
                    <a:r>
                      <a:t>43.76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EA0-4372-9A4A-8DED37AD3AE2}"/>
                </c:ext>
              </c:extLst>
            </c:dLbl>
            <c:dLbl>
              <c:idx val="8"/>
              <c:tx>
                <c:rich>
                  <a:bodyPr/>
                  <a:lstStyle/>
                  <a:p>
                    <a:r>
                      <a:t>44.06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EA0-4372-9A4A-8DED37AD3AE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EA0-4372-9A4A-8DED37AD3AE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51.913600000000002</c:v>
                </c:pt>
                <c:pt idx="1">
                  <c:v>29.5412</c:v>
                </c:pt>
                <c:pt idx="2">
                  <c:v>95.071700000000007</c:v>
                </c:pt>
                <c:pt idx="3">
                  <c:v>55.407800000000002</c:v>
                </c:pt>
                <c:pt idx="4">
                  <c:v>71.443700000000007</c:v>
                </c:pt>
                <c:pt idx="5">
                  <c:v>38.719799999999999</c:v>
                </c:pt>
                <c:pt idx="6">
                  <c:v>39.950000000000003</c:v>
                </c:pt>
                <c:pt idx="7">
                  <c:v>43.762900000000002</c:v>
                </c:pt>
                <c:pt idx="8">
                  <c:v>44.064500000000002</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92E4-4666-8DA2-0ACDB3A11795}"/>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92E4-4666-8DA2-0ACDB3A11795}"/>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7.6</c:v>
                </c:pt>
                <c:pt idx="1">
                  <c:v>0.8</c:v>
                </c:pt>
                <c:pt idx="2">
                  <c:v>1.4</c:v>
                </c:pt>
                <c:pt idx="3">
                  <c:v>0.1</c:v>
                </c:pt>
                <c:pt idx="4">
                  <c:v>0.7</c:v>
                </c:pt>
                <c:pt idx="5">
                  <c:v>0.1</c:v>
                </c:pt>
                <c:pt idx="6">
                  <c:v>0.6</c:v>
                </c:pt>
                <c:pt idx="7">
                  <c:v>0</c:v>
                </c:pt>
                <c:pt idx="8">
                  <c:v>0.4</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2E4-4666-8DA2-0ACDB3A11795}"/>
                </c:ext>
              </c:extLst>
            </c:dLbl>
            <c:dLbl>
              <c:idx val="1"/>
              <c:tx>
                <c:rich>
                  <a:bodyPr/>
                  <a:lstStyle/>
                  <a:p>
                    <a:r>
                      <a:t>29.76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2E4-4666-8DA2-0ACDB3A11795}"/>
                </c:ext>
              </c:extLst>
            </c:dLbl>
            <c:dLbl>
              <c:idx val="2"/>
              <c:tx>
                <c:rich>
                  <a:bodyPr/>
                  <a:lstStyle/>
                  <a:p>
                    <a:r>
                      <a:t>96.24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2E4-4666-8DA2-0ACDB3A11795}"/>
                </c:ext>
              </c:extLst>
            </c:dLbl>
            <c:dLbl>
              <c:idx val="3"/>
              <c:tx>
                <c:rich>
                  <a:bodyPr/>
                  <a:lstStyle/>
                  <a:p>
                    <a:r>
                      <a:t>54.81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2E4-4666-8DA2-0ACDB3A11795}"/>
                </c:ext>
              </c:extLst>
            </c:dLbl>
            <c:dLbl>
              <c:idx val="4"/>
              <c:tx>
                <c:rich>
                  <a:bodyPr/>
                  <a:lstStyle/>
                  <a:p>
                    <a:r>
                      <a:t>70.82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92E4-4666-8DA2-0ACDB3A11795}"/>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92E4-4666-8DA2-0ACDB3A11795}"/>
                </c:ext>
              </c:extLst>
            </c:dLbl>
            <c:dLbl>
              <c:idx val="6"/>
              <c:tx>
                <c:rich>
                  <a:bodyPr/>
                  <a:lstStyle/>
                  <a:p>
                    <a:r>
                      <a:t>40.06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92E4-4666-8DA2-0ACDB3A11795}"/>
                </c:ext>
              </c:extLst>
            </c:dLbl>
            <c:dLbl>
              <c:idx val="7"/>
              <c:tx>
                <c:rich>
                  <a:bodyPr/>
                  <a:lstStyle/>
                  <a:p>
                    <a:r>
                      <a:t>42.75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92E4-4666-8DA2-0ACDB3A11795}"/>
                </c:ext>
              </c:extLst>
            </c:dLbl>
            <c:dLbl>
              <c:idx val="8"/>
              <c:tx>
                <c:rich>
                  <a:bodyPr/>
                  <a:lstStyle/>
                  <a:p>
                    <a:r>
                      <a:t>44.02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92E4-4666-8DA2-0ACDB3A11795}"/>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92E4-4666-8DA2-0ACDB3A1179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52.087000000000003</c:v>
                </c:pt>
                <c:pt idx="1">
                  <c:v>29.7624</c:v>
                </c:pt>
                <c:pt idx="2">
                  <c:v>96.240099999999998</c:v>
                </c:pt>
                <c:pt idx="3">
                  <c:v>54.806699999999999</c:v>
                </c:pt>
                <c:pt idx="4">
                  <c:v>70.820599999999999</c:v>
                </c:pt>
                <c:pt idx="5">
                  <c:v>38.188899999999997</c:v>
                </c:pt>
                <c:pt idx="6">
                  <c:v>40.056399999999996</c:v>
                </c:pt>
                <c:pt idx="7">
                  <c:v>42.754899999999999</c:v>
                </c:pt>
                <c:pt idx="8">
                  <c:v>44.022100000000002</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BA3B-4C4F-B1DD-DB14D44BAA1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BA3B-4C4F-B1DD-DB14D44BAA10}"/>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6.9</c:v>
                </c:pt>
                <c:pt idx="1">
                  <c:v>0.8</c:v>
                </c:pt>
                <c:pt idx="2">
                  <c:v>1.3</c:v>
                </c:pt>
                <c:pt idx="3">
                  <c:v>0.1</c:v>
                </c:pt>
                <c:pt idx="4">
                  <c:v>0.6</c:v>
                </c:pt>
                <c:pt idx="5">
                  <c:v>0.1</c:v>
                </c:pt>
                <c:pt idx="6">
                  <c:v>0.5</c:v>
                </c:pt>
                <c:pt idx="7">
                  <c:v>0</c:v>
                </c:pt>
                <c:pt idx="8">
                  <c:v>0.3</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BA3B-4C4F-B1DD-DB14D44BAA10}"/>
                </c:ext>
              </c:extLst>
            </c:dLbl>
            <c:dLbl>
              <c:idx val="1"/>
              <c:tx>
                <c:rich>
                  <a:bodyPr/>
                  <a:lstStyle/>
                  <a:p>
                    <a:r>
                      <a:t>29.58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BA3B-4C4F-B1DD-DB14D44BAA10}"/>
                </c:ext>
              </c:extLst>
            </c:dLbl>
            <c:dLbl>
              <c:idx val="2"/>
              <c:tx>
                <c:rich>
                  <a:bodyPr/>
                  <a:lstStyle/>
                  <a:p>
                    <a:r>
                      <a:t>91.79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BA3B-4C4F-B1DD-DB14D44BAA10}"/>
                </c:ext>
              </c:extLst>
            </c:dLbl>
            <c:dLbl>
              <c:idx val="3"/>
              <c:tx>
                <c:rich>
                  <a:bodyPr/>
                  <a:lstStyle/>
                  <a:p>
                    <a:r>
                      <a:t>54.84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BA3B-4C4F-B1DD-DB14D44BAA10}"/>
                </c:ext>
              </c:extLst>
            </c:dLbl>
            <c:dLbl>
              <c:idx val="4"/>
              <c:tx>
                <c:rich>
                  <a:bodyPr/>
                  <a:lstStyle/>
                  <a:p>
                    <a:r>
                      <a:t>69.8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BA3B-4C4F-B1DD-DB14D44BAA10}"/>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BA3B-4C4F-B1DD-DB14D44BAA10}"/>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BA3B-4C4F-B1DD-DB14D44BAA10}"/>
                </c:ext>
              </c:extLst>
            </c:dLbl>
            <c:dLbl>
              <c:idx val="7"/>
              <c:tx>
                <c:rich>
                  <a:bodyPr/>
                  <a:lstStyle/>
                  <a:p>
                    <a:r>
                      <a:t>42.42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BA3B-4C4F-B1DD-DB14D44BAA10}"/>
                </c:ext>
              </c:extLst>
            </c:dLbl>
            <c:dLbl>
              <c:idx val="8"/>
              <c:tx>
                <c:rich>
                  <a:bodyPr/>
                  <a:lstStyle/>
                  <a:p>
                    <a:r>
                      <a:t>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BA3B-4C4F-B1DD-DB14D44BAA1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BA3B-4C4F-B1DD-DB14D44BAA1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51.553199999999997</c:v>
                </c:pt>
                <c:pt idx="1">
                  <c:v>29.5824</c:v>
                </c:pt>
                <c:pt idx="2">
                  <c:v>91.7941</c:v>
                </c:pt>
                <c:pt idx="3">
                  <c:v>54.840200000000003</c:v>
                </c:pt>
                <c:pt idx="4">
                  <c:v>69.801000000000002</c:v>
                </c:pt>
                <c:pt idx="5">
                  <c:v>37.558</c:v>
                </c:pt>
                <c:pt idx="6">
                  <c:v>40.034799999999997</c:v>
                </c:pt>
                <c:pt idx="7">
                  <c:v>42.422400000000003</c:v>
                </c:pt>
                <c:pt idx="8">
                  <c:v>44.418100000000003</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79508B-7147-4104-8412-A7C5E96544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A7ABC5-7BB0-45D9-A453-720F98EF15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02D68E3-ACA7-4172-BF7C-80176E76F2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0129D39-0EDF-40B2-A915-83C1519415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BB78CF3-A69D-4628-BE89-1C520D604A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FF55DF-8A4C-416E-AC9B-73C327DEE6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05E871E-CCCF-4A99-A701-56B39592B9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09FA25A-0FE4-4C19-A76A-C1F7DE6710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264.93470000000002</c:v>
                </c:pt>
                <c:pt idx="1">
                  <c:v>172.66370000000001</c:v>
                </c:pt>
                <c:pt idx="2">
                  <c:v>94.635300000000001</c:v>
                </c:pt>
                <c:pt idx="3">
                  <c:v>37.6342</c:v>
                </c:pt>
                <c:pt idx="4">
                  <c:v>243.43379999999999</c:v>
                </c:pt>
                <c:pt idx="5">
                  <c:v>64.109499999999997</c:v>
                </c:pt>
                <c:pt idx="6">
                  <c:v>270.57780000000002</c:v>
                </c:pt>
                <c:pt idx="7">
                  <c:v>271.76560000000001</c:v>
                </c:pt>
              </c:numCache>
            </c:numRef>
          </c:xVal>
          <c:yVal>
            <c:numRef>
              <c:f>Sheet1!$B$2:$B$9</c:f>
              <c:numCache>
                <c:formatCode>General</c:formatCode>
                <c:ptCount val="8"/>
                <c:pt idx="0">
                  <c:v>1.9019999999999999</c:v>
                </c:pt>
                <c:pt idx="1">
                  <c:v>1.1839999999999999</c:v>
                </c:pt>
                <c:pt idx="2">
                  <c:v>0.66300000000000003</c:v>
                </c:pt>
                <c:pt idx="3">
                  <c:v>0.27600000000000002</c:v>
                </c:pt>
                <c:pt idx="4">
                  <c:v>1.5860000000000001</c:v>
                </c:pt>
                <c:pt idx="5">
                  <c:v>0.45400000000000001</c:v>
                </c:pt>
                <c:pt idx="6">
                  <c:v>1.663</c:v>
                </c:pt>
                <c:pt idx="7">
                  <c:v>1.597</c:v>
                </c:pt>
              </c:numCache>
            </c:numRef>
          </c:yVal>
          <c:bubbleSize>
            <c:numRef>
              <c:f>Sheet1!$C$2:$C$9</c:f>
              <c:numCache>
                <c:formatCode>General</c:formatCode>
                <c:ptCount val="8"/>
                <c:pt idx="0">
                  <c:v>1127827</c:v>
                </c:pt>
                <c:pt idx="1">
                  <c:v>629014</c:v>
                </c:pt>
                <c:pt idx="2">
                  <c:v>247282</c:v>
                </c:pt>
                <c:pt idx="3">
                  <c:v>189300</c:v>
                </c:pt>
                <c:pt idx="4">
                  <c:v>79116</c:v>
                </c:pt>
                <c:pt idx="5">
                  <c:v>72572</c:v>
                </c:pt>
                <c:pt idx="6">
                  <c:v>36528</c:v>
                </c:pt>
                <c:pt idx="7">
                  <c:v>34786</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6"/>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57C8A2D0-3122-4985-B6FF-DBA30517CB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1186183A-E06C-4926-9FD6-58E6122D63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3CB8264-FF9A-4575-8A58-7707A1EE06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9CF9199-6691-4614-8876-8038156D54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F59DA215-DCD2-4C01-9F02-7ABDF51FA5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20AB306F-7306-4B3B-A87B-9924C3AA28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DF04EA6-3E50-4A1D-BCA3-FFFB2DE820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9B75F72A-54DD-4C74-96C9-009D687922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91.656199999999998</c:v>
                </c:pt>
                <c:pt idx="1">
                  <c:v>52.862900000000003</c:v>
                </c:pt>
                <c:pt idx="2">
                  <c:v>37.590600000000002</c:v>
                </c:pt>
                <c:pt idx="3">
                  <c:v>26.826699999999999</c:v>
                </c:pt>
                <c:pt idx="4">
                  <c:v>81.242900000000006</c:v>
                </c:pt>
                <c:pt idx="5">
                  <c:v>37.790300000000002</c:v>
                </c:pt>
                <c:pt idx="6">
                  <c:v>41.338299999999997</c:v>
                </c:pt>
                <c:pt idx="7">
                  <c:v>36.3018</c:v>
                </c:pt>
              </c:numCache>
            </c:numRef>
          </c:xVal>
          <c:yVal>
            <c:numRef>
              <c:f>Sheet1!$B$2:$B$9</c:f>
              <c:numCache>
                <c:formatCode>General</c:formatCode>
                <c:ptCount val="8"/>
                <c:pt idx="0">
                  <c:v>1.639</c:v>
                </c:pt>
                <c:pt idx="1">
                  <c:v>1.0529999999999999</c:v>
                </c:pt>
                <c:pt idx="2">
                  <c:v>0.66</c:v>
                </c:pt>
                <c:pt idx="3">
                  <c:v>0.504</c:v>
                </c:pt>
                <c:pt idx="4">
                  <c:v>1.421</c:v>
                </c:pt>
                <c:pt idx="5">
                  <c:v>0.66200000000000003</c:v>
                </c:pt>
                <c:pt idx="6">
                  <c:v>0.86399999999999999</c:v>
                </c:pt>
                <c:pt idx="7">
                  <c:v>0.63500000000000001</c:v>
                </c:pt>
              </c:numCache>
            </c:numRef>
          </c:yVal>
          <c:bubbleSize>
            <c:numRef>
              <c:f>Sheet1!$C$2:$C$9</c:f>
              <c:numCache>
                <c:formatCode>General</c:formatCode>
                <c:ptCount val="8"/>
                <c:pt idx="0">
                  <c:v>1262381</c:v>
                </c:pt>
                <c:pt idx="1">
                  <c:v>597932</c:v>
                </c:pt>
                <c:pt idx="2">
                  <c:v>431239</c:v>
                </c:pt>
                <c:pt idx="3">
                  <c:v>415089</c:v>
                </c:pt>
                <c:pt idx="4">
                  <c:v>398659</c:v>
                </c:pt>
                <c:pt idx="5">
                  <c:v>237021</c:v>
                </c:pt>
                <c:pt idx="6">
                  <c:v>204583</c:v>
                </c:pt>
                <c:pt idx="7">
                  <c:v>181255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B7464D1-FA43-4182-A563-4FEFDF7861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140120A-212E-45D0-BBA6-80651608D5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069F3ED-D4A9-47D9-99B5-DA376F9652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0C26C6F-A811-466E-813B-D6276635C9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0222522-8497-4A15-9B4F-A4BD545E36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72BF481-29DA-4F99-AFFE-C1CFA2E1C1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B1B4B36-16A4-438C-8D5B-610AFFC800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45CADC6-3A5D-4EE5-962E-F6E9FDB0D1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69.232299999999995</c:v>
                </c:pt>
                <c:pt idx="1">
                  <c:v>23.5748</c:v>
                </c:pt>
                <c:pt idx="2">
                  <c:v>49.180500000000002</c:v>
                </c:pt>
                <c:pt idx="3">
                  <c:v>51.747599999999998</c:v>
                </c:pt>
                <c:pt idx="4">
                  <c:v>31.525200000000002</c:v>
                </c:pt>
                <c:pt idx="5">
                  <c:v>32.7211</c:v>
                </c:pt>
                <c:pt idx="6">
                  <c:v>79.0989</c:v>
                </c:pt>
                <c:pt idx="7">
                  <c:v>29.301100000000002</c:v>
                </c:pt>
              </c:numCache>
            </c:numRef>
          </c:xVal>
          <c:yVal>
            <c:numRef>
              <c:f>Sheet1!$B$2:$B$9</c:f>
              <c:numCache>
                <c:formatCode>General</c:formatCode>
                <c:ptCount val="8"/>
                <c:pt idx="0">
                  <c:v>1.901</c:v>
                </c:pt>
                <c:pt idx="1">
                  <c:v>0.65600000000000003</c:v>
                </c:pt>
                <c:pt idx="2">
                  <c:v>1.3460000000000001</c:v>
                </c:pt>
                <c:pt idx="3">
                  <c:v>1.292</c:v>
                </c:pt>
                <c:pt idx="4">
                  <c:v>0.871</c:v>
                </c:pt>
                <c:pt idx="5">
                  <c:v>0.88700000000000001</c:v>
                </c:pt>
                <c:pt idx="6">
                  <c:v>2.2170000000000001</c:v>
                </c:pt>
                <c:pt idx="7">
                  <c:v>0.80900000000000005</c:v>
                </c:pt>
              </c:numCache>
            </c:numRef>
          </c:yVal>
          <c:bubbleSize>
            <c:numRef>
              <c:f>Sheet1!$C$2:$C$9</c:f>
              <c:numCache>
                <c:formatCode>General</c:formatCode>
                <c:ptCount val="8"/>
                <c:pt idx="0">
                  <c:v>10761127</c:v>
                </c:pt>
                <c:pt idx="1">
                  <c:v>3788985</c:v>
                </c:pt>
                <c:pt idx="2">
                  <c:v>3461768</c:v>
                </c:pt>
                <c:pt idx="3">
                  <c:v>2407818</c:v>
                </c:pt>
                <c:pt idx="4">
                  <c:v>2351274</c:v>
                </c:pt>
                <c:pt idx="5">
                  <c:v>1672046</c:v>
                </c:pt>
                <c:pt idx="6">
                  <c:v>1436753</c:v>
                </c:pt>
                <c:pt idx="7">
                  <c:v>1391478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Roederer</c:v>
                  </c:pt>
                  <c:pt idx="7">
                    <c:v>Heidsieck &amp; Co Monopole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5"/>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F2787AA-B354-403D-BE18-06BB1F644D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3A21653E-71D3-4423-89CC-1560DABB3A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7BDA8069-A149-48F1-9146-4DBEA1AFDA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AE4A2385-8365-40C7-BEE6-465A9D248B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C7983549-10CD-443E-89B0-AB8673A6E5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412A8A7-B620-4CB8-91C7-B100DE35C9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33F8760-46AC-4695-9449-E046B9355C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3E9EF9CF-05A3-4055-9644-53AD0BBCB8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12.7646</c:v>
                </c:pt>
              </c:numCache>
            </c:numRef>
          </c:xVal>
          <c:yVal>
            <c:numRef>
              <c:f>Sheet1!$B$2:$B$2</c:f>
              <c:numCache>
                <c:formatCode>General</c:formatCode>
                <c:ptCount val="1"/>
                <c:pt idx="0">
                  <c:v>0.99399999999999999</c:v>
                </c:pt>
              </c:numCache>
            </c:numRef>
          </c:yVal>
          <c:bubbleSize>
            <c:numRef>
              <c:f>Sheet1!$C$2:$C$2</c:f>
              <c:numCache>
                <c:formatCode>General</c:formatCode>
                <c:ptCount val="1"/>
                <c:pt idx="0">
                  <c:v>507318</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28F13B72-5ADB-427D-9DC6-C5A20F8A64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88DE6DAF-7B22-4DAE-8B06-DA5AC4BF57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12C74184-2CB5-482D-AEE6-A6375BDF6B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FC8E37B-9CD1-42EB-BFE8-A0B7A92F34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F97AA936-0553-4EC6-A01A-E1BBCDF1DC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6C690910-2E5D-45E6-AEE9-1B9D672E56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7306F22B-B352-48C8-816F-C03B095201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C89B344C-B3D5-4852-A156-75513DEF74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11.451499999999999</c:v>
                </c:pt>
                <c:pt idx="1">
                  <c:v>9.1104000000000003</c:v>
                </c:pt>
                <c:pt idx="2">
                  <c:v>11.444699999999999</c:v>
                </c:pt>
              </c:numCache>
            </c:numRef>
          </c:xVal>
          <c:yVal>
            <c:numRef>
              <c:f>Sheet1!$B$2:$B$4</c:f>
              <c:numCache>
                <c:formatCode>General</c:formatCode>
                <c:ptCount val="3"/>
                <c:pt idx="0">
                  <c:v>1.278</c:v>
                </c:pt>
                <c:pt idx="1">
                  <c:v>1.0169999999999999</c:v>
                </c:pt>
                <c:pt idx="2">
                  <c:v>1.077</c:v>
                </c:pt>
              </c:numCache>
            </c:numRef>
          </c:yVal>
          <c:bubbleSize>
            <c:numRef>
              <c:f>Sheet1!$C$2:$C$4</c:f>
              <c:numCache>
                <c:formatCode>General</c:formatCode>
                <c:ptCount val="3"/>
                <c:pt idx="0">
                  <c:v>607538</c:v>
                </c:pt>
                <c:pt idx="1">
                  <c:v>323774</c:v>
                </c:pt>
                <c:pt idx="2">
                  <c:v>90905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6E53124-4BA6-4E96-843B-3BCC9396D4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2460F35-8F3E-46A7-91E3-DBC4D1100A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D743C9-080A-4FD0-8259-F41686EB2E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442F8C5-B93D-4F35-BD70-13B3856FA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B662546-9037-4256-92D3-BCEF32FC56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C9BABD2-BFC3-4533-ACCC-82FB13E90B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1DEACA6-0DEA-4A16-BF71-C530E80F9C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79B1EA0-D49D-479E-81FD-EF697D4EDC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11.800599999999999</c:v>
                </c:pt>
                <c:pt idx="1">
                  <c:v>11.4072</c:v>
                </c:pt>
                <c:pt idx="2">
                  <c:v>13.4663</c:v>
                </c:pt>
              </c:numCache>
            </c:numRef>
          </c:xVal>
          <c:yVal>
            <c:numRef>
              <c:f>Sheet1!$B$2:$B$4</c:f>
              <c:numCache>
                <c:formatCode>General</c:formatCode>
                <c:ptCount val="3"/>
                <c:pt idx="0">
                  <c:v>0.96899999999999997</c:v>
                </c:pt>
                <c:pt idx="1">
                  <c:v>0.98299999999999998</c:v>
                </c:pt>
                <c:pt idx="2">
                  <c:v>1.1599999999999999</c:v>
                </c:pt>
              </c:numCache>
            </c:numRef>
          </c:yVal>
          <c:bubbleSize>
            <c:numRef>
              <c:f>Sheet1!$C$2:$C$4</c:f>
              <c:numCache>
                <c:formatCode>General</c:formatCode>
                <c:ptCount val="3"/>
                <c:pt idx="0">
                  <c:v>305234</c:v>
                </c:pt>
                <c:pt idx="1">
                  <c:v>282431</c:v>
                </c:pt>
                <c:pt idx="2">
                  <c:v>158041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08F7161-129E-4DD9-85CE-CC9931DFDE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DE7D3A2A-9065-411E-94E5-4D3C6F1C87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EC462DA0-E520-486F-84D6-83EA4F7CAA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C79CD906-D60A-4A2F-BA66-4288B2D5BB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6AB9867B-5D7B-4085-9D64-420F47740C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8C87361D-BA67-4B1F-AFFE-E56498AF8C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32CF56F2-736E-484D-BED8-CD92A87DCA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5BC261FF-A567-4A18-A7FC-9EFB804887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17.4328</c:v>
                </c:pt>
              </c:numCache>
            </c:numRef>
          </c:xVal>
          <c:yVal>
            <c:numRef>
              <c:f>Sheet1!$B$2:$B$2</c:f>
              <c:numCache>
                <c:formatCode>General</c:formatCode>
                <c:ptCount val="1"/>
                <c:pt idx="0">
                  <c:v>1.163</c:v>
                </c:pt>
              </c:numCache>
            </c:numRef>
          </c:yVal>
          <c:bubbleSize>
            <c:numRef>
              <c:f>Sheet1!$C$2:$C$2</c:f>
              <c:numCache>
                <c:formatCode>General</c:formatCode>
                <c:ptCount val="1"/>
                <c:pt idx="0">
                  <c:v>388332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4A53D6E-EC77-40BE-AA3D-89E0EC4326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54D7BD0-0838-472B-A4D0-B2D6B08C7F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DB32ACD9-09FB-4BB3-8FE6-6D1466F5E0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6EAB407-B1B6-4890-BA64-ACC294B19B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A1C2D247-D5F9-462B-A2AD-C4725C69E6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0587C2F-4383-40E6-B13A-E86D91D7B8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D469311-EB8A-44A2-9EF7-F055A4D2E1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5EC05939-2B47-40B3-8DA8-0FC6EA7004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10.8071</c:v>
                </c:pt>
                <c:pt idx="1">
                  <c:v>9.6836000000000002</c:v>
                </c:pt>
              </c:numCache>
            </c:numRef>
          </c:xVal>
          <c:yVal>
            <c:numRef>
              <c:f>Sheet1!$B$2:$B$3</c:f>
              <c:numCache>
                <c:formatCode>General</c:formatCode>
                <c:ptCount val="2"/>
                <c:pt idx="0">
                  <c:v>1.014</c:v>
                </c:pt>
                <c:pt idx="1">
                  <c:v>0.84799999999999998</c:v>
                </c:pt>
              </c:numCache>
            </c:numRef>
          </c:yVal>
          <c:bubbleSize>
            <c:numRef>
              <c:f>Sheet1!$C$2:$C$3</c:f>
              <c:numCache>
                <c:formatCode>General</c:formatCode>
                <c:ptCount val="2"/>
                <c:pt idx="0">
                  <c:v>59904</c:v>
                </c:pt>
                <c:pt idx="1">
                  <c:v>9364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27C857D-4B2D-4C15-B6D1-028C8110B0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60265B-7CD2-486B-AE3A-D8AE254243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1C3627E-738A-4C85-A86B-481185790D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45241C2-1029-4F30-89B2-344B46C1CD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6F0570-8A01-48CC-BB36-6E0C06F177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BE47790-6BE1-43A0-8F0F-D72E57122C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5712D28-E797-4520-8C39-C9FA39A7C7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E16AB9B-C7E2-4544-B7E6-BC22E36467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30.7121</c:v>
                </c:pt>
                <c:pt idx="1">
                  <c:v>94.948400000000007</c:v>
                </c:pt>
                <c:pt idx="2">
                  <c:v>55.431899999999999</c:v>
                </c:pt>
              </c:numCache>
            </c:numRef>
          </c:xVal>
          <c:yVal>
            <c:numRef>
              <c:f>Sheet1!$B$2:$B$4</c:f>
              <c:numCache>
                <c:formatCode>General</c:formatCode>
                <c:ptCount val="3"/>
                <c:pt idx="0">
                  <c:v>0.79300000000000004</c:v>
                </c:pt>
                <c:pt idx="1">
                  <c:v>2.4390000000000001</c:v>
                </c:pt>
                <c:pt idx="2">
                  <c:v>1.4</c:v>
                </c:pt>
              </c:numCache>
            </c:numRef>
          </c:yVal>
          <c:bubbleSize>
            <c:numRef>
              <c:f>Sheet1!$C$2:$C$4</c:f>
              <c:numCache>
                <c:formatCode>General</c:formatCode>
                <c:ptCount val="3"/>
                <c:pt idx="0">
                  <c:v>5549099</c:v>
                </c:pt>
                <c:pt idx="1">
                  <c:v>2308385</c:v>
                </c:pt>
                <c:pt idx="2">
                  <c:v>113081</c:v>
                </c:pt>
              </c:numCache>
            </c:numRef>
          </c:bubbleSize>
          <c:bubble3D val="0"/>
          <c:extLst>
            <c:ext xmlns:c15="http://schemas.microsoft.com/office/drawing/2012/chart" uri="{02D57815-91ED-43cb-92C2-25804820EDAC}">
              <c15:datalabelsRange>
                <c15:f>Sheet1!$E$2:$E$10</c15:f>
                <c15:dlblRangeCache>
                  <c:ptCount val="9"/>
                  <c:pt idx="0">
                    <c:v>Canard Duchêne</c:v>
                  </c:pt>
                  <c:pt idx="1">
                    <c:v>Ruinart</c:v>
                  </c:pt>
                  <c:pt idx="2">
                    <c:v>Besserat De Bellefon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524D7EA9-D56D-4173-BF2C-AE57D9B2C3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AC6D6E56-7E1D-4234-8FF8-A03746FE7E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E9DABFA-0C42-4211-8BAB-3114DFEB1C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954C90D-3B68-497F-9084-17698F814F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A7DB654-DFE3-4378-85EC-D0DDCCB682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32E2C43-6E97-4465-9F9D-8DCDA8158C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72D0B341-81B9-498F-AEB2-8122982D0F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2C3AB2D-7AE4-471B-839B-DFF0CC3746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24.740400000000001</c:v>
                </c:pt>
                <c:pt idx="1">
                  <c:v>30.786100000000001</c:v>
                </c:pt>
                <c:pt idx="2">
                  <c:v>18.6905</c:v>
                </c:pt>
                <c:pt idx="3">
                  <c:v>24.3565</c:v>
                </c:pt>
                <c:pt idx="4">
                  <c:v>25.5548</c:v>
                </c:pt>
                <c:pt idx="5">
                  <c:v>40.8125</c:v>
                </c:pt>
                <c:pt idx="6">
                  <c:v>28.447700000000001</c:v>
                </c:pt>
                <c:pt idx="7">
                  <c:v>28.562000000000001</c:v>
                </c:pt>
              </c:numCache>
            </c:numRef>
          </c:xVal>
          <c:yVal>
            <c:numRef>
              <c:f>Sheet1!$B$2:$B$9</c:f>
              <c:numCache>
                <c:formatCode>General</c:formatCode>
                <c:ptCount val="8"/>
                <c:pt idx="0">
                  <c:v>1.0900000000000001</c:v>
                </c:pt>
                <c:pt idx="1">
                  <c:v>1.5569999999999999</c:v>
                </c:pt>
                <c:pt idx="2">
                  <c:v>0.318</c:v>
                </c:pt>
                <c:pt idx="3">
                  <c:v>1.163</c:v>
                </c:pt>
                <c:pt idx="4">
                  <c:v>1.2589999999999999</c:v>
                </c:pt>
                <c:pt idx="5">
                  <c:v>2.036</c:v>
                </c:pt>
                <c:pt idx="6">
                  <c:v>1.4910000000000001</c:v>
                </c:pt>
                <c:pt idx="7">
                  <c:v>1.4219999999999999</c:v>
                </c:pt>
              </c:numCache>
            </c:numRef>
          </c:yVal>
          <c:bubbleSize>
            <c:numRef>
              <c:f>Sheet1!$C$2:$C$9</c:f>
              <c:numCache>
                <c:formatCode>General</c:formatCode>
                <c:ptCount val="8"/>
                <c:pt idx="0">
                  <c:v>63676794</c:v>
                </c:pt>
                <c:pt idx="1">
                  <c:v>37787787</c:v>
                </c:pt>
                <c:pt idx="2">
                  <c:v>26748672</c:v>
                </c:pt>
                <c:pt idx="3">
                  <c:v>23515927</c:v>
                </c:pt>
                <c:pt idx="4">
                  <c:v>22638139</c:v>
                </c:pt>
                <c:pt idx="5">
                  <c:v>20372762</c:v>
                </c:pt>
                <c:pt idx="6">
                  <c:v>14686683</c:v>
                </c:pt>
                <c:pt idx="7">
                  <c:v>13593084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Charles Lafitte</c:v>
                  </c:pt>
                  <c:pt idx="3">
                    <c:v>Alfred De Rothschild</c:v>
                  </c:pt>
                  <c:pt idx="4">
                    <c:v>Canard Duchêne</c:v>
                  </c:pt>
                  <c:pt idx="5">
                    <c:v>Moët &amp; Chandon</c:v>
                  </c:pt>
                  <c:pt idx="6">
                    <c:v>Tsarine</c:v>
                  </c:pt>
                  <c:pt idx="7">
                    <c:v>Demoiselle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
          <c:min val="1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B9CBB2A-675D-4ADB-A8E1-F8F022419B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4F7F17BF-2F3D-4DA1-9476-5AC8EBF124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29FB3B09-6ECB-42F1-8094-39E2D83B8C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06D1C89B-8E76-4061-8A5A-6346F13136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01FDB38C-8B5F-467B-85D3-1AABBECC5E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000C186-D66A-4ABF-B67B-B96486168B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83F7C344-8D2B-4290-9BFD-85CF48DDC9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B0714DB-A87E-4AF1-B23D-CB15C6A790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30.0794</c:v>
                </c:pt>
              </c:numCache>
            </c:numRef>
          </c:xVal>
          <c:yVal>
            <c:numRef>
              <c:f>Sheet1!$B$2:$B$2</c:f>
              <c:numCache>
                <c:formatCode>General</c:formatCode>
                <c:ptCount val="1"/>
                <c:pt idx="0">
                  <c:v>1</c:v>
                </c:pt>
              </c:numCache>
            </c:numRef>
          </c:yVal>
          <c:bubbleSize>
            <c:numRef>
              <c:f>Sheet1!$C$2:$C$2</c:f>
              <c:numCache>
                <c:formatCode>General</c:formatCode>
                <c:ptCount val="1"/>
                <c:pt idx="0">
                  <c:v>2170979</c:v>
                </c:pt>
              </c:numCache>
            </c:numRef>
          </c:bubbleSize>
          <c:bubble3D val="0"/>
          <c:extLst>
            <c:ext xmlns:c15="http://schemas.microsoft.com/office/drawing/2012/chart" uri="{02D57815-91ED-43cb-92C2-25804820EDAC}">
              <c15:datalabelsRange>
                <c15:f>Sheet1!$E$2:$E$10</c15:f>
                <c15:dlblRangeCache>
                  <c:ptCount val="9"/>
                  <c:pt idx="0">
                    <c:v>Canard Duchêne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35E6F8C5-3875-44BD-B95B-B942FBAB33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065F27AC-1011-4E76-B656-826CB810A4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532834D3-F128-4EEC-8CFD-6CCD7E30DF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CC0F2527-B0BC-484C-BDC7-5E6049EA47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5836101D-0773-4B1E-B15C-B6A366DF75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755FB509-AACA-4EE9-818A-7813FC9F94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FDCC3302-6C12-46CF-8EE2-2D1F9F5FC8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9BD7FBE7-F6BF-49D8-8DC2-9F3AA7B8EC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63.172699999999999</c:v>
                </c:pt>
                <c:pt idx="1">
                  <c:v>72</c:v>
                </c:pt>
                <c:pt idx="2">
                  <c:v>173.15629999999999</c:v>
                </c:pt>
              </c:numCache>
            </c:numRef>
          </c:xVal>
          <c:yVal>
            <c:numRef>
              <c:f>Sheet1!$B$2:$B$4</c:f>
              <c:numCache>
                <c:formatCode>General</c:formatCode>
                <c:ptCount val="3"/>
                <c:pt idx="0">
                  <c:v>0.91500000000000004</c:v>
                </c:pt>
                <c:pt idx="1">
                  <c:v>0.874</c:v>
                </c:pt>
                <c:pt idx="2">
                  <c:v>1.8620000000000001</c:v>
                </c:pt>
              </c:numCache>
            </c:numRef>
          </c:yVal>
          <c:bubbleSize>
            <c:numRef>
              <c:f>Sheet1!$C$2:$C$4</c:f>
              <c:numCache>
                <c:formatCode>General</c:formatCode>
                <c:ptCount val="3"/>
                <c:pt idx="0">
                  <c:v>40241</c:v>
                </c:pt>
                <c:pt idx="1">
                  <c:v>29160</c:v>
                </c:pt>
                <c:pt idx="2">
                  <c:v>16623</c:v>
                </c:pt>
              </c:numCache>
            </c:numRef>
          </c:bubbleSize>
          <c:bubble3D val="0"/>
          <c:extLst>
            <c:ext xmlns:c15="http://schemas.microsoft.com/office/drawing/2012/chart" uri="{02D57815-91ED-43cb-92C2-25804820EDAC}">
              <c15:datalabelsRange>
                <c15:f>Sheet1!$E$2:$E$10</c15:f>
                <c15:dlblRangeCache>
                  <c:ptCount val="9"/>
                  <c:pt idx="0">
                    <c:v>Moët &amp; Chandon</c:v>
                  </c:pt>
                  <c:pt idx="1">
                    <c:v>Laurent Perrier</c:v>
                  </c:pt>
                  <c:pt idx="2">
                    <c:v>Deutz</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8"/>
          <c:min val="5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6A863E-68E7-44AB-9FF4-ADCA293A77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31E2E32-8501-4D68-B8B4-027359E3FE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7B95D85-5300-4251-8327-07DE3E5862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B5F3838-1D90-4031-8CF8-5AA383835C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DDC8D3-84EF-40F2-A7D1-159780DA20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DCB24E4-41DD-4D1D-8B26-1B24A15CE1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550E26A-B5CA-41DF-B8E0-F0D98A1BB8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4C8DDD5-C3D8-4DE0-95BE-37907AD161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26.5717</c:v>
                </c:pt>
                <c:pt idx="1">
                  <c:v>30.006599999999999</c:v>
                </c:pt>
                <c:pt idx="2">
                  <c:v>28.646999999999998</c:v>
                </c:pt>
                <c:pt idx="3">
                  <c:v>31.494800000000001</c:v>
                </c:pt>
                <c:pt idx="4">
                  <c:v>36.527700000000003</c:v>
                </c:pt>
                <c:pt idx="5">
                  <c:v>50.205800000000004</c:v>
                </c:pt>
                <c:pt idx="6">
                  <c:v>26.394300000000001</c:v>
                </c:pt>
                <c:pt idx="7">
                  <c:v>22.1768</c:v>
                </c:pt>
              </c:numCache>
            </c:numRef>
          </c:xVal>
          <c:yVal>
            <c:numRef>
              <c:f>Sheet1!$B$2:$B$9</c:f>
              <c:numCache>
                <c:formatCode>General</c:formatCode>
                <c:ptCount val="8"/>
                <c:pt idx="0">
                  <c:v>0.99</c:v>
                </c:pt>
                <c:pt idx="1">
                  <c:v>0.97499999999999998</c:v>
                </c:pt>
                <c:pt idx="2">
                  <c:v>0.95099999999999996</c:v>
                </c:pt>
                <c:pt idx="3">
                  <c:v>1.032</c:v>
                </c:pt>
                <c:pt idx="4">
                  <c:v>1.214</c:v>
                </c:pt>
                <c:pt idx="5">
                  <c:v>1.653</c:v>
                </c:pt>
                <c:pt idx="6">
                  <c:v>0.878</c:v>
                </c:pt>
                <c:pt idx="7">
                  <c:v>0.70399999999999996</c:v>
                </c:pt>
              </c:numCache>
            </c:numRef>
          </c:yVal>
          <c:bubbleSize>
            <c:numRef>
              <c:f>Sheet1!$C$2:$C$9</c:f>
              <c:numCache>
                <c:formatCode>General</c:formatCode>
                <c:ptCount val="8"/>
                <c:pt idx="0">
                  <c:v>11598081</c:v>
                </c:pt>
                <c:pt idx="1">
                  <c:v>3450576</c:v>
                </c:pt>
                <c:pt idx="2">
                  <c:v>3306117</c:v>
                </c:pt>
                <c:pt idx="3">
                  <c:v>3231524</c:v>
                </c:pt>
                <c:pt idx="4">
                  <c:v>2420106</c:v>
                </c:pt>
                <c:pt idx="5">
                  <c:v>2051560</c:v>
                </c:pt>
                <c:pt idx="6">
                  <c:v>1878563</c:v>
                </c:pt>
                <c:pt idx="7">
                  <c:v>1105137</c:v>
                </c:pt>
              </c:numCache>
            </c:numRef>
          </c:bubbleSize>
          <c:bubble3D val="0"/>
          <c:extLst>
            <c:ext xmlns:c15="http://schemas.microsoft.com/office/drawing/2012/chart" uri="{02D57815-91ED-43cb-92C2-25804820EDAC}">
              <c15:datalabelsRange>
                <c15:f>Sheet1!$E$2:$E$10</c15:f>
                <c15:dlblRangeCache>
                  <c:ptCount val="9"/>
                  <c:pt idx="0">
                    <c:v>Nicolas Feuillatte</c:v>
                  </c:pt>
                  <c:pt idx="1">
                    <c:v>Demoiselle</c:v>
                  </c:pt>
                  <c:pt idx="2">
                    <c:v>Canard Duchêne</c:v>
                  </c:pt>
                  <c:pt idx="3">
                    <c:v>Tsarine</c:v>
                  </c:pt>
                  <c:pt idx="4">
                    <c:v>Mumm</c:v>
                  </c:pt>
                  <c:pt idx="5">
                    <c:v>Moët &amp; Chandon</c:v>
                  </c:pt>
                  <c:pt idx="6">
                    <c:v>Alfred De Rothschild</c:v>
                  </c:pt>
                  <c:pt idx="7">
                    <c:v>De Castellane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0"/>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77628-4D18-4EB1-9F49-E026D302D65F}" type="datetimeFigureOut">
              <a:rPr lang="en-CH" smtClean="0"/>
              <a:t>02/09/2025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DF813D-969A-4697-83EA-7C0DCB6CA98B}" type="slidenum">
              <a:rPr lang="en-CH" smtClean="0"/>
              <a:t>‹#›</a:t>
            </a:fld>
            <a:endParaRPr lang="en-CH"/>
          </a:p>
        </p:txBody>
      </p:sp>
    </p:spTree>
    <p:extLst>
      <p:ext uri="{BB962C8B-B14F-4D97-AF65-F5344CB8AC3E}">
        <p14:creationId xmlns:p14="http://schemas.microsoft.com/office/powerpoint/2010/main" val="315013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2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38.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728.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729.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730.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731.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732.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733.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734.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735.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736.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73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39.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738.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739.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740.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741.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742.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743.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744.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745.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746.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74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0.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748.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749.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750.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751.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752.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753.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754.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755.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756.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75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41.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758.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759.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760.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761.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76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4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4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4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3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4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4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5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5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5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5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5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5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5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5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3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5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5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6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6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6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6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6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6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6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6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3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6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6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7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7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7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7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7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7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7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7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33.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7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7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8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8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8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8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34.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8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9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9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9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9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35.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69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699.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00.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01.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02.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03.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04.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05.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06.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0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36.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708.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709.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710.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711.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712.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71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714.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715.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716.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7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37.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718.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719.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720.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721.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722.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723.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724.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725.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726.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7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285676037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73236679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365734930"/>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514141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820342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14930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553451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223525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63496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9/2/2025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787408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02/09/2025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842254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9/2/2025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0363594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02/09/2025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525024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02/09/2025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346330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02/09/2025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25422615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096002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9/2/2025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17394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9/2/2025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2389197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99071772"/>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5677263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46401513"/>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9/2/2025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6289837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9/2/2025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8339735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1422533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9/2/2025</a:t>
            </a:fld>
            <a:endParaRPr lang="en-US"/>
          </a:p>
        </p:txBody>
      </p:sp>
    </p:spTree>
    <p:extLst>
      <p:ext uri="{BB962C8B-B14F-4D97-AF65-F5344CB8AC3E}">
        <p14:creationId xmlns:p14="http://schemas.microsoft.com/office/powerpoint/2010/main" val="691273762"/>
      </p:ext>
    </p:extLst>
  </p:cSld>
  <p:clrMap bg1="lt1" tx1="dk1" bg2="lt2" tx2="dk2" accent1="accent1" accent2="accent2" accent3="accent3" accent4="accent4" accent5="accent5" accent6="accent6" hlink="hlink" folHlink="folHlink"/>
  <p:sldLayoutIdLst>
    <p:sldLayoutId id="2147483855"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914" r:id="rId23"/>
    <p:sldLayoutId id="21474839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10.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7.xml"/><Relationship Id="rId5" Type="http://schemas.openxmlformats.org/officeDocument/2006/relationships/chart" Target="../charts/chart279.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8.xml"/><Relationship Id="rId5" Type="http://schemas.openxmlformats.org/officeDocument/2006/relationships/chart" Target="../charts/chart280.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281.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282.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283.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284.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285.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286.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287.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288.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xml"/><Relationship Id="rId5" Type="http://schemas.openxmlformats.org/officeDocument/2006/relationships/chart" Target="../charts/chart11.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289.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290.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291.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292.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293.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5" Type="http://schemas.openxmlformats.org/officeDocument/2006/relationships/chart" Target="../charts/chart294.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3.xml"/><Relationship Id="rId5" Type="http://schemas.openxmlformats.org/officeDocument/2006/relationships/chart" Target="../charts/chart295.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4.xml"/><Relationship Id="rId5" Type="http://schemas.openxmlformats.org/officeDocument/2006/relationships/chart" Target="../charts/chart296.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5.xml"/><Relationship Id="rId5" Type="http://schemas.openxmlformats.org/officeDocument/2006/relationships/chart" Target="../charts/chart297.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6.xml"/><Relationship Id="rId5" Type="http://schemas.openxmlformats.org/officeDocument/2006/relationships/chart" Target="../charts/chart298.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xml"/><Relationship Id="rId5" Type="http://schemas.openxmlformats.org/officeDocument/2006/relationships/chart" Target="../charts/chart12.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7.xml"/><Relationship Id="rId5" Type="http://schemas.openxmlformats.org/officeDocument/2006/relationships/chart" Target="../charts/chart299.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8.xml"/><Relationship Id="rId5" Type="http://schemas.openxmlformats.org/officeDocument/2006/relationships/chart" Target="../charts/chart300.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9.xml"/><Relationship Id="rId5" Type="http://schemas.openxmlformats.org/officeDocument/2006/relationships/chart" Target="../charts/chart301.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0.xml"/><Relationship Id="rId5" Type="http://schemas.openxmlformats.org/officeDocument/2006/relationships/chart" Target="../charts/chart302.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1.xml"/><Relationship Id="rId5" Type="http://schemas.openxmlformats.org/officeDocument/2006/relationships/chart" Target="../charts/chart303.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2.xml"/><Relationship Id="rId5" Type="http://schemas.openxmlformats.org/officeDocument/2006/relationships/chart" Target="../charts/chart304.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3.xml"/><Relationship Id="rId5" Type="http://schemas.openxmlformats.org/officeDocument/2006/relationships/chart" Target="../charts/chart305.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4.xml"/><Relationship Id="rId5" Type="http://schemas.openxmlformats.org/officeDocument/2006/relationships/chart" Target="../charts/chart306.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5.xml"/><Relationship Id="rId5" Type="http://schemas.openxmlformats.org/officeDocument/2006/relationships/chart" Target="../charts/chart307.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6.xml"/><Relationship Id="rId5" Type="http://schemas.openxmlformats.org/officeDocument/2006/relationships/chart" Target="../charts/chart308.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3.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7.xml"/><Relationship Id="rId5" Type="http://schemas.openxmlformats.org/officeDocument/2006/relationships/chart" Target="../charts/chart309.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8.xml"/><Relationship Id="rId5" Type="http://schemas.openxmlformats.org/officeDocument/2006/relationships/chart" Target="../charts/chart310.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9.xml"/><Relationship Id="rId5" Type="http://schemas.openxmlformats.org/officeDocument/2006/relationships/chart" Target="../charts/chart311.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0.xml"/><Relationship Id="rId5" Type="http://schemas.openxmlformats.org/officeDocument/2006/relationships/chart" Target="../charts/chart312.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1.xml"/><Relationship Id="rId5" Type="http://schemas.openxmlformats.org/officeDocument/2006/relationships/chart" Target="../charts/chart313.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2.xml"/><Relationship Id="rId5" Type="http://schemas.openxmlformats.org/officeDocument/2006/relationships/chart" Target="../charts/chart314.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3.xml"/><Relationship Id="rId5" Type="http://schemas.openxmlformats.org/officeDocument/2006/relationships/chart" Target="../charts/chart315.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4.xml"/><Relationship Id="rId5" Type="http://schemas.openxmlformats.org/officeDocument/2006/relationships/chart" Target="../charts/chart316.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5.xml"/><Relationship Id="rId5" Type="http://schemas.openxmlformats.org/officeDocument/2006/relationships/chart" Target="../charts/chart317.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6.xml"/><Relationship Id="rId5" Type="http://schemas.openxmlformats.org/officeDocument/2006/relationships/chart" Target="../charts/chart318.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4.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7.xml"/><Relationship Id="rId5" Type="http://schemas.openxmlformats.org/officeDocument/2006/relationships/chart" Target="../charts/chart319.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8.xml"/><Relationship Id="rId5" Type="http://schemas.openxmlformats.org/officeDocument/2006/relationships/chart" Target="../charts/chart320.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9.xml"/><Relationship Id="rId5" Type="http://schemas.openxmlformats.org/officeDocument/2006/relationships/chart" Target="../charts/chart321.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0.xml"/><Relationship Id="rId5" Type="http://schemas.openxmlformats.org/officeDocument/2006/relationships/chart" Target="../charts/chart322.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1.xml"/><Relationship Id="rId5" Type="http://schemas.openxmlformats.org/officeDocument/2006/relationships/chart" Target="../charts/chart323.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2.xml"/><Relationship Id="rId5" Type="http://schemas.openxmlformats.org/officeDocument/2006/relationships/chart" Target="../charts/chart324.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3.xml"/><Relationship Id="rId5" Type="http://schemas.openxmlformats.org/officeDocument/2006/relationships/chart" Target="../charts/chart325.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4.xml"/><Relationship Id="rId5" Type="http://schemas.openxmlformats.org/officeDocument/2006/relationships/chart" Target="../charts/chart326.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5.xml"/><Relationship Id="rId5" Type="http://schemas.openxmlformats.org/officeDocument/2006/relationships/chart" Target="../charts/chart327.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6.xml"/><Relationship Id="rId5" Type="http://schemas.openxmlformats.org/officeDocument/2006/relationships/chart" Target="../charts/chart328.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5.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7.xml"/><Relationship Id="rId5" Type="http://schemas.openxmlformats.org/officeDocument/2006/relationships/chart" Target="../charts/chart329.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8.xml"/><Relationship Id="rId5" Type="http://schemas.openxmlformats.org/officeDocument/2006/relationships/chart" Target="../charts/chart330.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9.xml"/><Relationship Id="rId5" Type="http://schemas.openxmlformats.org/officeDocument/2006/relationships/chart" Target="../charts/chart331.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0.xml"/><Relationship Id="rId5" Type="http://schemas.openxmlformats.org/officeDocument/2006/relationships/chart" Target="../charts/chart332.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1.xml"/><Relationship Id="rId5" Type="http://schemas.openxmlformats.org/officeDocument/2006/relationships/chart" Target="../charts/chart333.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2.xml"/><Relationship Id="rId5" Type="http://schemas.openxmlformats.org/officeDocument/2006/relationships/chart" Target="../charts/chart334.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3.xml"/><Relationship Id="rId5" Type="http://schemas.openxmlformats.org/officeDocument/2006/relationships/chart" Target="../charts/chart335.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4.xml"/><Relationship Id="rId5" Type="http://schemas.openxmlformats.org/officeDocument/2006/relationships/chart" Target="../charts/chart336.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5.xml"/><Relationship Id="rId5" Type="http://schemas.openxmlformats.org/officeDocument/2006/relationships/chart" Target="../charts/chart337.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6.xml"/><Relationship Id="rId5" Type="http://schemas.openxmlformats.org/officeDocument/2006/relationships/chart" Target="../charts/chart338.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6.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7.xml"/><Relationship Id="rId5" Type="http://schemas.openxmlformats.org/officeDocument/2006/relationships/chart" Target="../charts/chart339.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8.xml"/><Relationship Id="rId5" Type="http://schemas.openxmlformats.org/officeDocument/2006/relationships/chart" Target="../charts/chart340.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9.xml"/><Relationship Id="rId5" Type="http://schemas.openxmlformats.org/officeDocument/2006/relationships/chart" Target="../charts/chart341.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0.xml"/><Relationship Id="rId5" Type="http://schemas.openxmlformats.org/officeDocument/2006/relationships/chart" Target="../charts/chart342.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1.xml"/><Relationship Id="rId5" Type="http://schemas.openxmlformats.org/officeDocument/2006/relationships/chart" Target="../charts/chart343.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2.xml"/><Relationship Id="rId5" Type="http://schemas.openxmlformats.org/officeDocument/2006/relationships/chart" Target="../charts/chart344.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3.xml"/><Relationship Id="rId5" Type="http://schemas.openxmlformats.org/officeDocument/2006/relationships/chart" Target="../charts/chart345.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4.xml"/><Relationship Id="rId5" Type="http://schemas.openxmlformats.org/officeDocument/2006/relationships/chart" Target="../charts/chart346.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5.xml"/><Relationship Id="rId5" Type="http://schemas.openxmlformats.org/officeDocument/2006/relationships/chart" Target="../charts/chart347.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6.xml"/><Relationship Id="rId5" Type="http://schemas.openxmlformats.org/officeDocument/2006/relationships/chart" Target="../charts/chart348.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xml"/><Relationship Id="rId5" Type="http://schemas.openxmlformats.org/officeDocument/2006/relationships/chart" Target="../charts/chart17.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7.xml"/><Relationship Id="rId5" Type="http://schemas.openxmlformats.org/officeDocument/2006/relationships/chart" Target="../charts/chart349.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8.xml"/><Relationship Id="rId5" Type="http://schemas.openxmlformats.org/officeDocument/2006/relationships/chart" Target="../charts/chart350.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9.xml"/><Relationship Id="rId5" Type="http://schemas.openxmlformats.org/officeDocument/2006/relationships/chart" Target="../charts/chart351.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0.xml"/><Relationship Id="rId5" Type="http://schemas.openxmlformats.org/officeDocument/2006/relationships/chart" Target="../charts/chart352.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1.xml"/><Relationship Id="rId5" Type="http://schemas.openxmlformats.org/officeDocument/2006/relationships/chart" Target="../charts/chart353.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2.xml"/><Relationship Id="rId5" Type="http://schemas.openxmlformats.org/officeDocument/2006/relationships/chart" Target="../charts/chart354.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3.xml"/><Relationship Id="rId5" Type="http://schemas.openxmlformats.org/officeDocument/2006/relationships/chart" Target="../charts/chart355.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4.xml"/><Relationship Id="rId5" Type="http://schemas.openxmlformats.org/officeDocument/2006/relationships/chart" Target="../charts/chart356.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5.xml"/><Relationship Id="rId5" Type="http://schemas.openxmlformats.org/officeDocument/2006/relationships/chart" Target="../charts/chart357.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6.xml"/><Relationship Id="rId5" Type="http://schemas.openxmlformats.org/officeDocument/2006/relationships/chart" Target="../charts/chart358.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xml"/><Relationship Id="rId5" Type="http://schemas.openxmlformats.org/officeDocument/2006/relationships/chart" Target="../charts/chart18.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7.xml"/><Relationship Id="rId5" Type="http://schemas.openxmlformats.org/officeDocument/2006/relationships/chart" Target="../charts/chart359.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8.xml"/><Relationship Id="rId5" Type="http://schemas.openxmlformats.org/officeDocument/2006/relationships/chart" Target="../charts/chart360.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9.xml"/><Relationship Id="rId5" Type="http://schemas.openxmlformats.org/officeDocument/2006/relationships/chart" Target="../charts/chart361.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0.xml"/><Relationship Id="rId5" Type="http://schemas.openxmlformats.org/officeDocument/2006/relationships/chart" Target="../charts/chart362.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1.xml"/><Relationship Id="rId5" Type="http://schemas.openxmlformats.org/officeDocument/2006/relationships/chart" Target="../charts/chart363.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2.xml"/><Relationship Id="rId5" Type="http://schemas.openxmlformats.org/officeDocument/2006/relationships/chart" Target="../charts/chart364.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3.xml"/><Relationship Id="rId5" Type="http://schemas.openxmlformats.org/officeDocument/2006/relationships/chart" Target="../charts/chart365.xml"/><Relationship Id="rId4" Type="http://schemas.openxmlformats.org/officeDocument/2006/relationships/image" Target="../media/image28.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4.xml"/><Relationship Id="rId5" Type="http://schemas.openxmlformats.org/officeDocument/2006/relationships/chart" Target="../charts/chart366.xml"/><Relationship Id="rId4" Type="http://schemas.openxmlformats.org/officeDocument/2006/relationships/image" Target="../media/image28.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5.xml"/><Relationship Id="rId5" Type="http://schemas.openxmlformats.org/officeDocument/2006/relationships/chart" Target="../charts/chart367.xml"/><Relationship Id="rId4" Type="http://schemas.openxmlformats.org/officeDocument/2006/relationships/image" Target="../media/image28.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6.xml"/><Relationship Id="rId5" Type="http://schemas.openxmlformats.org/officeDocument/2006/relationships/chart" Target="../charts/chart368.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1.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0.xml"/><Relationship Id="rId5" Type="http://schemas.openxmlformats.org/officeDocument/2006/relationships/chart" Target="../charts/chart19.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7.xml"/><Relationship Id="rId5" Type="http://schemas.openxmlformats.org/officeDocument/2006/relationships/chart" Target="../charts/chart369.xml"/><Relationship Id="rId4" Type="http://schemas.openxmlformats.org/officeDocument/2006/relationships/image" Target="../media/image28.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8.xml"/><Relationship Id="rId5" Type="http://schemas.openxmlformats.org/officeDocument/2006/relationships/chart" Target="../charts/chart370.xml"/><Relationship Id="rId4" Type="http://schemas.openxmlformats.org/officeDocument/2006/relationships/image" Target="../media/image28.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9.xml"/><Relationship Id="rId5" Type="http://schemas.openxmlformats.org/officeDocument/2006/relationships/chart" Target="../charts/chart371.xml"/><Relationship Id="rId4" Type="http://schemas.openxmlformats.org/officeDocument/2006/relationships/image" Target="../media/image28.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0.xml"/><Relationship Id="rId5" Type="http://schemas.openxmlformats.org/officeDocument/2006/relationships/chart" Target="../charts/chart372.xml"/><Relationship Id="rId4" Type="http://schemas.openxmlformats.org/officeDocument/2006/relationships/image" Target="../media/image28.emf"/></Relationships>
</file>

<file path=ppt/slides/_rels/slide1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1.xml"/><Relationship Id="rId5" Type="http://schemas.openxmlformats.org/officeDocument/2006/relationships/chart" Target="../charts/chart373.xml"/><Relationship Id="rId4" Type="http://schemas.openxmlformats.org/officeDocument/2006/relationships/image" Target="../media/image28.emf"/></Relationships>
</file>

<file path=ppt/slides/_rels/slide1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2.xml"/><Relationship Id="rId5" Type="http://schemas.openxmlformats.org/officeDocument/2006/relationships/chart" Target="../charts/chart374.xml"/><Relationship Id="rId4" Type="http://schemas.openxmlformats.org/officeDocument/2006/relationships/image" Target="../media/image28.emf"/></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3.xml"/><Relationship Id="rId5" Type="http://schemas.openxmlformats.org/officeDocument/2006/relationships/chart" Target="../charts/chart375.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376.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377.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6.xml"/><Relationship Id="rId5" Type="http://schemas.openxmlformats.org/officeDocument/2006/relationships/chart" Target="../charts/chart378.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chart" Target="../charts/chart2.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4.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3.xml"/><Relationship Id="rId5" Type="http://schemas.openxmlformats.org/officeDocument/2006/relationships/chart" Target="../charts/chart22.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7.xml"/><Relationship Id="rId5" Type="http://schemas.openxmlformats.org/officeDocument/2006/relationships/chart" Target="../charts/chart379.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8.xml"/><Relationship Id="rId5" Type="http://schemas.openxmlformats.org/officeDocument/2006/relationships/chart" Target="../charts/chart380.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9.xml"/><Relationship Id="rId5" Type="http://schemas.openxmlformats.org/officeDocument/2006/relationships/chart" Target="../charts/chart381.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0.xml"/><Relationship Id="rId5" Type="http://schemas.openxmlformats.org/officeDocument/2006/relationships/chart" Target="../charts/chart382.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1.xml"/><Relationship Id="rId5" Type="http://schemas.openxmlformats.org/officeDocument/2006/relationships/chart" Target="../charts/chart383.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2.xml"/><Relationship Id="rId5" Type="http://schemas.openxmlformats.org/officeDocument/2006/relationships/chart" Target="../charts/chart384.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3.xml"/><Relationship Id="rId5" Type="http://schemas.openxmlformats.org/officeDocument/2006/relationships/chart" Target="../charts/chart385.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4.xml"/><Relationship Id="rId5" Type="http://schemas.openxmlformats.org/officeDocument/2006/relationships/chart" Target="../charts/chart386.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5.xml"/><Relationship Id="rId5" Type="http://schemas.openxmlformats.org/officeDocument/2006/relationships/chart" Target="../charts/chart387.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6.xml"/><Relationship Id="rId5" Type="http://schemas.openxmlformats.org/officeDocument/2006/relationships/chart" Target="../charts/chart388.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7.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26.xml"/><Relationship Id="rId5" Type="http://schemas.openxmlformats.org/officeDocument/2006/relationships/chart" Target="../charts/chart25.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7.xml"/><Relationship Id="rId5" Type="http://schemas.openxmlformats.org/officeDocument/2006/relationships/chart" Target="../charts/chart389.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8.xml"/><Relationship Id="rId5" Type="http://schemas.openxmlformats.org/officeDocument/2006/relationships/chart" Target="../charts/chart390.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9.xml"/><Relationship Id="rId5" Type="http://schemas.openxmlformats.org/officeDocument/2006/relationships/chart" Target="../charts/chart391.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0.xml"/><Relationship Id="rId5" Type="http://schemas.openxmlformats.org/officeDocument/2006/relationships/chart" Target="../charts/chart392.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1.xml"/><Relationship Id="rId5" Type="http://schemas.openxmlformats.org/officeDocument/2006/relationships/chart" Target="../charts/chart393.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2.xml"/><Relationship Id="rId5" Type="http://schemas.openxmlformats.org/officeDocument/2006/relationships/chart" Target="../charts/chart394.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3.xml"/><Relationship Id="rId5" Type="http://schemas.openxmlformats.org/officeDocument/2006/relationships/chart" Target="../charts/chart395.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4.xml"/><Relationship Id="rId5" Type="http://schemas.openxmlformats.org/officeDocument/2006/relationships/chart" Target="../charts/chart396.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5.xml"/><Relationship Id="rId5" Type="http://schemas.openxmlformats.org/officeDocument/2006/relationships/chart" Target="../charts/chart397.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6.xml"/><Relationship Id="rId5" Type="http://schemas.openxmlformats.org/officeDocument/2006/relationships/chart" Target="../charts/chart398.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0.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29.xml"/><Relationship Id="rId5" Type="http://schemas.openxmlformats.org/officeDocument/2006/relationships/chart" Target="../charts/chart28.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7.xml"/><Relationship Id="rId5" Type="http://schemas.openxmlformats.org/officeDocument/2006/relationships/chart" Target="../charts/chart399.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8.xml"/><Relationship Id="rId5" Type="http://schemas.openxmlformats.org/officeDocument/2006/relationships/chart" Target="../charts/chart400.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9.xml"/><Relationship Id="rId5" Type="http://schemas.openxmlformats.org/officeDocument/2006/relationships/chart" Target="../charts/chart401.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0.xml"/><Relationship Id="rId5" Type="http://schemas.openxmlformats.org/officeDocument/2006/relationships/chart" Target="../charts/chart402.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1.xml"/><Relationship Id="rId5" Type="http://schemas.openxmlformats.org/officeDocument/2006/relationships/chart" Target="../charts/chart403.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2.xml"/><Relationship Id="rId5" Type="http://schemas.openxmlformats.org/officeDocument/2006/relationships/chart" Target="../charts/chart404.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3.xml"/><Relationship Id="rId5" Type="http://schemas.openxmlformats.org/officeDocument/2006/relationships/chart" Target="../charts/chart405.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4.xml"/><Relationship Id="rId5" Type="http://schemas.openxmlformats.org/officeDocument/2006/relationships/chart" Target="../charts/chart406.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5.xml"/><Relationship Id="rId5" Type="http://schemas.openxmlformats.org/officeDocument/2006/relationships/chart" Target="../charts/chart407.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6.xml"/><Relationship Id="rId5" Type="http://schemas.openxmlformats.org/officeDocument/2006/relationships/chart" Target="../charts/chart408.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3.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32.xml"/><Relationship Id="rId5" Type="http://schemas.openxmlformats.org/officeDocument/2006/relationships/chart" Target="../charts/chart31.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7.xml"/><Relationship Id="rId5" Type="http://schemas.openxmlformats.org/officeDocument/2006/relationships/chart" Target="../charts/chart409.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8.xml"/><Relationship Id="rId5" Type="http://schemas.openxmlformats.org/officeDocument/2006/relationships/chart" Target="../charts/chart410.xml"/><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9.xml"/><Relationship Id="rId5" Type="http://schemas.openxmlformats.org/officeDocument/2006/relationships/chart" Target="../charts/chart411.xml"/><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0.xml"/><Relationship Id="rId5" Type="http://schemas.openxmlformats.org/officeDocument/2006/relationships/chart" Target="../charts/chart412.xml"/><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1.xml"/><Relationship Id="rId5" Type="http://schemas.openxmlformats.org/officeDocument/2006/relationships/chart" Target="../charts/chart413.xml"/><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2.xml"/><Relationship Id="rId5" Type="http://schemas.openxmlformats.org/officeDocument/2006/relationships/chart" Target="../charts/chart414.xml"/><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3.xml"/><Relationship Id="rId5" Type="http://schemas.openxmlformats.org/officeDocument/2006/relationships/chart" Target="../charts/chart415.xml"/><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4.xml"/><Relationship Id="rId5" Type="http://schemas.openxmlformats.org/officeDocument/2006/relationships/chart" Target="../charts/chart416.xml"/><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5.xml"/><Relationship Id="rId5" Type="http://schemas.openxmlformats.org/officeDocument/2006/relationships/chart" Target="../charts/chart417.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6.xml"/><Relationship Id="rId5" Type="http://schemas.openxmlformats.org/officeDocument/2006/relationships/chart" Target="../charts/chart418.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6.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35.xml"/><Relationship Id="rId5" Type="http://schemas.openxmlformats.org/officeDocument/2006/relationships/chart" Target="../charts/chart34.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7.xml"/><Relationship Id="rId5" Type="http://schemas.openxmlformats.org/officeDocument/2006/relationships/chart" Target="../charts/chart419.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8.xml"/><Relationship Id="rId5" Type="http://schemas.openxmlformats.org/officeDocument/2006/relationships/chart" Target="../charts/chart420.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9.xml"/><Relationship Id="rId5" Type="http://schemas.openxmlformats.org/officeDocument/2006/relationships/chart" Target="../charts/chart421.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0.xml"/><Relationship Id="rId5" Type="http://schemas.openxmlformats.org/officeDocument/2006/relationships/chart" Target="../charts/chart422.xml"/><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1.xml"/><Relationship Id="rId5" Type="http://schemas.openxmlformats.org/officeDocument/2006/relationships/chart" Target="../charts/chart423.xml"/><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2.xml"/><Relationship Id="rId5" Type="http://schemas.openxmlformats.org/officeDocument/2006/relationships/chart" Target="../charts/chart424.xml"/><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3.xml"/><Relationship Id="rId5" Type="http://schemas.openxmlformats.org/officeDocument/2006/relationships/chart" Target="../charts/chart425.xml"/><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4.xml"/><Relationship Id="rId5" Type="http://schemas.openxmlformats.org/officeDocument/2006/relationships/chart" Target="../charts/chart426.xml"/><Relationship Id="rId4" Type="http://schemas.openxmlformats.org/officeDocument/2006/relationships/image" Target="../media/image28.emf"/></Relationships>
</file>

<file path=ppt/slides/_rels/slide2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5.xml"/><Relationship Id="rId5" Type="http://schemas.openxmlformats.org/officeDocument/2006/relationships/chart" Target="../charts/chart427.xml"/><Relationship Id="rId4" Type="http://schemas.openxmlformats.org/officeDocument/2006/relationships/image" Target="../media/image28.emf"/></Relationships>
</file>

<file path=ppt/slides/_rels/slide2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6.xml"/><Relationship Id="rId5" Type="http://schemas.openxmlformats.org/officeDocument/2006/relationships/chart" Target="../charts/chart428.xml"/><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9.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38.xml"/><Relationship Id="rId5" Type="http://schemas.openxmlformats.org/officeDocument/2006/relationships/chart" Target="../charts/chart37.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7.xml"/><Relationship Id="rId5" Type="http://schemas.openxmlformats.org/officeDocument/2006/relationships/chart" Target="../charts/chart429.xml"/><Relationship Id="rId4" Type="http://schemas.openxmlformats.org/officeDocument/2006/relationships/image" Target="../media/image28.emf"/></Relationships>
</file>

<file path=ppt/slides/_rels/slide2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8.xml"/><Relationship Id="rId5" Type="http://schemas.openxmlformats.org/officeDocument/2006/relationships/chart" Target="../charts/chart430.xml"/><Relationship Id="rId4" Type="http://schemas.openxmlformats.org/officeDocument/2006/relationships/image" Target="../media/image28.emf"/></Relationships>
</file>

<file path=ppt/slides/_rels/slide2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9.xml"/><Relationship Id="rId5" Type="http://schemas.openxmlformats.org/officeDocument/2006/relationships/chart" Target="../charts/chart431.xml"/><Relationship Id="rId4" Type="http://schemas.openxmlformats.org/officeDocument/2006/relationships/image" Target="../media/image28.emf"/></Relationships>
</file>

<file path=ppt/slides/_rels/slide2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0.xml"/><Relationship Id="rId5" Type="http://schemas.openxmlformats.org/officeDocument/2006/relationships/chart" Target="../charts/chart432.xml"/><Relationship Id="rId4" Type="http://schemas.openxmlformats.org/officeDocument/2006/relationships/image" Target="../media/image28.emf"/></Relationships>
</file>

<file path=ppt/slides/_rels/slide2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1.xml"/><Relationship Id="rId5" Type="http://schemas.openxmlformats.org/officeDocument/2006/relationships/chart" Target="../charts/chart433.xml"/><Relationship Id="rId4" Type="http://schemas.openxmlformats.org/officeDocument/2006/relationships/image" Target="../media/image28.emf"/></Relationships>
</file>

<file path=ppt/slides/_rels/slide2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2.xml"/><Relationship Id="rId5" Type="http://schemas.openxmlformats.org/officeDocument/2006/relationships/chart" Target="../charts/chart434.xml"/><Relationship Id="rId4" Type="http://schemas.openxmlformats.org/officeDocument/2006/relationships/image" Target="../media/image28.emf"/></Relationships>
</file>

<file path=ppt/slides/_rels/slide2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3.xml"/><Relationship Id="rId5" Type="http://schemas.openxmlformats.org/officeDocument/2006/relationships/chart" Target="../charts/chart435.xml"/><Relationship Id="rId4" Type="http://schemas.openxmlformats.org/officeDocument/2006/relationships/image" Target="../media/image28.emf"/></Relationships>
</file>

<file path=ppt/slides/_rels/slide2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4.xml"/><Relationship Id="rId5" Type="http://schemas.openxmlformats.org/officeDocument/2006/relationships/chart" Target="../charts/chart436.xml"/><Relationship Id="rId4" Type="http://schemas.openxmlformats.org/officeDocument/2006/relationships/image" Target="../media/image28.emf"/></Relationships>
</file>

<file path=ppt/slides/_rels/slide2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5.xml"/><Relationship Id="rId5" Type="http://schemas.openxmlformats.org/officeDocument/2006/relationships/chart" Target="../charts/chart437.xml"/><Relationship Id="rId4" Type="http://schemas.openxmlformats.org/officeDocument/2006/relationships/image" Target="../media/image28.emf"/></Relationships>
</file>

<file path=ppt/slides/_rels/slide2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6.xml"/><Relationship Id="rId5" Type="http://schemas.openxmlformats.org/officeDocument/2006/relationships/chart" Target="../charts/chart438.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2.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41.xml"/><Relationship Id="rId5" Type="http://schemas.openxmlformats.org/officeDocument/2006/relationships/chart" Target="../charts/chart40.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7.xml"/><Relationship Id="rId5" Type="http://schemas.openxmlformats.org/officeDocument/2006/relationships/chart" Target="../charts/chart439.xml"/><Relationship Id="rId4" Type="http://schemas.openxmlformats.org/officeDocument/2006/relationships/image" Target="../media/image28.emf"/></Relationships>
</file>

<file path=ppt/slides/_rels/slide2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8.xml"/><Relationship Id="rId5" Type="http://schemas.openxmlformats.org/officeDocument/2006/relationships/chart" Target="../charts/chart440.xml"/><Relationship Id="rId4" Type="http://schemas.openxmlformats.org/officeDocument/2006/relationships/image" Target="../media/image28.emf"/></Relationships>
</file>

<file path=ppt/slides/_rels/slide2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9.xml"/><Relationship Id="rId5" Type="http://schemas.openxmlformats.org/officeDocument/2006/relationships/chart" Target="../charts/chart441.xml"/><Relationship Id="rId4" Type="http://schemas.openxmlformats.org/officeDocument/2006/relationships/image" Target="../media/image28.emf"/></Relationships>
</file>

<file path=ppt/slides/_rels/slide2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0.xml"/><Relationship Id="rId5" Type="http://schemas.openxmlformats.org/officeDocument/2006/relationships/chart" Target="../charts/chart442.xml"/><Relationship Id="rId4" Type="http://schemas.openxmlformats.org/officeDocument/2006/relationships/image" Target="../media/image28.emf"/></Relationships>
</file>

<file path=ppt/slides/_rels/slide2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1.xml"/><Relationship Id="rId5" Type="http://schemas.openxmlformats.org/officeDocument/2006/relationships/chart" Target="../charts/chart443.xml"/><Relationship Id="rId4" Type="http://schemas.openxmlformats.org/officeDocument/2006/relationships/image" Target="../media/image28.emf"/></Relationships>
</file>

<file path=ppt/slides/_rels/slide2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2.xml"/><Relationship Id="rId5" Type="http://schemas.openxmlformats.org/officeDocument/2006/relationships/chart" Target="../charts/chart444.xml"/><Relationship Id="rId4" Type="http://schemas.openxmlformats.org/officeDocument/2006/relationships/image" Target="../media/image28.emf"/></Relationships>
</file>

<file path=ppt/slides/_rels/slide2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3.xml"/><Relationship Id="rId5" Type="http://schemas.openxmlformats.org/officeDocument/2006/relationships/chart" Target="../charts/chart445.xml"/><Relationship Id="rId4" Type="http://schemas.openxmlformats.org/officeDocument/2006/relationships/image" Target="../media/image28.emf"/></Relationships>
</file>

<file path=ppt/slides/_rels/slide2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4.xml"/><Relationship Id="rId5" Type="http://schemas.openxmlformats.org/officeDocument/2006/relationships/chart" Target="../charts/chart446.xml"/><Relationship Id="rId4" Type="http://schemas.openxmlformats.org/officeDocument/2006/relationships/image" Target="../media/image28.emf"/></Relationships>
</file>

<file path=ppt/slides/_rels/slide2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5.xml"/><Relationship Id="rId5" Type="http://schemas.openxmlformats.org/officeDocument/2006/relationships/chart" Target="../charts/chart447.xml"/><Relationship Id="rId4" Type="http://schemas.openxmlformats.org/officeDocument/2006/relationships/image" Target="../media/image28.emf"/></Relationships>
</file>

<file path=ppt/slides/_rels/slide2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6.xml"/><Relationship Id="rId5" Type="http://schemas.openxmlformats.org/officeDocument/2006/relationships/chart" Target="../charts/chart448.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5.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44.xml"/><Relationship Id="rId5" Type="http://schemas.openxmlformats.org/officeDocument/2006/relationships/chart" Target="../charts/chart43.xml"/><Relationship Id="rId4" Type="http://schemas.openxmlformats.org/officeDocument/2006/relationships/image" Target="../media/image28.emf"/></Relationships>
</file>

<file path=ppt/slides/_rels/slide2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7.xml"/><Relationship Id="rId5" Type="http://schemas.openxmlformats.org/officeDocument/2006/relationships/chart" Target="../charts/chart449.xml"/><Relationship Id="rId4" Type="http://schemas.openxmlformats.org/officeDocument/2006/relationships/image" Target="../media/image28.emf"/></Relationships>
</file>

<file path=ppt/slides/_rels/slide2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8.xml"/><Relationship Id="rId5" Type="http://schemas.openxmlformats.org/officeDocument/2006/relationships/chart" Target="../charts/chart450.xml"/><Relationship Id="rId4" Type="http://schemas.openxmlformats.org/officeDocument/2006/relationships/image" Target="../media/image28.emf"/></Relationships>
</file>

<file path=ppt/slides/_rels/slide2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9.xml"/><Relationship Id="rId5" Type="http://schemas.openxmlformats.org/officeDocument/2006/relationships/chart" Target="../charts/chart451.xml"/><Relationship Id="rId4" Type="http://schemas.openxmlformats.org/officeDocument/2006/relationships/image" Target="../media/image28.emf"/></Relationships>
</file>

<file path=ppt/slides/_rels/slide2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0.xml"/><Relationship Id="rId5" Type="http://schemas.openxmlformats.org/officeDocument/2006/relationships/chart" Target="../charts/chart452.xml"/><Relationship Id="rId4" Type="http://schemas.openxmlformats.org/officeDocument/2006/relationships/image" Target="../media/image28.emf"/></Relationships>
</file>

<file path=ppt/slides/_rels/slide2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1.xml"/><Relationship Id="rId5" Type="http://schemas.openxmlformats.org/officeDocument/2006/relationships/chart" Target="../charts/chart453.xml"/><Relationship Id="rId4" Type="http://schemas.openxmlformats.org/officeDocument/2006/relationships/image" Target="../media/image28.emf"/></Relationships>
</file>

<file path=ppt/slides/_rels/slide2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2.xml"/><Relationship Id="rId5" Type="http://schemas.openxmlformats.org/officeDocument/2006/relationships/chart" Target="../charts/chart454.xml"/><Relationship Id="rId4" Type="http://schemas.openxmlformats.org/officeDocument/2006/relationships/image" Target="../media/image28.emf"/></Relationships>
</file>

<file path=ppt/slides/_rels/slide2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3.xml"/><Relationship Id="rId5" Type="http://schemas.openxmlformats.org/officeDocument/2006/relationships/chart" Target="../charts/chart455.xml"/><Relationship Id="rId4" Type="http://schemas.openxmlformats.org/officeDocument/2006/relationships/image" Target="../media/image28.emf"/></Relationships>
</file>

<file path=ppt/slides/_rels/slide2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4.xml"/><Relationship Id="rId5" Type="http://schemas.openxmlformats.org/officeDocument/2006/relationships/chart" Target="../charts/chart456.xml"/><Relationship Id="rId4" Type="http://schemas.openxmlformats.org/officeDocument/2006/relationships/image" Target="../media/image28.emf"/></Relationships>
</file>

<file path=ppt/slides/_rels/slide2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5.xml"/><Relationship Id="rId5" Type="http://schemas.openxmlformats.org/officeDocument/2006/relationships/chart" Target="../charts/chart457.xml"/><Relationship Id="rId4" Type="http://schemas.openxmlformats.org/officeDocument/2006/relationships/image" Target="../media/image28.emf"/></Relationships>
</file>

<file path=ppt/slides/_rels/slide2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6.xml"/><Relationship Id="rId5" Type="http://schemas.openxmlformats.org/officeDocument/2006/relationships/chart" Target="../charts/chart458.xml"/><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8.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47.xml"/><Relationship Id="rId5" Type="http://schemas.openxmlformats.org/officeDocument/2006/relationships/chart" Target="../charts/chart46.xml"/><Relationship Id="rId4" Type="http://schemas.openxmlformats.org/officeDocument/2006/relationships/image" Target="../media/image28.emf"/></Relationships>
</file>

<file path=ppt/slides/_rels/slide2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7.xml"/><Relationship Id="rId5" Type="http://schemas.openxmlformats.org/officeDocument/2006/relationships/chart" Target="../charts/chart459.xml"/><Relationship Id="rId4" Type="http://schemas.openxmlformats.org/officeDocument/2006/relationships/image" Target="../media/image28.emf"/></Relationships>
</file>

<file path=ppt/slides/_rels/slide2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8.xml"/><Relationship Id="rId5" Type="http://schemas.openxmlformats.org/officeDocument/2006/relationships/chart" Target="../charts/chart460.xml"/><Relationship Id="rId4" Type="http://schemas.openxmlformats.org/officeDocument/2006/relationships/image" Target="../media/image28.emf"/></Relationships>
</file>

<file path=ppt/slides/_rels/slide2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9.xml"/><Relationship Id="rId5" Type="http://schemas.openxmlformats.org/officeDocument/2006/relationships/chart" Target="../charts/chart461.xml"/><Relationship Id="rId4" Type="http://schemas.openxmlformats.org/officeDocument/2006/relationships/image" Target="../media/image28.emf"/></Relationships>
</file>

<file path=ppt/slides/_rels/slide2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0.xml"/><Relationship Id="rId5" Type="http://schemas.openxmlformats.org/officeDocument/2006/relationships/chart" Target="../charts/chart462.xml"/><Relationship Id="rId4" Type="http://schemas.openxmlformats.org/officeDocument/2006/relationships/image" Target="../media/image28.emf"/></Relationships>
</file>

<file path=ppt/slides/_rels/slide2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1.xml"/><Relationship Id="rId5" Type="http://schemas.openxmlformats.org/officeDocument/2006/relationships/chart" Target="../charts/chart463.xml"/><Relationship Id="rId4" Type="http://schemas.openxmlformats.org/officeDocument/2006/relationships/image" Target="../media/image28.emf"/></Relationships>
</file>

<file path=ppt/slides/_rels/slide2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2.xml"/><Relationship Id="rId5" Type="http://schemas.openxmlformats.org/officeDocument/2006/relationships/chart" Target="../charts/chart464.xml"/><Relationship Id="rId4" Type="http://schemas.openxmlformats.org/officeDocument/2006/relationships/image" Target="../media/image28.emf"/></Relationships>
</file>

<file path=ppt/slides/_rels/slide2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3.xml"/><Relationship Id="rId5" Type="http://schemas.openxmlformats.org/officeDocument/2006/relationships/chart" Target="../charts/chart465.xml"/><Relationship Id="rId4" Type="http://schemas.openxmlformats.org/officeDocument/2006/relationships/image" Target="../media/image28.emf"/></Relationships>
</file>

<file path=ppt/slides/_rels/slide2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4.xml"/><Relationship Id="rId5" Type="http://schemas.openxmlformats.org/officeDocument/2006/relationships/chart" Target="../charts/chart466.xml"/><Relationship Id="rId4" Type="http://schemas.openxmlformats.org/officeDocument/2006/relationships/image" Target="../media/image28.emf"/></Relationships>
</file>

<file path=ppt/slides/_rels/slide2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5.xml"/><Relationship Id="rId5" Type="http://schemas.openxmlformats.org/officeDocument/2006/relationships/chart" Target="../charts/chart467.xml"/><Relationship Id="rId4" Type="http://schemas.openxmlformats.org/officeDocument/2006/relationships/image" Target="../media/image28.emf"/></Relationships>
</file>

<file path=ppt/slides/_rels/slide2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6.xml"/><Relationship Id="rId5" Type="http://schemas.openxmlformats.org/officeDocument/2006/relationships/chart" Target="../charts/chart468.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1.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50.xml"/><Relationship Id="rId5" Type="http://schemas.openxmlformats.org/officeDocument/2006/relationships/chart" Target="../charts/chart49.xml"/><Relationship Id="rId4" Type="http://schemas.openxmlformats.org/officeDocument/2006/relationships/image" Target="../media/image28.emf"/></Relationships>
</file>

<file path=ppt/slides/_rels/slide2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7.xml"/><Relationship Id="rId5" Type="http://schemas.openxmlformats.org/officeDocument/2006/relationships/chart" Target="../charts/chart469.xml"/><Relationship Id="rId4" Type="http://schemas.openxmlformats.org/officeDocument/2006/relationships/image" Target="../media/image28.emf"/></Relationships>
</file>

<file path=ppt/slides/_rels/slide2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8.xml"/><Relationship Id="rId5" Type="http://schemas.openxmlformats.org/officeDocument/2006/relationships/chart" Target="../charts/chart470.xml"/><Relationship Id="rId4" Type="http://schemas.openxmlformats.org/officeDocument/2006/relationships/image" Target="../media/image28.emf"/></Relationships>
</file>

<file path=ppt/slides/_rels/slide2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9.xml"/><Relationship Id="rId5" Type="http://schemas.openxmlformats.org/officeDocument/2006/relationships/chart" Target="../charts/chart471.xml"/><Relationship Id="rId4" Type="http://schemas.openxmlformats.org/officeDocument/2006/relationships/image" Target="../media/image28.emf"/></Relationships>
</file>

<file path=ppt/slides/_rels/slide2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0.xml"/><Relationship Id="rId5" Type="http://schemas.openxmlformats.org/officeDocument/2006/relationships/chart" Target="../charts/chart472.xml"/><Relationship Id="rId4" Type="http://schemas.openxmlformats.org/officeDocument/2006/relationships/image" Target="../media/image28.emf"/></Relationships>
</file>

<file path=ppt/slides/_rels/slide2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1.xml"/><Relationship Id="rId5" Type="http://schemas.openxmlformats.org/officeDocument/2006/relationships/chart" Target="../charts/chart473.xml"/><Relationship Id="rId4" Type="http://schemas.openxmlformats.org/officeDocument/2006/relationships/image" Target="../media/image28.emf"/></Relationships>
</file>

<file path=ppt/slides/_rels/slide2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2.xml"/><Relationship Id="rId5" Type="http://schemas.openxmlformats.org/officeDocument/2006/relationships/chart" Target="../charts/chart474.xml"/><Relationship Id="rId4" Type="http://schemas.openxmlformats.org/officeDocument/2006/relationships/image" Target="../media/image28.emf"/></Relationships>
</file>

<file path=ppt/slides/_rels/slide2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3.xml"/><Relationship Id="rId5" Type="http://schemas.openxmlformats.org/officeDocument/2006/relationships/chart" Target="../charts/chart475.xml"/><Relationship Id="rId4" Type="http://schemas.openxmlformats.org/officeDocument/2006/relationships/image" Target="../media/image28.emf"/></Relationships>
</file>

<file path=ppt/slides/_rels/slide2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4.xml"/><Relationship Id="rId5" Type="http://schemas.openxmlformats.org/officeDocument/2006/relationships/chart" Target="../charts/chart476.xml"/><Relationship Id="rId4" Type="http://schemas.openxmlformats.org/officeDocument/2006/relationships/image" Target="../media/image28.emf"/></Relationships>
</file>

<file path=ppt/slides/_rels/slide2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5.xml"/><Relationship Id="rId5" Type="http://schemas.openxmlformats.org/officeDocument/2006/relationships/chart" Target="../charts/chart477.xml"/><Relationship Id="rId4" Type="http://schemas.openxmlformats.org/officeDocument/2006/relationships/image" Target="../media/image28.emf"/></Relationships>
</file>

<file path=ppt/slides/_rels/slide2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6.xml"/><Relationship Id="rId5" Type="http://schemas.openxmlformats.org/officeDocument/2006/relationships/chart" Target="../charts/chart478.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chart" Target="../charts/chart3.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4.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53.xml"/><Relationship Id="rId5" Type="http://schemas.openxmlformats.org/officeDocument/2006/relationships/chart" Target="../charts/chart52.xml"/><Relationship Id="rId4" Type="http://schemas.openxmlformats.org/officeDocument/2006/relationships/image" Target="../media/image28.emf"/></Relationships>
</file>

<file path=ppt/slides/_rels/slide3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7.xml"/><Relationship Id="rId5" Type="http://schemas.openxmlformats.org/officeDocument/2006/relationships/chart" Target="../charts/chart479.xml"/><Relationship Id="rId4" Type="http://schemas.openxmlformats.org/officeDocument/2006/relationships/image" Target="../media/image28.emf"/></Relationships>
</file>

<file path=ppt/slides/_rels/slide3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8.xml"/><Relationship Id="rId5" Type="http://schemas.openxmlformats.org/officeDocument/2006/relationships/chart" Target="../charts/chart480.xml"/><Relationship Id="rId4" Type="http://schemas.openxmlformats.org/officeDocument/2006/relationships/image" Target="../media/image28.emf"/></Relationships>
</file>

<file path=ppt/slides/_rels/slide3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9.xml"/><Relationship Id="rId5" Type="http://schemas.openxmlformats.org/officeDocument/2006/relationships/chart" Target="../charts/chart481.xml"/><Relationship Id="rId4" Type="http://schemas.openxmlformats.org/officeDocument/2006/relationships/image" Target="../media/image28.emf"/></Relationships>
</file>

<file path=ppt/slides/_rels/slide3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0.xml"/><Relationship Id="rId5" Type="http://schemas.openxmlformats.org/officeDocument/2006/relationships/chart" Target="../charts/chart482.xml"/><Relationship Id="rId4" Type="http://schemas.openxmlformats.org/officeDocument/2006/relationships/image" Target="../media/image28.emf"/></Relationships>
</file>

<file path=ppt/slides/_rels/slide3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1.xml"/><Relationship Id="rId5" Type="http://schemas.openxmlformats.org/officeDocument/2006/relationships/chart" Target="../charts/chart483.xml"/><Relationship Id="rId4" Type="http://schemas.openxmlformats.org/officeDocument/2006/relationships/image" Target="../media/image28.emf"/></Relationships>
</file>

<file path=ppt/slides/_rels/slide3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2.xml"/><Relationship Id="rId5" Type="http://schemas.openxmlformats.org/officeDocument/2006/relationships/chart" Target="../charts/chart484.xml"/><Relationship Id="rId4" Type="http://schemas.openxmlformats.org/officeDocument/2006/relationships/image" Target="../media/image28.emf"/></Relationships>
</file>

<file path=ppt/slides/_rels/slide3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3.xml"/><Relationship Id="rId5" Type="http://schemas.openxmlformats.org/officeDocument/2006/relationships/chart" Target="../charts/chart485.xml"/><Relationship Id="rId4" Type="http://schemas.openxmlformats.org/officeDocument/2006/relationships/image" Target="../media/image28.emf"/></Relationships>
</file>

<file path=ppt/slides/_rels/slide3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4.xml"/><Relationship Id="rId5" Type="http://schemas.openxmlformats.org/officeDocument/2006/relationships/chart" Target="../charts/chart486.xml"/><Relationship Id="rId4" Type="http://schemas.openxmlformats.org/officeDocument/2006/relationships/image" Target="../media/image28.emf"/></Relationships>
</file>

<file path=ppt/slides/_rels/slide3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5.xml"/><Relationship Id="rId5" Type="http://schemas.openxmlformats.org/officeDocument/2006/relationships/chart" Target="../charts/chart487.xml"/><Relationship Id="rId4" Type="http://schemas.openxmlformats.org/officeDocument/2006/relationships/image" Target="../media/image28.emf"/></Relationships>
</file>

<file path=ppt/slides/_rels/slide3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6.xml"/><Relationship Id="rId5" Type="http://schemas.openxmlformats.org/officeDocument/2006/relationships/chart" Target="../charts/chart488.x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7.xml"/><Relationship Id="rId2" Type="http://schemas.openxmlformats.org/officeDocument/2006/relationships/slideLayout" Target="../slideLayouts/slideLayout7.xml"/><Relationship Id="rId1" Type="http://schemas.openxmlformats.org/officeDocument/2006/relationships/tags" Target="../tags/tag58.xml"/><Relationship Id="rId6" Type="http://schemas.openxmlformats.org/officeDocument/2006/relationships/chart" Target="../charts/chart56.xml"/><Relationship Id="rId5" Type="http://schemas.openxmlformats.org/officeDocument/2006/relationships/chart" Target="../charts/chart55.xml"/><Relationship Id="rId4" Type="http://schemas.openxmlformats.org/officeDocument/2006/relationships/image" Target="../media/image28.emf"/></Relationships>
</file>

<file path=ppt/slides/_rels/slide3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7.xml"/><Relationship Id="rId5" Type="http://schemas.openxmlformats.org/officeDocument/2006/relationships/chart" Target="../charts/chart489.xml"/><Relationship Id="rId4" Type="http://schemas.openxmlformats.org/officeDocument/2006/relationships/image" Target="../media/image28.emf"/></Relationships>
</file>

<file path=ppt/slides/_rels/slide3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8.xml"/><Relationship Id="rId5" Type="http://schemas.openxmlformats.org/officeDocument/2006/relationships/chart" Target="../charts/chart490.xml"/><Relationship Id="rId4" Type="http://schemas.openxmlformats.org/officeDocument/2006/relationships/image" Target="../media/image28.emf"/></Relationships>
</file>

<file path=ppt/slides/_rels/slide3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9.xml"/><Relationship Id="rId5" Type="http://schemas.openxmlformats.org/officeDocument/2006/relationships/chart" Target="../charts/chart491.xml"/><Relationship Id="rId4" Type="http://schemas.openxmlformats.org/officeDocument/2006/relationships/image" Target="../media/image28.emf"/></Relationships>
</file>

<file path=ppt/slides/_rels/slide3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0.xml"/><Relationship Id="rId5" Type="http://schemas.openxmlformats.org/officeDocument/2006/relationships/chart" Target="../charts/chart492.xml"/><Relationship Id="rId4" Type="http://schemas.openxmlformats.org/officeDocument/2006/relationships/image" Target="../media/image28.emf"/></Relationships>
</file>

<file path=ppt/slides/_rels/slide3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1.xml"/><Relationship Id="rId5" Type="http://schemas.openxmlformats.org/officeDocument/2006/relationships/chart" Target="../charts/chart493.xml"/><Relationship Id="rId4" Type="http://schemas.openxmlformats.org/officeDocument/2006/relationships/image" Target="../media/image28.emf"/></Relationships>
</file>

<file path=ppt/slides/_rels/slide3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2.xml"/><Relationship Id="rId5" Type="http://schemas.openxmlformats.org/officeDocument/2006/relationships/chart" Target="../charts/chart494.xml"/><Relationship Id="rId4" Type="http://schemas.openxmlformats.org/officeDocument/2006/relationships/image" Target="../media/image28.emf"/></Relationships>
</file>

<file path=ppt/slides/_rels/slide3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3.xml"/><Relationship Id="rId5" Type="http://schemas.openxmlformats.org/officeDocument/2006/relationships/chart" Target="../charts/chart495.xml"/><Relationship Id="rId4" Type="http://schemas.openxmlformats.org/officeDocument/2006/relationships/image" Target="../media/image28.emf"/></Relationships>
</file>

<file path=ppt/slides/_rels/slide3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4.xml"/><Relationship Id="rId5" Type="http://schemas.openxmlformats.org/officeDocument/2006/relationships/chart" Target="../charts/chart496.xml"/><Relationship Id="rId4" Type="http://schemas.openxmlformats.org/officeDocument/2006/relationships/image" Target="../media/image28.emf"/></Relationships>
</file>

<file path=ppt/slides/_rels/slide3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5.xml"/><Relationship Id="rId5" Type="http://schemas.openxmlformats.org/officeDocument/2006/relationships/chart" Target="../charts/chart497.xml"/><Relationship Id="rId4" Type="http://schemas.openxmlformats.org/officeDocument/2006/relationships/image" Target="../media/image28.emf"/></Relationships>
</file>

<file path=ppt/slides/_rels/slide3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6.xml"/><Relationship Id="rId5" Type="http://schemas.openxmlformats.org/officeDocument/2006/relationships/chart" Target="../charts/chart498.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0.xml"/><Relationship Id="rId2" Type="http://schemas.openxmlformats.org/officeDocument/2006/relationships/slideLayout" Target="../slideLayouts/slideLayout7.xml"/><Relationship Id="rId1" Type="http://schemas.openxmlformats.org/officeDocument/2006/relationships/tags" Target="../tags/tag59.xml"/><Relationship Id="rId6" Type="http://schemas.openxmlformats.org/officeDocument/2006/relationships/chart" Target="../charts/chart59.xml"/><Relationship Id="rId5" Type="http://schemas.openxmlformats.org/officeDocument/2006/relationships/chart" Target="../charts/chart58.xml"/><Relationship Id="rId4" Type="http://schemas.openxmlformats.org/officeDocument/2006/relationships/image" Target="../media/image28.emf"/></Relationships>
</file>

<file path=ppt/slides/_rels/slide3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7.xml"/><Relationship Id="rId5" Type="http://schemas.openxmlformats.org/officeDocument/2006/relationships/chart" Target="../charts/chart499.xml"/><Relationship Id="rId4" Type="http://schemas.openxmlformats.org/officeDocument/2006/relationships/image" Target="../media/image28.emf"/></Relationships>
</file>

<file path=ppt/slides/_rels/slide3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8.xml"/><Relationship Id="rId5" Type="http://schemas.openxmlformats.org/officeDocument/2006/relationships/chart" Target="../charts/chart500.xml"/><Relationship Id="rId4" Type="http://schemas.openxmlformats.org/officeDocument/2006/relationships/image" Target="../media/image28.emf"/></Relationships>
</file>

<file path=ppt/slides/_rels/slide3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9.xml"/><Relationship Id="rId5" Type="http://schemas.openxmlformats.org/officeDocument/2006/relationships/chart" Target="../charts/chart501.xml"/><Relationship Id="rId4" Type="http://schemas.openxmlformats.org/officeDocument/2006/relationships/image" Target="../media/image28.emf"/></Relationships>
</file>

<file path=ppt/slides/_rels/slide3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0.xml"/><Relationship Id="rId5" Type="http://schemas.openxmlformats.org/officeDocument/2006/relationships/chart" Target="../charts/chart502.xml"/><Relationship Id="rId4" Type="http://schemas.openxmlformats.org/officeDocument/2006/relationships/image" Target="../media/image28.emf"/></Relationships>
</file>

<file path=ppt/slides/_rels/slide3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1.xml"/><Relationship Id="rId5" Type="http://schemas.openxmlformats.org/officeDocument/2006/relationships/chart" Target="../charts/chart503.xml"/><Relationship Id="rId4" Type="http://schemas.openxmlformats.org/officeDocument/2006/relationships/image" Target="../media/image28.emf"/></Relationships>
</file>

<file path=ppt/slides/_rels/slide3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2.xml"/><Relationship Id="rId5" Type="http://schemas.openxmlformats.org/officeDocument/2006/relationships/chart" Target="../charts/chart504.xml"/><Relationship Id="rId4" Type="http://schemas.openxmlformats.org/officeDocument/2006/relationships/image" Target="../media/image28.emf"/></Relationships>
</file>

<file path=ppt/slides/_rels/slide3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3.xml"/><Relationship Id="rId5" Type="http://schemas.openxmlformats.org/officeDocument/2006/relationships/chart" Target="../charts/chart505.xml"/><Relationship Id="rId4" Type="http://schemas.openxmlformats.org/officeDocument/2006/relationships/image" Target="../media/image28.emf"/></Relationships>
</file>

<file path=ppt/slides/_rels/slide3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4.xml"/><Relationship Id="rId5" Type="http://schemas.openxmlformats.org/officeDocument/2006/relationships/chart" Target="../charts/chart506.xml"/><Relationship Id="rId4" Type="http://schemas.openxmlformats.org/officeDocument/2006/relationships/image" Target="../media/image28.emf"/></Relationships>
</file>

<file path=ppt/slides/_rels/slide3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5.xml"/><Relationship Id="rId5" Type="http://schemas.openxmlformats.org/officeDocument/2006/relationships/chart" Target="../charts/chart507.xml"/><Relationship Id="rId4" Type="http://schemas.openxmlformats.org/officeDocument/2006/relationships/image" Target="../media/image28.emf"/></Relationships>
</file>

<file path=ppt/slides/_rels/slide3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6.xml"/><Relationship Id="rId5" Type="http://schemas.openxmlformats.org/officeDocument/2006/relationships/chart" Target="../charts/chart508.xml"/><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3.xml"/><Relationship Id="rId2" Type="http://schemas.openxmlformats.org/officeDocument/2006/relationships/slideLayout" Target="../slideLayouts/slideLayout7.xml"/><Relationship Id="rId1" Type="http://schemas.openxmlformats.org/officeDocument/2006/relationships/tags" Target="../tags/tag60.xml"/><Relationship Id="rId6" Type="http://schemas.openxmlformats.org/officeDocument/2006/relationships/chart" Target="../charts/chart62.xml"/><Relationship Id="rId5" Type="http://schemas.openxmlformats.org/officeDocument/2006/relationships/chart" Target="../charts/chart61.xml"/><Relationship Id="rId4" Type="http://schemas.openxmlformats.org/officeDocument/2006/relationships/image" Target="../media/image28.emf"/></Relationships>
</file>

<file path=ppt/slides/_rels/slide3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7.xml"/><Relationship Id="rId5" Type="http://schemas.openxmlformats.org/officeDocument/2006/relationships/chart" Target="../charts/chart509.xml"/><Relationship Id="rId4" Type="http://schemas.openxmlformats.org/officeDocument/2006/relationships/image" Target="../media/image28.emf"/></Relationships>
</file>

<file path=ppt/slides/_rels/slide3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8.xml"/><Relationship Id="rId5" Type="http://schemas.openxmlformats.org/officeDocument/2006/relationships/chart" Target="../charts/chart510.xml"/><Relationship Id="rId4" Type="http://schemas.openxmlformats.org/officeDocument/2006/relationships/image" Target="../media/image28.emf"/></Relationships>
</file>

<file path=ppt/slides/_rels/slide3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9.xml"/><Relationship Id="rId5" Type="http://schemas.openxmlformats.org/officeDocument/2006/relationships/chart" Target="../charts/chart511.xml"/><Relationship Id="rId4" Type="http://schemas.openxmlformats.org/officeDocument/2006/relationships/image" Target="../media/image28.emf"/></Relationships>
</file>

<file path=ppt/slides/_rels/slide3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0.xml"/><Relationship Id="rId5" Type="http://schemas.openxmlformats.org/officeDocument/2006/relationships/chart" Target="../charts/chart512.xml"/><Relationship Id="rId4" Type="http://schemas.openxmlformats.org/officeDocument/2006/relationships/image" Target="../media/image28.emf"/></Relationships>
</file>

<file path=ppt/slides/_rels/slide3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1.xml"/><Relationship Id="rId5" Type="http://schemas.openxmlformats.org/officeDocument/2006/relationships/chart" Target="../charts/chart513.xml"/><Relationship Id="rId4" Type="http://schemas.openxmlformats.org/officeDocument/2006/relationships/image" Target="../media/image28.emf"/></Relationships>
</file>

<file path=ppt/slides/_rels/slide3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2.xml"/><Relationship Id="rId5" Type="http://schemas.openxmlformats.org/officeDocument/2006/relationships/chart" Target="../charts/chart514.xml"/><Relationship Id="rId4" Type="http://schemas.openxmlformats.org/officeDocument/2006/relationships/image" Target="../media/image28.emf"/></Relationships>
</file>

<file path=ppt/slides/_rels/slide3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3.xml"/><Relationship Id="rId5" Type="http://schemas.openxmlformats.org/officeDocument/2006/relationships/chart" Target="../charts/chart515.xml"/><Relationship Id="rId4" Type="http://schemas.openxmlformats.org/officeDocument/2006/relationships/image" Target="../media/image28.emf"/></Relationships>
</file>

<file path=ppt/slides/_rels/slide3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4.xml"/><Relationship Id="rId5" Type="http://schemas.openxmlformats.org/officeDocument/2006/relationships/chart" Target="../charts/chart516.xml"/><Relationship Id="rId4" Type="http://schemas.openxmlformats.org/officeDocument/2006/relationships/image" Target="../media/image28.emf"/></Relationships>
</file>

<file path=ppt/slides/_rels/slide3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5.xml"/><Relationship Id="rId5" Type="http://schemas.openxmlformats.org/officeDocument/2006/relationships/chart" Target="../charts/chart517.xml"/><Relationship Id="rId4" Type="http://schemas.openxmlformats.org/officeDocument/2006/relationships/image" Target="../media/image28.emf"/></Relationships>
</file>

<file path=ppt/slides/_rels/slide3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6.xml"/><Relationship Id="rId5" Type="http://schemas.openxmlformats.org/officeDocument/2006/relationships/chart" Target="../charts/chart518.xml"/><Relationship Id="rId4" Type="http://schemas.openxmlformats.org/officeDocument/2006/relationships/image" Target="../media/image28.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6.xml"/><Relationship Id="rId2" Type="http://schemas.openxmlformats.org/officeDocument/2006/relationships/slideLayout" Target="../slideLayouts/slideLayout7.xml"/><Relationship Id="rId1" Type="http://schemas.openxmlformats.org/officeDocument/2006/relationships/tags" Target="../tags/tag61.xml"/><Relationship Id="rId6" Type="http://schemas.openxmlformats.org/officeDocument/2006/relationships/chart" Target="../charts/chart65.xml"/><Relationship Id="rId5" Type="http://schemas.openxmlformats.org/officeDocument/2006/relationships/chart" Target="../charts/chart64.xml"/><Relationship Id="rId4" Type="http://schemas.openxmlformats.org/officeDocument/2006/relationships/image" Target="../media/image28.emf"/></Relationships>
</file>

<file path=ppt/slides/_rels/slide3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7.xml"/><Relationship Id="rId5" Type="http://schemas.openxmlformats.org/officeDocument/2006/relationships/chart" Target="../charts/chart519.xml"/><Relationship Id="rId4" Type="http://schemas.openxmlformats.org/officeDocument/2006/relationships/image" Target="../media/image28.emf"/></Relationships>
</file>

<file path=ppt/slides/_rels/slide3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8.xml"/><Relationship Id="rId5" Type="http://schemas.openxmlformats.org/officeDocument/2006/relationships/chart" Target="../charts/chart520.xml"/><Relationship Id="rId4" Type="http://schemas.openxmlformats.org/officeDocument/2006/relationships/image" Target="../media/image28.emf"/></Relationships>
</file>

<file path=ppt/slides/_rels/slide3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9.xml"/><Relationship Id="rId5" Type="http://schemas.openxmlformats.org/officeDocument/2006/relationships/chart" Target="../charts/chart521.xml"/><Relationship Id="rId4" Type="http://schemas.openxmlformats.org/officeDocument/2006/relationships/image" Target="../media/image28.emf"/></Relationships>
</file>

<file path=ppt/slides/_rels/slide3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0.xml"/><Relationship Id="rId5" Type="http://schemas.openxmlformats.org/officeDocument/2006/relationships/chart" Target="../charts/chart522.xml"/><Relationship Id="rId4" Type="http://schemas.openxmlformats.org/officeDocument/2006/relationships/image" Target="../media/image28.emf"/></Relationships>
</file>

<file path=ppt/slides/_rels/slide3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1.xml"/><Relationship Id="rId5" Type="http://schemas.openxmlformats.org/officeDocument/2006/relationships/chart" Target="../charts/chart523.xml"/><Relationship Id="rId4" Type="http://schemas.openxmlformats.org/officeDocument/2006/relationships/image" Target="../media/image28.emf"/></Relationships>
</file>

<file path=ppt/slides/_rels/slide3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2.xml"/><Relationship Id="rId5" Type="http://schemas.openxmlformats.org/officeDocument/2006/relationships/chart" Target="../charts/chart524.xml"/><Relationship Id="rId4" Type="http://schemas.openxmlformats.org/officeDocument/2006/relationships/image" Target="../media/image28.emf"/></Relationships>
</file>

<file path=ppt/slides/_rels/slide3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3.xml"/><Relationship Id="rId5" Type="http://schemas.openxmlformats.org/officeDocument/2006/relationships/chart" Target="../charts/chart525.xml"/><Relationship Id="rId4" Type="http://schemas.openxmlformats.org/officeDocument/2006/relationships/image" Target="../media/image28.emf"/></Relationships>
</file>

<file path=ppt/slides/_rels/slide3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4.xml"/><Relationship Id="rId5" Type="http://schemas.openxmlformats.org/officeDocument/2006/relationships/chart" Target="../charts/chart526.xml"/><Relationship Id="rId4" Type="http://schemas.openxmlformats.org/officeDocument/2006/relationships/image" Target="../media/image28.emf"/></Relationships>
</file>

<file path=ppt/slides/_rels/slide3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5.xml"/><Relationship Id="rId5" Type="http://schemas.openxmlformats.org/officeDocument/2006/relationships/chart" Target="../charts/chart527.xml"/><Relationship Id="rId4" Type="http://schemas.openxmlformats.org/officeDocument/2006/relationships/image" Target="../media/image28.emf"/></Relationships>
</file>

<file path=ppt/slides/_rels/slide3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6.xml"/><Relationship Id="rId5" Type="http://schemas.openxmlformats.org/officeDocument/2006/relationships/chart" Target="../charts/chart528.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9.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68.xml"/><Relationship Id="rId5" Type="http://schemas.openxmlformats.org/officeDocument/2006/relationships/chart" Target="../charts/chart67.xml"/><Relationship Id="rId4" Type="http://schemas.openxmlformats.org/officeDocument/2006/relationships/image" Target="../media/image28.emf"/></Relationships>
</file>

<file path=ppt/slides/_rels/slide3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7.xml"/><Relationship Id="rId5" Type="http://schemas.openxmlformats.org/officeDocument/2006/relationships/chart" Target="../charts/chart529.xml"/><Relationship Id="rId4" Type="http://schemas.openxmlformats.org/officeDocument/2006/relationships/image" Target="../media/image28.emf"/></Relationships>
</file>

<file path=ppt/slides/_rels/slide3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8.xml"/><Relationship Id="rId5" Type="http://schemas.openxmlformats.org/officeDocument/2006/relationships/chart" Target="../charts/chart530.xml"/><Relationship Id="rId4" Type="http://schemas.openxmlformats.org/officeDocument/2006/relationships/image" Target="../media/image28.emf"/></Relationships>
</file>

<file path=ppt/slides/_rels/slide3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9.xml"/><Relationship Id="rId5" Type="http://schemas.openxmlformats.org/officeDocument/2006/relationships/chart" Target="../charts/chart531.xml"/><Relationship Id="rId4" Type="http://schemas.openxmlformats.org/officeDocument/2006/relationships/image" Target="../media/image28.emf"/></Relationships>
</file>

<file path=ppt/slides/_rels/slide3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0.xml"/><Relationship Id="rId5" Type="http://schemas.openxmlformats.org/officeDocument/2006/relationships/chart" Target="../charts/chart532.xml"/><Relationship Id="rId4" Type="http://schemas.openxmlformats.org/officeDocument/2006/relationships/image" Target="../media/image28.emf"/></Relationships>
</file>

<file path=ppt/slides/_rels/slide3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1.xml"/><Relationship Id="rId5" Type="http://schemas.openxmlformats.org/officeDocument/2006/relationships/chart" Target="../charts/chart533.xml"/><Relationship Id="rId4" Type="http://schemas.openxmlformats.org/officeDocument/2006/relationships/image" Target="../media/image28.emf"/></Relationships>
</file>

<file path=ppt/slides/_rels/slide3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2.xml"/><Relationship Id="rId5" Type="http://schemas.openxmlformats.org/officeDocument/2006/relationships/chart" Target="../charts/chart534.xml"/><Relationship Id="rId4" Type="http://schemas.openxmlformats.org/officeDocument/2006/relationships/image" Target="../media/image28.emf"/></Relationships>
</file>

<file path=ppt/slides/_rels/slide3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3.xml"/><Relationship Id="rId5" Type="http://schemas.openxmlformats.org/officeDocument/2006/relationships/chart" Target="../charts/chart535.xml"/><Relationship Id="rId4" Type="http://schemas.openxmlformats.org/officeDocument/2006/relationships/image" Target="../media/image28.emf"/></Relationships>
</file>

<file path=ppt/slides/_rels/slide3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4.xml"/><Relationship Id="rId5" Type="http://schemas.openxmlformats.org/officeDocument/2006/relationships/chart" Target="../charts/chart536.xml"/><Relationship Id="rId4" Type="http://schemas.openxmlformats.org/officeDocument/2006/relationships/image" Target="../media/image28.emf"/></Relationships>
</file>

<file path=ppt/slides/_rels/slide3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5.xml"/><Relationship Id="rId5" Type="http://schemas.openxmlformats.org/officeDocument/2006/relationships/chart" Target="../charts/chart537.xml"/><Relationship Id="rId4" Type="http://schemas.openxmlformats.org/officeDocument/2006/relationships/image" Target="../media/image28.emf"/></Relationships>
</file>

<file path=ppt/slides/_rels/slide3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6.xml"/><Relationship Id="rId5" Type="http://schemas.openxmlformats.org/officeDocument/2006/relationships/chart" Target="../charts/chart538.xml"/><Relationship Id="rId4" Type="http://schemas.openxmlformats.org/officeDocument/2006/relationships/image" Target="../media/image28.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2.xml"/><Relationship Id="rId2" Type="http://schemas.openxmlformats.org/officeDocument/2006/relationships/slideLayout" Target="../slideLayouts/slideLayout7.xml"/><Relationship Id="rId1" Type="http://schemas.openxmlformats.org/officeDocument/2006/relationships/tags" Target="../tags/tag63.xml"/><Relationship Id="rId6" Type="http://schemas.openxmlformats.org/officeDocument/2006/relationships/chart" Target="../charts/chart71.xml"/><Relationship Id="rId5" Type="http://schemas.openxmlformats.org/officeDocument/2006/relationships/chart" Target="../charts/chart70.xml"/><Relationship Id="rId4" Type="http://schemas.openxmlformats.org/officeDocument/2006/relationships/image" Target="../media/image28.emf"/></Relationships>
</file>

<file path=ppt/slides/_rels/slide3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7.xml"/><Relationship Id="rId5" Type="http://schemas.openxmlformats.org/officeDocument/2006/relationships/chart" Target="../charts/chart539.xml"/><Relationship Id="rId4" Type="http://schemas.openxmlformats.org/officeDocument/2006/relationships/image" Target="../media/image28.emf"/></Relationships>
</file>

<file path=ppt/slides/_rels/slide3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8.xml"/><Relationship Id="rId5" Type="http://schemas.openxmlformats.org/officeDocument/2006/relationships/chart" Target="../charts/chart540.xml"/><Relationship Id="rId4" Type="http://schemas.openxmlformats.org/officeDocument/2006/relationships/image" Target="../media/image28.emf"/></Relationships>
</file>

<file path=ppt/slides/_rels/slide3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9.xml"/><Relationship Id="rId5" Type="http://schemas.openxmlformats.org/officeDocument/2006/relationships/chart" Target="../charts/chart541.xml"/><Relationship Id="rId4" Type="http://schemas.openxmlformats.org/officeDocument/2006/relationships/image" Target="../media/image28.emf"/></Relationships>
</file>

<file path=ppt/slides/_rels/slide3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0.xml"/><Relationship Id="rId5" Type="http://schemas.openxmlformats.org/officeDocument/2006/relationships/chart" Target="../charts/chart542.xml"/><Relationship Id="rId4" Type="http://schemas.openxmlformats.org/officeDocument/2006/relationships/image" Target="../media/image28.emf"/></Relationships>
</file>

<file path=ppt/slides/_rels/slide3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1.xml"/><Relationship Id="rId5" Type="http://schemas.openxmlformats.org/officeDocument/2006/relationships/chart" Target="../charts/chart543.xml"/><Relationship Id="rId4" Type="http://schemas.openxmlformats.org/officeDocument/2006/relationships/image" Target="../media/image28.emf"/></Relationships>
</file>

<file path=ppt/slides/_rels/slide3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2.xml"/><Relationship Id="rId5" Type="http://schemas.openxmlformats.org/officeDocument/2006/relationships/chart" Target="../charts/chart544.xml"/><Relationship Id="rId4" Type="http://schemas.openxmlformats.org/officeDocument/2006/relationships/image" Target="../media/image28.emf"/></Relationships>
</file>

<file path=ppt/slides/_rels/slide3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3.xml"/><Relationship Id="rId5" Type="http://schemas.openxmlformats.org/officeDocument/2006/relationships/chart" Target="../charts/chart545.xml"/><Relationship Id="rId4" Type="http://schemas.openxmlformats.org/officeDocument/2006/relationships/image" Target="../media/image28.emf"/></Relationships>
</file>

<file path=ppt/slides/_rels/slide3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4.xml"/><Relationship Id="rId5" Type="http://schemas.openxmlformats.org/officeDocument/2006/relationships/chart" Target="../charts/chart546.xml"/><Relationship Id="rId4" Type="http://schemas.openxmlformats.org/officeDocument/2006/relationships/image" Target="../media/image28.emf"/></Relationships>
</file>

<file path=ppt/slides/_rels/slide3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5.xml"/><Relationship Id="rId5" Type="http://schemas.openxmlformats.org/officeDocument/2006/relationships/chart" Target="../charts/chart547.xml"/><Relationship Id="rId4" Type="http://schemas.openxmlformats.org/officeDocument/2006/relationships/image" Target="../media/image28.emf"/></Relationships>
</file>

<file path=ppt/slides/_rels/slide3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6.xml"/><Relationship Id="rId5" Type="http://schemas.openxmlformats.org/officeDocument/2006/relationships/chart" Target="../charts/chart548.xml"/><Relationship Id="rId4" Type="http://schemas.openxmlformats.org/officeDocument/2006/relationships/image" Target="../media/image28.emf"/></Relationships>
</file>

<file path=ppt/slides/_rels/slide37.xml.rels><?xml version="1.0" encoding="UTF-8" standalone="yes"?>
<Relationships xmlns="http://schemas.openxmlformats.org/package/2006/relationships"><Relationship Id="rId8" Type="http://schemas.openxmlformats.org/officeDocument/2006/relationships/chart" Target="../charts/chart76.xml"/><Relationship Id="rId3" Type="http://schemas.openxmlformats.org/officeDocument/2006/relationships/oleObject" Target="../embeddings/oleObject27.bin"/><Relationship Id="rId7" Type="http://schemas.openxmlformats.org/officeDocument/2006/relationships/chart" Target="../charts/chart75.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chart" Target="../charts/chart74.xml"/><Relationship Id="rId5" Type="http://schemas.openxmlformats.org/officeDocument/2006/relationships/chart" Target="../charts/chart73.xml"/><Relationship Id="rId4" Type="http://schemas.openxmlformats.org/officeDocument/2006/relationships/image" Target="../media/image28.emf"/></Relationships>
</file>

<file path=ppt/slides/_rels/slide3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7.xml"/><Relationship Id="rId5" Type="http://schemas.openxmlformats.org/officeDocument/2006/relationships/chart" Target="../charts/chart549.xml"/><Relationship Id="rId4" Type="http://schemas.openxmlformats.org/officeDocument/2006/relationships/image" Target="../media/image28.emf"/></Relationships>
</file>

<file path=ppt/slides/_rels/slide3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8.xml"/><Relationship Id="rId5" Type="http://schemas.openxmlformats.org/officeDocument/2006/relationships/chart" Target="../charts/chart550.xml"/><Relationship Id="rId4" Type="http://schemas.openxmlformats.org/officeDocument/2006/relationships/image" Target="../media/image28.emf"/></Relationships>
</file>

<file path=ppt/slides/_rels/slide3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9.xml"/><Relationship Id="rId5" Type="http://schemas.openxmlformats.org/officeDocument/2006/relationships/chart" Target="../charts/chart551.xml"/><Relationship Id="rId4" Type="http://schemas.openxmlformats.org/officeDocument/2006/relationships/image" Target="../media/image28.emf"/></Relationships>
</file>

<file path=ppt/slides/_rels/slide3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0.xml"/><Relationship Id="rId5" Type="http://schemas.openxmlformats.org/officeDocument/2006/relationships/chart" Target="../charts/chart552.xml"/><Relationship Id="rId4" Type="http://schemas.openxmlformats.org/officeDocument/2006/relationships/image" Target="../media/image28.emf"/></Relationships>
</file>

<file path=ppt/slides/_rels/slide3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1.xml"/><Relationship Id="rId5" Type="http://schemas.openxmlformats.org/officeDocument/2006/relationships/chart" Target="../charts/chart553.xml"/><Relationship Id="rId4" Type="http://schemas.openxmlformats.org/officeDocument/2006/relationships/image" Target="../media/image28.emf"/></Relationships>
</file>

<file path=ppt/slides/_rels/slide3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2.xml"/><Relationship Id="rId5" Type="http://schemas.openxmlformats.org/officeDocument/2006/relationships/chart" Target="../charts/chart554.xml"/><Relationship Id="rId4" Type="http://schemas.openxmlformats.org/officeDocument/2006/relationships/image" Target="../media/image28.emf"/></Relationships>
</file>

<file path=ppt/slides/_rels/slide3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3.xml"/><Relationship Id="rId5" Type="http://schemas.openxmlformats.org/officeDocument/2006/relationships/chart" Target="../charts/chart555.xml"/><Relationship Id="rId4" Type="http://schemas.openxmlformats.org/officeDocument/2006/relationships/image" Target="../media/image28.emf"/></Relationships>
</file>

<file path=ppt/slides/_rels/slide3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4.xml"/><Relationship Id="rId5" Type="http://schemas.openxmlformats.org/officeDocument/2006/relationships/chart" Target="../charts/chart556.xml"/><Relationship Id="rId4" Type="http://schemas.openxmlformats.org/officeDocument/2006/relationships/image" Target="../media/image28.emf"/></Relationships>
</file>

<file path=ppt/slides/_rels/slide3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5.xml"/><Relationship Id="rId5" Type="http://schemas.openxmlformats.org/officeDocument/2006/relationships/chart" Target="../charts/chart557.xml"/><Relationship Id="rId4" Type="http://schemas.openxmlformats.org/officeDocument/2006/relationships/image" Target="../media/image28.emf"/></Relationships>
</file>

<file path=ppt/slides/_rels/slide3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6.xml"/><Relationship Id="rId5" Type="http://schemas.openxmlformats.org/officeDocument/2006/relationships/chart" Target="../charts/chart558.xml"/><Relationship Id="rId4" Type="http://schemas.openxmlformats.org/officeDocument/2006/relationships/image" Target="../media/image28.emf"/></Relationships>
</file>

<file path=ppt/slides/_rels/slide38.xml.rels><?xml version="1.0" encoding="UTF-8" standalone="yes"?>
<Relationships xmlns="http://schemas.openxmlformats.org/package/2006/relationships"><Relationship Id="rId8" Type="http://schemas.openxmlformats.org/officeDocument/2006/relationships/chart" Target="../charts/chart80.xml"/><Relationship Id="rId3" Type="http://schemas.openxmlformats.org/officeDocument/2006/relationships/oleObject" Target="../embeddings/oleObject27.bin"/><Relationship Id="rId7" Type="http://schemas.openxmlformats.org/officeDocument/2006/relationships/chart" Target="../charts/chart79.xml"/><Relationship Id="rId2" Type="http://schemas.openxmlformats.org/officeDocument/2006/relationships/slideLayout" Target="../slideLayouts/slideLayout7.xml"/><Relationship Id="rId1" Type="http://schemas.openxmlformats.org/officeDocument/2006/relationships/tags" Target="../tags/tag65.xml"/><Relationship Id="rId6" Type="http://schemas.openxmlformats.org/officeDocument/2006/relationships/chart" Target="../charts/chart78.xml"/><Relationship Id="rId5" Type="http://schemas.openxmlformats.org/officeDocument/2006/relationships/chart" Target="../charts/chart77.xml"/><Relationship Id="rId4" Type="http://schemas.openxmlformats.org/officeDocument/2006/relationships/image" Target="../media/image28.emf"/></Relationships>
</file>

<file path=ppt/slides/_rels/slide3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7.xml"/><Relationship Id="rId5" Type="http://schemas.openxmlformats.org/officeDocument/2006/relationships/chart" Target="../charts/chart559.xml"/><Relationship Id="rId4" Type="http://schemas.openxmlformats.org/officeDocument/2006/relationships/image" Target="../media/image28.emf"/></Relationships>
</file>

<file path=ppt/slides/_rels/slide3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8.xml"/><Relationship Id="rId5" Type="http://schemas.openxmlformats.org/officeDocument/2006/relationships/chart" Target="../charts/chart560.xml"/><Relationship Id="rId4" Type="http://schemas.openxmlformats.org/officeDocument/2006/relationships/image" Target="../media/image28.emf"/></Relationships>
</file>

<file path=ppt/slides/_rels/slide3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9.xml"/><Relationship Id="rId5" Type="http://schemas.openxmlformats.org/officeDocument/2006/relationships/chart" Target="../charts/chart561.xml"/><Relationship Id="rId4" Type="http://schemas.openxmlformats.org/officeDocument/2006/relationships/image" Target="../media/image28.emf"/></Relationships>
</file>

<file path=ppt/slides/_rels/slide3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0.xml"/><Relationship Id="rId5" Type="http://schemas.openxmlformats.org/officeDocument/2006/relationships/chart" Target="../charts/chart562.xml"/><Relationship Id="rId4" Type="http://schemas.openxmlformats.org/officeDocument/2006/relationships/image" Target="../media/image28.emf"/></Relationships>
</file>

<file path=ppt/slides/_rels/slide3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1.xml"/><Relationship Id="rId5" Type="http://schemas.openxmlformats.org/officeDocument/2006/relationships/chart" Target="../charts/chart563.xml"/><Relationship Id="rId4" Type="http://schemas.openxmlformats.org/officeDocument/2006/relationships/image" Target="../media/image28.emf"/></Relationships>
</file>

<file path=ppt/slides/_rels/slide3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2.xml"/><Relationship Id="rId5" Type="http://schemas.openxmlformats.org/officeDocument/2006/relationships/chart" Target="../charts/chart564.xml"/><Relationship Id="rId4" Type="http://schemas.openxmlformats.org/officeDocument/2006/relationships/image" Target="../media/image28.emf"/></Relationships>
</file>

<file path=ppt/slides/_rels/slide3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3.xml"/><Relationship Id="rId5" Type="http://schemas.openxmlformats.org/officeDocument/2006/relationships/chart" Target="../charts/chart565.xml"/><Relationship Id="rId4" Type="http://schemas.openxmlformats.org/officeDocument/2006/relationships/image" Target="../media/image28.emf"/></Relationships>
</file>

<file path=ppt/slides/_rels/slide3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4.xml"/><Relationship Id="rId5" Type="http://schemas.openxmlformats.org/officeDocument/2006/relationships/chart" Target="../charts/chart566.xml"/><Relationship Id="rId4" Type="http://schemas.openxmlformats.org/officeDocument/2006/relationships/image" Target="../media/image28.emf"/></Relationships>
</file>

<file path=ppt/slides/_rels/slide3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5.xml"/><Relationship Id="rId5" Type="http://schemas.openxmlformats.org/officeDocument/2006/relationships/chart" Target="../charts/chart567.xml"/><Relationship Id="rId4" Type="http://schemas.openxmlformats.org/officeDocument/2006/relationships/image" Target="../media/image28.emf"/></Relationships>
</file>

<file path=ppt/slides/_rels/slide3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6.xml"/><Relationship Id="rId5" Type="http://schemas.openxmlformats.org/officeDocument/2006/relationships/chart" Target="../charts/chart568.xml"/><Relationship Id="rId4" Type="http://schemas.openxmlformats.org/officeDocument/2006/relationships/image" Target="../media/image28.e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83.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chart" Target="../charts/chart82.xml"/><Relationship Id="rId5" Type="http://schemas.openxmlformats.org/officeDocument/2006/relationships/chart" Target="../charts/chart81.xml"/><Relationship Id="rId4" Type="http://schemas.openxmlformats.org/officeDocument/2006/relationships/image" Target="../media/image28.emf"/></Relationships>
</file>

<file path=ppt/slides/_rels/slide3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7.xml"/><Relationship Id="rId5" Type="http://schemas.openxmlformats.org/officeDocument/2006/relationships/chart" Target="../charts/chart569.xml"/><Relationship Id="rId4" Type="http://schemas.openxmlformats.org/officeDocument/2006/relationships/image" Target="../media/image28.emf"/></Relationships>
</file>

<file path=ppt/slides/_rels/slide3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8.xml"/><Relationship Id="rId5" Type="http://schemas.openxmlformats.org/officeDocument/2006/relationships/chart" Target="../charts/chart570.xml"/><Relationship Id="rId4" Type="http://schemas.openxmlformats.org/officeDocument/2006/relationships/image" Target="../media/image28.emf"/></Relationships>
</file>

<file path=ppt/slides/_rels/slide3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9.xml"/><Relationship Id="rId5" Type="http://schemas.openxmlformats.org/officeDocument/2006/relationships/chart" Target="../charts/chart571.xml"/><Relationship Id="rId4" Type="http://schemas.openxmlformats.org/officeDocument/2006/relationships/image" Target="../media/image28.emf"/></Relationships>
</file>

<file path=ppt/slides/_rels/slide3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0.xml"/><Relationship Id="rId5" Type="http://schemas.openxmlformats.org/officeDocument/2006/relationships/chart" Target="../charts/chart572.xml"/><Relationship Id="rId4" Type="http://schemas.openxmlformats.org/officeDocument/2006/relationships/image" Target="../media/image28.emf"/></Relationships>
</file>

<file path=ppt/slides/_rels/slide3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1.xml"/><Relationship Id="rId5" Type="http://schemas.openxmlformats.org/officeDocument/2006/relationships/chart" Target="../charts/chart573.xml"/><Relationship Id="rId4" Type="http://schemas.openxmlformats.org/officeDocument/2006/relationships/image" Target="../media/image28.emf"/></Relationships>
</file>

<file path=ppt/slides/_rels/slide3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2.xml"/><Relationship Id="rId5" Type="http://schemas.openxmlformats.org/officeDocument/2006/relationships/chart" Target="../charts/chart574.xml"/><Relationship Id="rId4" Type="http://schemas.openxmlformats.org/officeDocument/2006/relationships/image" Target="../media/image28.emf"/></Relationships>
</file>

<file path=ppt/slides/_rels/slide3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3.xml"/><Relationship Id="rId5" Type="http://schemas.openxmlformats.org/officeDocument/2006/relationships/chart" Target="../charts/chart575.xml"/><Relationship Id="rId4" Type="http://schemas.openxmlformats.org/officeDocument/2006/relationships/image" Target="../media/image28.emf"/></Relationships>
</file>

<file path=ppt/slides/_rels/slide3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4.xml"/><Relationship Id="rId5" Type="http://schemas.openxmlformats.org/officeDocument/2006/relationships/chart" Target="../charts/chart576.xml"/><Relationship Id="rId4" Type="http://schemas.openxmlformats.org/officeDocument/2006/relationships/image" Target="../media/image28.emf"/></Relationships>
</file>

<file path=ppt/slides/_rels/slide3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5.xml"/><Relationship Id="rId5" Type="http://schemas.openxmlformats.org/officeDocument/2006/relationships/chart" Target="../charts/chart577.xml"/><Relationship Id="rId4" Type="http://schemas.openxmlformats.org/officeDocument/2006/relationships/image" Target="../media/image28.emf"/></Relationships>
</file>

<file path=ppt/slides/_rels/slide3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6.xml"/><Relationship Id="rId5" Type="http://schemas.openxmlformats.org/officeDocument/2006/relationships/chart" Target="../charts/chart578.xml"/><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8" Type="http://schemas.openxmlformats.org/officeDocument/2006/relationships/chart" Target="../charts/chart87.xml"/><Relationship Id="rId3" Type="http://schemas.openxmlformats.org/officeDocument/2006/relationships/oleObject" Target="../embeddings/oleObject27.bin"/><Relationship Id="rId7" Type="http://schemas.openxmlformats.org/officeDocument/2006/relationships/chart" Target="../charts/chart86.xml"/><Relationship Id="rId2" Type="http://schemas.openxmlformats.org/officeDocument/2006/relationships/slideLayout" Target="../slideLayouts/slideLayout7.xml"/><Relationship Id="rId1" Type="http://schemas.openxmlformats.org/officeDocument/2006/relationships/tags" Target="../tags/tag67.xml"/><Relationship Id="rId6" Type="http://schemas.openxmlformats.org/officeDocument/2006/relationships/chart" Target="../charts/chart85.xml"/><Relationship Id="rId5" Type="http://schemas.openxmlformats.org/officeDocument/2006/relationships/chart" Target="../charts/chart84.xml"/><Relationship Id="rId4" Type="http://schemas.openxmlformats.org/officeDocument/2006/relationships/image" Target="../media/image28.emf"/></Relationships>
</file>

<file path=ppt/slides/_rels/slide4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7.xml"/><Relationship Id="rId5" Type="http://schemas.openxmlformats.org/officeDocument/2006/relationships/chart" Target="../charts/chart579.xml"/><Relationship Id="rId4" Type="http://schemas.openxmlformats.org/officeDocument/2006/relationships/image" Target="../media/image28.emf"/></Relationships>
</file>

<file path=ppt/slides/_rels/slide4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8.xml"/><Relationship Id="rId5" Type="http://schemas.openxmlformats.org/officeDocument/2006/relationships/chart" Target="../charts/chart580.xml"/><Relationship Id="rId4" Type="http://schemas.openxmlformats.org/officeDocument/2006/relationships/image" Target="../media/image28.emf"/></Relationships>
</file>

<file path=ppt/slides/_rels/slide4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9.xml"/><Relationship Id="rId5" Type="http://schemas.openxmlformats.org/officeDocument/2006/relationships/chart" Target="../charts/chart581.xml"/><Relationship Id="rId4" Type="http://schemas.openxmlformats.org/officeDocument/2006/relationships/image" Target="../media/image28.emf"/></Relationships>
</file>

<file path=ppt/slides/_rels/slide4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0.xml"/><Relationship Id="rId5" Type="http://schemas.openxmlformats.org/officeDocument/2006/relationships/chart" Target="../charts/chart582.xml"/><Relationship Id="rId4" Type="http://schemas.openxmlformats.org/officeDocument/2006/relationships/image" Target="../media/image28.emf"/></Relationships>
</file>

<file path=ppt/slides/_rels/slide4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1.xml"/><Relationship Id="rId5" Type="http://schemas.openxmlformats.org/officeDocument/2006/relationships/chart" Target="../charts/chart583.xml"/><Relationship Id="rId4" Type="http://schemas.openxmlformats.org/officeDocument/2006/relationships/image" Target="../media/image28.emf"/></Relationships>
</file>

<file path=ppt/slides/_rels/slide4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2.xml"/><Relationship Id="rId5" Type="http://schemas.openxmlformats.org/officeDocument/2006/relationships/chart" Target="../charts/chart584.xml"/><Relationship Id="rId4" Type="http://schemas.openxmlformats.org/officeDocument/2006/relationships/image" Target="../media/image28.emf"/></Relationships>
</file>

<file path=ppt/slides/_rels/slide4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3.xml"/><Relationship Id="rId5" Type="http://schemas.openxmlformats.org/officeDocument/2006/relationships/chart" Target="../charts/chart585.xml"/><Relationship Id="rId4" Type="http://schemas.openxmlformats.org/officeDocument/2006/relationships/image" Target="../media/image28.emf"/></Relationships>
</file>

<file path=ppt/slides/_rels/slide4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4.xml"/><Relationship Id="rId5" Type="http://schemas.openxmlformats.org/officeDocument/2006/relationships/chart" Target="../charts/chart586.xml"/><Relationship Id="rId4" Type="http://schemas.openxmlformats.org/officeDocument/2006/relationships/image" Target="../media/image28.emf"/></Relationships>
</file>

<file path=ppt/slides/_rels/slide4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5.xml"/><Relationship Id="rId5" Type="http://schemas.openxmlformats.org/officeDocument/2006/relationships/chart" Target="../charts/chart587.xml"/><Relationship Id="rId4" Type="http://schemas.openxmlformats.org/officeDocument/2006/relationships/image" Target="../media/image28.emf"/></Relationships>
</file>

<file path=ppt/slides/_rels/slide4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6.xml"/><Relationship Id="rId5" Type="http://schemas.openxmlformats.org/officeDocument/2006/relationships/chart" Target="../charts/chart588.xml"/><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8" Type="http://schemas.openxmlformats.org/officeDocument/2006/relationships/chart" Target="../charts/chart91.xml"/><Relationship Id="rId3" Type="http://schemas.openxmlformats.org/officeDocument/2006/relationships/oleObject" Target="../embeddings/oleObject27.bin"/><Relationship Id="rId7" Type="http://schemas.openxmlformats.org/officeDocument/2006/relationships/chart" Target="../charts/chart90.xml"/><Relationship Id="rId2" Type="http://schemas.openxmlformats.org/officeDocument/2006/relationships/slideLayout" Target="../slideLayouts/slideLayout7.xml"/><Relationship Id="rId1" Type="http://schemas.openxmlformats.org/officeDocument/2006/relationships/tags" Target="../tags/tag68.xml"/><Relationship Id="rId6" Type="http://schemas.openxmlformats.org/officeDocument/2006/relationships/chart" Target="../charts/chart89.xml"/><Relationship Id="rId5" Type="http://schemas.openxmlformats.org/officeDocument/2006/relationships/chart" Target="../charts/chart88.xml"/><Relationship Id="rId4" Type="http://schemas.openxmlformats.org/officeDocument/2006/relationships/image" Target="../media/image28.emf"/></Relationships>
</file>

<file path=ppt/slides/_rels/slide4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7.xml"/><Relationship Id="rId5" Type="http://schemas.openxmlformats.org/officeDocument/2006/relationships/chart" Target="../charts/chart589.xml"/><Relationship Id="rId4" Type="http://schemas.openxmlformats.org/officeDocument/2006/relationships/image" Target="../media/image28.emf"/></Relationships>
</file>

<file path=ppt/slides/_rels/slide4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8.xml"/><Relationship Id="rId5" Type="http://schemas.openxmlformats.org/officeDocument/2006/relationships/chart" Target="../charts/chart590.xml"/><Relationship Id="rId4" Type="http://schemas.openxmlformats.org/officeDocument/2006/relationships/image" Target="../media/image28.emf"/></Relationships>
</file>

<file path=ppt/slides/_rels/slide4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9.xml"/><Relationship Id="rId5" Type="http://schemas.openxmlformats.org/officeDocument/2006/relationships/chart" Target="../charts/chart591.xml"/><Relationship Id="rId4" Type="http://schemas.openxmlformats.org/officeDocument/2006/relationships/image" Target="../media/image28.emf"/></Relationships>
</file>

<file path=ppt/slides/_rels/slide4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0.xml"/><Relationship Id="rId5" Type="http://schemas.openxmlformats.org/officeDocument/2006/relationships/chart" Target="../charts/chart592.xml"/><Relationship Id="rId4" Type="http://schemas.openxmlformats.org/officeDocument/2006/relationships/image" Target="../media/image28.emf"/></Relationships>
</file>

<file path=ppt/slides/_rels/slide4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1.xml"/><Relationship Id="rId5" Type="http://schemas.openxmlformats.org/officeDocument/2006/relationships/chart" Target="../charts/chart593.xml"/><Relationship Id="rId4" Type="http://schemas.openxmlformats.org/officeDocument/2006/relationships/image" Target="../media/image28.emf"/></Relationships>
</file>

<file path=ppt/slides/_rels/slide4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2.xml"/><Relationship Id="rId5" Type="http://schemas.openxmlformats.org/officeDocument/2006/relationships/chart" Target="../charts/chart594.xml"/><Relationship Id="rId4" Type="http://schemas.openxmlformats.org/officeDocument/2006/relationships/image" Target="../media/image28.emf"/></Relationships>
</file>

<file path=ppt/slides/_rels/slide4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3.xml"/><Relationship Id="rId5" Type="http://schemas.openxmlformats.org/officeDocument/2006/relationships/chart" Target="../charts/chart595.xml"/><Relationship Id="rId4" Type="http://schemas.openxmlformats.org/officeDocument/2006/relationships/image" Target="../media/image28.emf"/></Relationships>
</file>

<file path=ppt/slides/_rels/slide4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4.xml"/><Relationship Id="rId5" Type="http://schemas.openxmlformats.org/officeDocument/2006/relationships/chart" Target="../charts/chart596.xml"/><Relationship Id="rId4" Type="http://schemas.openxmlformats.org/officeDocument/2006/relationships/image" Target="../media/image28.emf"/></Relationships>
</file>

<file path=ppt/slides/_rels/slide4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5.xml"/><Relationship Id="rId5" Type="http://schemas.openxmlformats.org/officeDocument/2006/relationships/chart" Target="../charts/chart597.xml"/><Relationship Id="rId4" Type="http://schemas.openxmlformats.org/officeDocument/2006/relationships/image" Target="../media/image28.emf"/></Relationships>
</file>

<file path=ppt/slides/_rels/slide4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6.xml"/><Relationship Id="rId5" Type="http://schemas.openxmlformats.org/officeDocument/2006/relationships/chart" Target="../charts/chart598.xml"/><Relationship Id="rId4" Type="http://schemas.openxmlformats.org/officeDocument/2006/relationships/image" Target="../media/image28.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94.xml"/><Relationship Id="rId2" Type="http://schemas.openxmlformats.org/officeDocument/2006/relationships/slideLayout" Target="../slideLayouts/slideLayout7.xml"/><Relationship Id="rId1" Type="http://schemas.openxmlformats.org/officeDocument/2006/relationships/tags" Target="../tags/tag69.xml"/><Relationship Id="rId6" Type="http://schemas.openxmlformats.org/officeDocument/2006/relationships/chart" Target="../charts/chart93.xml"/><Relationship Id="rId5" Type="http://schemas.openxmlformats.org/officeDocument/2006/relationships/chart" Target="../charts/chart92.xml"/><Relationship Id="rId4" Type="http://schemas.openxmlformats.org/officeDocument/2006/relationships/image" Target="../media/image28.emf"/></Relationships>
</file>

<file path=ppt/slides/_rels/slide4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7.xml"/><Relationship Id="rId5" Type="http://schemas.openxmlformats.org/officeDocument/2006/relationships/chart" Target="../charts/chart599.xml"/><Relationship Id="rId4" Type="http://schemas.openxmlformats.org/officeDocument/2006/relationships/image" Target="../media/image28.emf"/></Relationships>
</file>

<file path=ppt/slides/_rels/slide4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8.xml"/><Relationship Id="rId5" Type="http://schemas.openxmlformats.org/officeDocument/2006/relationships/chart" Target="../charts/chart600.xml"/><Relationship Id="rId4" Type="http://schemas.openxmlformats.org/officeDocument/2006/relationships/image" Target="../media/image28.emf"/></Relationships>
</file>

<file path=ppt/slides/_rels/slide4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9.xml"/><Relationship Id="rId5" Type="http://schemas.openxmlformats.org/officeDocument/2006/relationships/chart" Target="../charts/chart601.xml"/><Relationship Id="rId4" Type="http://schemas.openxmlformats.org/officeDocument/2006/relationships/image" Target="../media/image28.emf"/></Relationships>
</file>

<file path=ppt/slides/_rels/slide4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0.xml"/><Relationship Id="rId5" Type="http://schemas.openxmlformats.org/officeDocument/2006/relationships/chart" Target="../charts/chart602.xml"/><Relationship Id="rId4" Type="http://schemas.openxmlformats.org/officeDocument/2006/relationships/image" Target="../media/image28.emf"/></Relationships>
</file>

<file path=ppt/slides/_rels/slide4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1.xml"/><Relationship Id="rId5" Type="http://schemas.openxmlformats.org/officeDocument/2006/relationships/chart" Target="../charts/chart603.xml"/><Relationship Id="rId4" Type="http://schemas.openxmlformats.org/officeDocument/2006/relationships/image" Target="../media/image28.emf"/></Relationships>
</file>

<file path=ppt/slides/_rels/slide4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2.xml"/><Relationship Id="rId5" Type="http://schemas.openxmlformats.org/officeDocument/2006/relationships/chart" Target="../charts/chart604.xml"/><Relationship Id="rId4" Type="http://schemas.openxmlformats.org/officeDocument/2006/relationships/image" Target="../media/image28.emf"/></Relationships>
</file>

<file path=ppt/slides/_rels/slide4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3.xml"/><Relationship Id="rId5" Type="http://schemas.openxmlformats.org/officeDocument/2006/relationships/chart" Target="../charts/chart605.xml"/><Relationship Id="rId4" Type="http://schemas.openxmlformats.org/officeDocument/2006/relationships/image" Target="../media/image28.emf"/></Relationships>
</file>

<file path=ppt/slides/_rels/slide4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4.xml"/><Relationship Id="rId5" Type="http://schemas.openxmlformats.org/officeDocument/2006/relationships/chart" Target="../charts/chart606.xml"/><Relationship Id="rId4" Type="http://schemas.openxmlformats.org/officeDocument/2006/relationships/image" Target="../media/image28.emf"/></Relationships>
</file>

<file path=ppt/slides/_rels/slide4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5.xml"/><Relationship Id="rId5" Type="http://schemas.openxmlformats.org/officeDocument/2006/relationships/chart" Target="../charts/chart607.xml"/><Relationship Id="rId4" Type="http://schemas.openxmlformats.org/officeDocument/2006/relationships/image" Target="../media/image28.emf"/></Relationships>
</file>

<file path=ppt/slides/_rels/slide4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6.xml"/><Relationship Id="rId5" Type="http://schemas.openxmlformats.org/officeDocument/2006/relationships/chart" Target="../charts/chart608.xml"/><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8" Type="http://schemas.openxmlformats.org/officeDocument/2006/relationships/chart" Target="../charts/chart98.xml"/><Relationship Id="rId3" Type="http://schemas.openxmlformats.org/officeDocument/2006/relationships/oleObject" Target="../embeddings/oleObject27.bin"/><Relationship Id="rId7" Type="http://schemas.openxmlformats.org/officeDocument/2006/relationships/chart" Target="../charts/chart97.xml"/><Relationship Id="rId2" Type="http://schemas.openxmlformats.org/officeDocument/2006/relationships/slideLayout" Target="../slideLayouts/slideLayout7.xml"/><Relationship Id="rId1" Type="http://schemas.openxmlformats.org/officeDocument/2006/relationships/tags" Target="../tags/tag70.xml"/><Relationship Id="rId6" Type="http://schemas.openxmlformats.org/officeDocument/2006/relationships/chart" Target="../charts/chart96.xml"/><Relationship Id="rId5" Type="http://schemas.openxmlformats.org/officeDocument/2006/relationships/chart" Target="../charts/chart95.xml"/><Relationship Id="rId4" Type="http://schemas.openxmlformats.org/officeDocument/2006/relationships/image" Target="../media/image28.emf"/></Relationships>
</file>

<file path=ppt/slides/_rels/slide4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7.xml"/><Relationship Id="rId5" Type="http://schemas.openxmlformats.org/officeDocument/2006/relationships/chart" Target="../charts/chart609.xml"/><Relationship Id="rId4" Type="http://schemas.openxmlformats.org/officeDocument/2006/relationships/image" Target="../media/image28.emf"/></Relationships>
</file>

<file path=ppt/slides/_rels/slide4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8.xml"/><Relationship Id="rId5" Type="http://schemas.openxmlformats.org/officeDocument/2006/relationships/chart" Target="../charts/chart610.xml"/><Relationship Id="rId4" Type="http://schemas.openxmlformats.org/officeDocument/2006/relationships/image" Target="../media/image28.emf"/></Relationships>
</file>

<file path=ppt/slides/_rels/slide4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9.xml"/><Relationship Id="rId5" Type="http://schemas.openxmlformats.org/officeDocument/2006/relationships/chart" Target="../charts/chart611.xml"/><Relationship Id="rId4" Type="http://schemas.openxmlformats.org/officeDocument/2006/relationships/image" Target="../media/image28.emf"/></Relationships>
</file>

<file path=ppt/slides/_rels/slide4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0.xml"/><Relationship Id="rId5" Type="http://schemas.openxmlformats.org/officeDocument/2006/relationships/chart" Target="../charts/chart612.xml"/><Relationship Id="rId4" Type="http://schemas.openxmlformats.org/officeDocument/2006/relationships/image" Target="../media/image28.emf"/></Relationships>
</file>

<file path=ppt/slides/_rels/slide4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1.xml"/><Relationship Id="rId5" Type="http://schemas.openxmlformats.org/officeDocument/2006/relationships/chart" Target="../charts/chart613.xml"/><Relationship Id="rId4" Type="http://schemas.openxmlformats.org/officeDocument/2006/relationships/image" Target="../media/image28.emf"/></Relationships>
</file>

<file path=ppt/slides/_rels/slide4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2.xml"/><Relationship Id="rId5" Type="http://schemas.openxmlformats.org/officeDocument/2006/relationships/chart" Target="../charts/chart614.xml"/><Relationship Id="rId4" Type="http://schemas.openxmlformats.org/officeDocument/2006/relationships/image" Target="../media/image28.emf"/></Relationships>
</file>

<file path=ppt/slides/_rels/slide4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3.xml"/><Relationship Id="rId5" Type="http://schemas.openxmlformats.org/officeDocument/2006/relationships/chart" Target="../charts/chart615.xml"/><Relationship Id="rId4" Type="http://schemas.openxmlformats.org/officeDocument/2006/relationships/image" Target="../media/image28.emf"/></Relationships>
</file>

<file path=ppt/slides/_rels/slide4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4.xml"/><Relationship Id="rId5" Type="http://schemas.openxmlformats.org/officeDocument/2006/relationships/chart" Target="../charts/chart616.xml"/><Relationship Id="rId4" Type="http://schemas.openxmlformats.org/officeDocument/2006/relationships/image" Target="../media/image28.emf"/></Relationships>
</file>

<file path=ppt/slides/_rels/slide4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5.xml"/><Relationship Id="rId5" Type="http://schemas.openxmlformats.org/officeDocument/2006/relationships/chart" Target="../charts/chart617.xml"/><Relationship Id="rId4" Type="http://schemas.openxmlformats.org/officeDocument/2006/relationships/image" Target="../media/image28.emf"/></Relationships>
</file>

<file path=ppt/slides/_rels/slide4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6.xml"/><Relationship Id="rId5" Type="http://schemas.openxmlformats.org/officeDocument/2006/relationships/chart" Target="../charts/chart618.xml"/><Relationship Id="rId4" Type="http://schemas.openxmlformats.org/officeDocument/2006/relationships/image" Target="../media/image28.emf"/></Relationships>
</file>

<file path=ppt/slides/_rels/slide44.xml.rels><?xml version="1.0" encoding="UTF-8" standalone="yes"?>
<Relationships xmlns="http://schemas.openxmlformats.org/package/2006/relationships"><Relationship Id="rId8" Type="http://schemas.openxmlformats.org/officeDocument/2006/relationships/chart" Target="../charts/chart102.xml"/><Relationship Id="rId3" Type="http://schemas.openxmlformats.org/officeDocument/2006/relationships/oleObject" Target="../embeddings/oleObject27.bin"/><Relationship Id="rId7" Type="http://schemas.openxmlformats.org/officeDocument/2006/relationships/chart" Target="../charts/chart101.xml"/><Relationship Id="rId2" Type="http://schemas.openxmlformats.org/officeDocument/2006/relationships/slideLayout" Target="../slideLayouts/slideLayout7.xml"/><Relationship Id="rId1" Type="http://schemas.openxmlformats.org/officeDocument/2006/relationships/tags" Target="../tags/tag71.xml"/><Relationship Id="rId6" Type="http://schemas.openxmlformats.org/officeDocument/2006/relationships/chart" Target="../charts/chart100.xml"/><Relationship Id="rId5" Type="http://schemas.openxmlformats.org/officeDocument/2006/relationships/chart" Target="../charts/chart99.xml"/><Relationship Id="rId4" Type="http://schemas.openxmlformats.org/officeDocument/2006/relationships/image" Target="../media/image28.emf"/></Relationships>
</file>

<file path=ppt/slides/_rels/slide4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7.xml"/><Relationship Id="rId5" Type="http://schemas.openxmlformats.org/officeDocument/2006/relationships/chart" Target="../charts/chart619.xml"/><Relationship Id="rId4" Type="http://schemas.openxmlformats.org/officeDocument/2006/relationships/image" Target="../media/image28.emf"/></Relationships>
</file>

<file path=ppt/slides/_rels/slide4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8.xml"/><Relationship Id="rId5" Type="http://schemas.openxmlformats.org/officeDocument/2006/relationships/chart" Target="../charts/chart620.xml"/><Relationship Id="rId4" Type="http://schemas.openxmlformats.org/officeDocument/2006/relationships/image" Target="../media/image28.emf"/></Relationships>
</file>

<file path=ppt/slides/_rels/slide4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9.xml"/><Relationship Id="rId5" Type="http://schemas.openxmlformats.org/officeDocument/2006/relationships/chart" Target="../charts/chart621.xml"/><Relationship Id="rId4" Type="http://schemas.openxmlformats.org/officeDocument/2006/relationships/image" Target="../media/image28.emf"/></Relationships>
</file>

<file path=ppt/slides/_rels/slide4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0.xml"/><Relationship Id="rId5" Type="http://schemas.openxmlformats.org/officeDocument/2006/relationships/chart" Target="../charts/chart622.xml"/><Relationship Id="rId4" Type="http://schemas.openxmlformats.org/officeDocument/2006/relationships/image" Target="../media/image28.emf"/></Relationships>
</file>

<file path=ppt/slides/_rels/slide4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1.xml"/><Relationship Id="rId5" Type="http://schemas.openxmlformats.org/officeDocument/2006/relationships/chart" Target="../charts/chart623.xml"/><Relationship Id="rId4" Type="http://schemas.openxmlformats.org/officeDocument/2006/relationships/image" Target="../media/image28.emf"/></Relationships>
</file>

<file path=ppt/slides/_rels/slide4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2.xml"/><Relationship Id="rId5" Type="http://schemas.openxmlformats.org/officeDocument/2006/relationships/chart" Target="../charts/chart624.xml"/><Relationship Id="rId4" Type="http://schemas.openxmlformats.org/officeDocument/2006/relationships/image" Target="../media/image28.emf"/></Relationships>
</file>

<file path=ppt/slides/_rels/slide4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3.xml"/><Relationship Id="rId5" Type="http://schemas.openxmlformats.org/officeDocument/2006/relationships/chart" Target="../charts/chart625.xml"/><Relationship Id="rId4" Type="http://schemas.openxmlformats.org/officeDocument/2006/relationships/image" Target="../media/image28.emf"/></Relationships>
</file>

<file path=ppt/slides/_rels/slide4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4.xml"/><Relationship Id="rId5" Type="http://schemas.openxmlformats.org/officeDocument/2006/relationships/chart" Target="../charts/chart626.xml"/><Relationship Id="rId4" Type="http://schemas.openxmlformats.org/officeDocument/2006/relationships/image" Target="../media/image28.emf"/></Relationships>
</file>

<file path=ppt/slides/_rels/slide4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5.xml"/><Relationship Id="rId5" Type="http://schemas.openxmlformats.org/officeDocument/2006/relationships/chart" Target="../charts/chart627.xml"/><Relationship Id="rId4" Type="http://schemas.openxmlformats.org/officeDocument/2006/relationships/image" Target="../media/image28.emf"/></Relationships>
</file>

<file path=ppt/slides/_rels/slide4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6.xml"/><Relationship Id="rId5" Type="http://schemas.openxmlformats.org/officeDocument/2006/relationships/chart" Target="../charts/chart628.xml"/><Relationship Id="rId4" Type="http://schemas.openxmlformats.org/officeDocument/2006/relationships/image" Target="../media/image28.e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xml"/><Relationship Id="rId6" Type="http://schemas.openxmlformats.org/officeDocument/2006/relationships/chart" Target="../charts/chart104.xml"/><Relationship Id="rId5" Type="http://schemas.openxmlformats.org/officeDocument/2006/relationships/chart" Target="../charts/chart103.xml"/><Relationship Id="rId4" Type="http://schemas.openxmlformats.org/officeDocument/2006/relationships/image" Target="../media/image28.emf"/></Relationships>
</file>

<file path=ppt/slides/_rels/slide4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7.xml"/><Relationship Id="rId5" Type="http://schemas.openxmlformats.org/officeDocument/2006/relationships/chart" Target="../charts/chart629.xml"/><Relationship Id="rId4" Type="http://schemas.openxmlformats.org/officeDocument/2006/relationships/image" Target="../media/image28.emf"/></Relationships>
</file>

<file path=ppt/slides/_rels/slide4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8.xml"/><Relationship Id="rId5" Type="http://schemas.openxmlformats.org/officeDocument/2006/relationships/chart" Target="../charts/chart630.xml"/><Relationship Id="rId4" Type="http://schemas.openxmlformats.org/officeDocument/2006/relationships/image" Target="../media/image28.emf"/></Relationships>
</file>

<file path=ppt/slides/_rels/slide4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9.xml"/><Relationship Id="rId5" Type="http://schemas.openxmlformats.org/officeDocument/2006/relationships/chart" Target="../charts/chart631.xml"/><Relationship Id="rId4" Type="http://schemas.openxmlformats.org/officeDocument/2006/relationships/image" Target="../media/image28.emf"/></Relationships>
</file>

<file path=ppt/slides/_rels/slide4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0.xml"/><Relationship Id="rId5" Type="http://schemas.openxmlformats.org/officeDocument/2006/relationships/chart" Target="../charts/chart632.xml"/><Relationship Id="rId4" Type="http://schemas.openxmlformats.org/officeDocument/2006/relationships/image" Target="../media/image28.emf"/></Relationships>
</file>

<file path=ppt/slides/_rels/slide4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1.xml"/><Relationship Id="rId5" Type="http://schemas.openxmlformats.org/officeDocument/2006/relationships/chart" Target="../charts/chart633.xml"/><Relationship Id="rId4" Type="http://schemas.openxmlformats.org/officeDocument/2006/relationships/image" Target="../media/image28.emf"/></Relationships>
</file>

<file path=ppt/slides/_rels/slide4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2.xml"/><Relationship Id="rId5" Type="http://schemas.openxmlformats.org/officeDocument/2006/relationships/chart" Target="../charts/chart634.xml"/><Relationship Id="rId4" Type="http://schemas.openxmlformats.org/officeDocument/2006/relationships/image" Target="../media/image28.emf"/></Relationships>
</file>

<file path=ppt/slides/_rels/slide4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3.xml"/><Relationship Id="rId5" Type="http://schemas.openxmlformats.org/officeDocument/2006/relationships/chart" Target="../charts/chart635.xml"/><Relationship Id="rId4" Type="http://schemas.openxmlformats.org/officeDocument/2006/relationships/image" Target="../media/image28.emf"/></Relationships>
</file>

<file path=ppt/slides/_rels/slide4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4.xml"/><Relationship Id="rId5" Type="http://schemas.openxmlformats.org/officeDocument/2006/relationships/chart" Target="../charts/chart636.xml"/><Relationship Id="rId4" Type="http://schemas.openxmlformats.org/officeDocument/2006/relationships/image" Target="../media/image28.emf"/></Relationships>
</file>

<file path=ppt/slides/_rels/slide4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5.xml"/><Relationship Id="rId5" Type="http://schemas.openxmlformats.org/officeDocument/2006/relationships/chart" Target="../charts/chart637.xml"/><Relationship Id="rId4" Type="http://schemas.openxmlformats.org/officeDocument/2006/relationships/image" Target="../media/image28.emf"/></Relationships>
</file>

<file path=ppt/slides/_rels/slide4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6.xml"/><Relationship Id="rId5" Type="http://schemas.openxmlformats.org/officeDocument/2006/relationships/chart" Target="../charts/chart638.xml"/><Relationship Id="rId4" Type="http://schemas.openxmlformats.org/officeDocument/2006/relationships/image" Target="../media/image28.emf"/></Relationships>
</file>

<file path=ppt/slides/_rels/slide46.xml.rels><?xml version="1.0" encoding="UTF-8" standalone="yes"?>
<Relationships xmlns="http://schemas.openxmlformats.org/package/2006/relationships"><Relationship Id="rId8" Type="http://schemas.openxmlformats.org/officeDocument/2006/relationships/chart" Target="../charts/chart108.xml"/><Relationship Id="rId3" Type="http://schemas.openxmlformats.org/officeDocument/2006/relationships/oleObject" Target="../embeddings/oleObject27.bin"/><Relationship Id="rId7" Type="http://schemas.openxmlformats.org/officeDocument/2006/relationships/chart" Target="../charts/chart107.xml"/><Relationship Id="rId2" Type="http://schemas.openxmlformats.org/officeDocument/2006/relationships/slideLayout" Target="../slideLayouts/slideLayout7.xml"/><Relationship Id="rId1" Type="http://schemas.openxmlformats.org/officeDocument/2006/relationships/tags" Target="../tags/tag73.xml"/><Relationship Id="rId6" Type="http://schemas.openxmlformats.org/officeDocument/2006/relationships/chart" Target="../charts/chart106.xml"/><Relationship Id="rId5" Type="http://schemas.openxmlformats.org/officeDocument/2006/relationships/chart" Target="../charts/chart105.xml"/><Relationship Id="rId4" Type="http://schemas.openxmlformats.org/officeDocument/2006/relationships/image" Target="../media/image28.emf"/></Relationships>
</file>

<file path=ppt/slides/_rels/slide4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7.xml"/><Relationship Id="rId5" Type="http://schemas.openxmlformats.org/officeDocument/2006/relationships/chart" Target="../charts/chart639.xml"/><Relationship Id="rId4" Type="http://schemas.openxmlformats.org/officeDocument/2006/relationships/image" Target="../media/image28.emf"/></Relationships>
</file>

<file path=ppt/slides/_rels/slide4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8.xml"/><Relationship Id="rId5" Type="http://schemas.openxmlformats.org/officeDocument/2006/relationships/chart" Target="../charts/chart640.xml"/><Relationship Id="rId4" Type="http://schemas.openxmlformats.org/officeDocument/2006/relationships/image" Target="../media/image28.emf"/></Relationships>
</file>

<file path=ppt/slides/_rels/slide4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9.xml"/><Relationship Id="rId5" Type="http://schemas.openxmlformats.org/officeDocument/2006/relationships/chart" Target="../charts/chart641.xml"/><Relationship Id="rId4" Type="http://schemas.openxmlformats.org/officeDocument/2006/relationships/image" Target="../media/image28.emf"/></Relationships>
</file>

<file path=ppt/slides/_rels/slide4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0.xml"/><Relationship Id="rId5" Type="http://schemas.openxmlformats.org/officeDocument/2006/relationships/chart" Target="../charts/chart642.xml"/><Relationship Id="rId4" Type="http://schemas.openxmlformats.org/officeDocument/2006/relationships/image" Target="../media/image28.emf"/></Relationships>
</file>

<file path=ppt/slides/_rels/slide4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1.xml"/><Relationship Id="rId5" Type="http://schemas.openxmlformats.org/officeDocument/2006/relationships/chart" Target="../charts/chart643.xml"/><Relationship Id="rId4" Type="http://schemas.openxmlformats.org/officeDocument/2006/relationships/image" Target="../media/image28.emf"/></Relationships>
</file>

<file path=ppt/slides/_rels/slide4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2.xml"/><Relationship Id="rId5" Type="http://schemas.openxmlformats.org/officeDocument/2006/relationships/chart" Target="../charts/chart644.xml"/><Relationship Id="rId4" Type="http://schemas.openxmlformats.org/officeDocument/2006/relationships/image" Target="../media/image28.emf"/></Relationships>
</file>

<file path=ppt/slides/_rels/slide4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3.xml"/><Relationship Id="rId5" Type="http://schemas.openxmlformats.org/officeDocument/2006/relationships/chart" Target="../charts/chart645.xml"/><Relationship Id="rId4" Type="http://schemas.openxmlformats.org/officeDocument/2006/relationships/image" Target="../media/image28.emf"/></Relationships>
</file>

<file path=ppt/slides/_rels/slide4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4.xml"/><Relationship Id="rId5" Type="http://schemas.openxmlformats.org/officeDocument/2006/relationships/chart" Target="../charts/chart646.xml"/><Relationship Id="rId4" Type="http://schemas.openxmlformats.org/officeDocument/2006/relationships/image" Target="../media/image28.emf"/></Relationships>
</file>

<file path=ppt/slides/_rels/slide4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5.xml"/><Relationship Id="rId5" Type="http://schemas.openxmlformats.org/officeDocument/2006/relationships/chart" Target="../charts/chart647.xml"/><Relationship Id="rId4" Type="http://schemas.openxmlformats.org/officeDocument/2006/relationships/image" Target="../media/image28.emf"/></Relationships>
</file>

<file path=ppt/slides/_rels/slide4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6.xml"/><Relationship Id="rId5" Type="http://schemas.openxmlformats.org/officeDocument/2006/relationships/chart" Target="../charts/chart648.xml"/><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8" Type="http://schemas.openxmlformats.org/officeDocument/2006/relationships/chart" Target="../charts/chart112.xml"/><Relationship Id="rId3" Type="http://schemas.openxmlformats.org/officeDocument/2006/relationships/oleObject" Target="../embeddings/oleObject27.bin"/><Relationship Id="rId7" Type="http://schemas.openxmlformats.org/officeDocument/2006/relationships/chart" Target="../charts/chart111.xml"/><Relationship Id="rId2" Type="http://schemas.openxmlformats.org/officeDocument/2006/relationships/slideLayout" Target="../slideLayouts/slideLayout7.xml"/><Relationship Id="rId1" Type="http://schemas.openxmlformats.org/officeDocument/2006/relationships/tags" Target="../tags/tag74.xml"/><Relationship Id="rId6" Type="http://schemas.openxmlformats.org/officeDocument/2006/relationships/chart" Target="../charts/chart110.xml"/><Relationship Id="rId5" Type="http://schemas.openxmlformats.org/officeDocument/2006/relationships/chart" Target="../charts/chart109.xml"/><Relationship Id="rId4" Type="http://schemas.openxmlformats.org/officeDocument/2006/relationships/image" Target="../media/image28.emf"/></Relationships>
</file>

<file path=ppt/slides/_rels/slide4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7.xml"/><Relationship Id="rId5" Type="http://schemas.openxmlformats.org/officeDocument/2006/relationships/chart" Target="../charts/chart649.xml"/><Relationship Id="rId4" Type="http://schemas.openxmlformats.org/officeDocument/2006/relationships/image" Target="../media/image28.emf"/></Relationships>
</file>

<file path=ppt/slides/_rels/slide4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8.xml"/><Relationship Id="rId5" Type="http://schemas.openxmlformats.org/officeDocument/2006/relationships/chart" Target="../charts/chart650.xml"/><Relationship Id="rId4" Type="http://schemas.openxmlformats.org/officeDocument/2006/relationships/image" Target="../media/image28.emf"/></Relationships>
</file>

<file path=ppt/slides/_rels/slide4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9.xml"/><Relationship Id="rId5" Type="http://schemas.openxmlformats.org/officeDocument/2006/relationships/chart" Target="../charts/chart651.xml"/><Relationship Id="rId4" Type="http://schemas.openxmlformats.org/officeDocument/2006/relationships/image" Target="../media/image28.emf"/></Relationships>
</file>

<file path=ppt/slides/_rels/slide4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0.xml"/><Relationship Id="rId5" Type="http://schemas.openxmlformats.org/officeDocument/2006/relationships/chart" Target="../charts/chart652.xml"/><Relationship Id="rId4" Type="http://schemas.openxmlformats.org/officeDocument/2006/relationships/image" Target="../media/image28.emf"/></Relationships>
</file>

<file path=ppt/slides/_rels/slide4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1.xml"/><Relationship Id="rId5" Type="http://schemas.openxmlformats.org/officeDocument/2006/relationships/chart" Target="../charts/chart653.xml"/><Relationship Id="rId4" Type="http://schemas.openxmlformats.org/officeDocument/2006/relationships/image" Target="../media/image28.emf"/></Relationships>
</file>

<file path=ppt/slides/_rels/slide4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2.xml"/><Relationship Id="rId5" Type="http://schemas.openxmlformats.org/officeDocument/2006/relationships/chart" Target="../charts/chart654.xml"/><Relationship Id="rId4" Type="http://schemas.openxmlformats.org/officeDocument/2006/relationships/image" Target="../media/image28.emf"/></Relationships>
</file>

<file path=ppt/slides/_rels/slide4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3.xml"/><Relationship Id="rId5" Type="http://schemas.openxmlformats.org/officeDocument/2006/relationships/chart" Target="../charts/chart655.xml"/><Relationship Id="rId4" Type="http://schemas.openxmlformats.org/officeDocument/2006/relationships/image" Target="../media/image28.emf"/></Relationships>
</file>

<file path=ppt/slides/_rels/slide4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4.xml"/><Relationship Id="rId5" Type="http://schemas.openxmlformats.org/officeDocument/2006/relationships/chart" Target="../charts/chart656.xml"/><Relationship Id="rId4" Type="http://schemas.openxmlformats.org/officeDocument/2006/relationships/image" Target="../media/image28.emf"/></Relationships>
</file>

<file path=ppt/slides/_rels/slide4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5.xml"/><Relationship Id="rId5" Type="http://schemas.openxmlformats.org/officeDocument/2006/relationships/chart" Target="../charts/chart657.xml"/><Relationship Id="rId4" Type="http://schemas.openxmlformats.org/officeDocument/2006/relationships/image" Target="../media/image28.emf"/></Relationships>
</file>

<file path=ppt/slides/_rels/slide4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6.xml"/><Relationship Id="rId5" Type="http://schemas.openxmlformats.org/officeDocument/2006/relationships/chart" Target="../charts/chart658.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15.xml"/><Relationship Id="rId2" Type="http://schemas.openxmlformats.org/officeDocument/2006/relationships/slideLayout" Target="../slideLayouts/slideLayout7.xml"/><Relationship Id="rId1" Type="http://schemas.openxmlformats.org/officeDocument/2006/relationships/tags" Target="../tags/tag75.xml"/><Relationship Id="rId6" Type="http://schemas.openxmlformats.org/officeDocument/2006/relationships/chart" Target="../charts/chart114.xml"/><Relationship Id="rId5" Type="http://schemas.openxmlformats.org/officeDocument/2006/relationships/chart" Target="../charts/chart113.xml"/><Relationship Id="rId4" Type="http://schemas.openxmlformats.org/officeDocument/2006/relationships/image" Target="../media/image28.emf"/></Relationships>
</file>

<file path=ppt/slides/_rels/slide4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7.xml"/><Relationship Id="rId5" Type="http://schemas.openxmlformats.org/officeDocument/2006/relationships/chart" Target="../charts/chart659.xml"/><Relationship Id="rId4" Type="http://schemas.openxmlformats.org/officeDocument/2006/relationships/image" Target="../media/image28.emf"/></Relationships>
</file>

<file path=ppt/slides/_rels/slide4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8.xml"/><Relationship Id="rId5" Type="http://schemas.openxmlformats.org/officeDocument/2006/relationships/chart" Target="../charts/chart660.xml"/><Relationship Id="rId4" Type="http://schemas.openxmlformats.org/officeDocument/2006/relationships/image" Target="../media/image28.emf"/></Relationships>
</file>

<file path=ppt/slides/_rels/slide4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9.xml"/><Relationship Id="rId5" Type="http://schemas.openxmlformats.org/officeDocument/2006/relationships/chart" Target="../charts/chart661.xml"/><Relationship Id="rId4" Type="http://schemas.openxmlformats.org/officeDocument/2006/relationships/image" Target="../media/image28.emf"/></Relationships>
</file>

<file path=ppt/slides/_rels/slide4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0.xml"/><Relationship Id="rId5" Type="http://schemas.openxmlformats.org/officeDocument/2006/relationships/chart" Target="../charts/chart662.xml"/><Relationship Id="rId4" Type="http://schemas.openxmlformats.org/officeDocument/2006/relationships/image" Target="../media/image28.emf"/></Relationships>
</file>

<file path=ppt/slides/_rels/slide4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1.xml"/><Relationship Id="rId5" Type="http://schemas.openxmlformats.org/officeDocument/2006/relationships/chart" Target="../charts/chart663.xml"/><Relationship Id="rId4" Type="http://schemas.openxmlformats.org/officeDocument/2006/relationships/image" Target="../media/image28.emf"/></Relationships>
</file>

<file path=ppt/slides/_rels/slide4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2.xml"/><Relationship Id="rId5" Type="http://schemas.openxmlformats.org/officeDocument/2006/relationships/chart" Target="../charts/chart664.xml"/><Relationship Id="rId4" Type="http://schemas.openxmlformats.org/officeDocument/2006/relationships/image" Target="../media/image28.emf"/></Relationships>
</file>

<file path=ppt/slides/_rels/slide4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3.xml"/><Relationship Id="rId5" Type="http://schemas.openxmlformats.org/officeDocument/2006/relationships/chart" Target="../charts/chart665.xml"/><Relationship Id="rId4" Type="http://schemas.openxmlformats.org/officeDocument/2006/relationships/image" Target="../media/image28.emf"/></Relationships>
</file>

<file path=ppt/slides/_rels/slide4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4.xml"/><Relationship Id="rId5" Type="http://schemas.openxmlformats.org/officeDocument/2006/relationships/chart" Target="../charts/chart666.xml"/><Relationship Id="rId4" Type="http://schemas.openxmlformats.org/officeDocument/2006/relationships/image" Target="../media/image28.emf"/></Relationships>
</file>

<file path=ppt/slides/_rels/slide4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5.xml"/><Relationship Id="rId5" Type="http://schemas.openxmlformats.org/officeDocument/2006/relationships/chart" Target="../charts/chart667.xml"/><Relationship Id="rId4" Type="http://schemas.openxmlformats.org/officeDocument/2006/relationships/image" Target="../media/image28.emf"/></Relationships>
</file>

<file path=ppt/slides/_rels/slide4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6.xml"/><Relationship Id="rId5" Type="http://schemas.openxmlformats.org/officeDocument/2006/relationships/chart" Target="../charts/chart668.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8" Type="http://schemas.openxmlformats.org/officeDocument/2006/relationships/chart" Target="../charts/chart119.xml"/><Relationship Id="rId3" Type="http://schemas.openxmlformats.org/officeDocument/2006/relationships/oleObject" Target="../embeddings/oleObject27.bin"/><Relationship Id="rId7" Type="http://schemas.openxmlformats.org/officeDocument/2006/relationships/chart" Target="../charts/chart118.xml"/><Relationship Id="rId2" Type="http://schemas.openxmlformats.org/officeDocument/2006/relationships/slideLayout" Target="../slideLayouts/slideLayout7.xml"/><Relationship Id="rId1" Type="http://schemas.openxmlformats.org/officeDocument/2006/relationships/tags" Target="../tags/tag76.xml"/><Relationship Id="rId6" Type="http://schemas.openxmlformats.org/officeDocument/2006/relationships/chart" Target="../charts/chart117.xml"/><Relationship Id="rId5" Type="http://schemas.openxmlformats.org/officeDocument/2006/relationships/chart" Target="../charts/chart116.xml"/><Relationship Id="rId4" Type="http://schemas.openxmlformats.org/officeDocument/2006/relationships/image" Target="../media/image28.emf"/></Relationships>
</file>

<file path=ppt/slides/_rels/slide4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7.xml"/><Relationship Id="rId5" Type="http://schemas.openxmlformats.org/officeDocument/2006/relationships/chart" Target="../charts/chart669.xml"/><Relationship Id="rId4" Type="http://schemas.openxmlformats.org/officeDocument/2006/relationships/image" Target="../media/image28.emf"/></Relationships>
</file>

<file path=ppt/slides/_rels/slide4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8.xml"/><Relationship Id="rId5" Type="http://schemas.openxmlformats.org/officeDocument/2006/relationships/chart" Target="../charts/chart670.xml"/><Relationship Id="rId4" Type="http://schemas.openxmlformats.org/officeDocument/2006/relationships/image" Target="../media/image28.emf"/></Relationships>
</file>

<file path=ppt/slides/_rels/slide4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9.xml"/><Relationship Id="rId5" Type="http://schemas.openxmlformats.org/officeDocument/2006/relationships/chart" Target="../charts/chart671.xml"/><Relationship Id="rId4" Type="http://schemas.openxmlformats.org/officeDocument/2006/relationships/image" Target="../media/image28.emf"/></Relationships>
</file>

<file path=ppt/slides/_rels/slide4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0.xml"/><Relationship Id="rId5" Type="http://schemas.openxmlformats.org/officeDocument/2006/relationships/chart" Target="../charts/chart672.xml"/><Relationship Id="rId4" Type="http://schemas.openxmlformats.org/officeDocument/2006/relationships/image" Target="../media/image28.emf"/></Relationships>
</file>

<file path=ppt/slides/_rels/slide4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1.xml"/><Relationship Id="rId5" Type="http://schemas.openxmlformats.org/officeDocument/2006/relationships/chart" Target="../charts/chart673.xml"/><Relationship Id="rId4" Type="http://schemas.openxmlformats.org/officeDocument/2006/relationships/image" Target="../media/image28.emf"/></Relationships>
</file>

<file path=ppt/slides/_rels/slide4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2.xml"/><Relationship Id="rId5" Type="http://schemas.openxmlformats.org/officeDocument/2006/relationships/chart" Target="../charts/chart674.xml"/><Relationship Id="rId4" Type="http://schemas.openxmlformats.org/officeDocument/2006/relationships/image" Target="../media/image28.emf"/></Relationships>
</file>

<file path=ppt/slides/_rels/slide4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3.xml"/><Relationship Id="rId5" Type="http://schemas.openxmlformats.org/officeDocument/2006/relationships/chart" Target="../charts/chart675.xml"/><Relationship Id="rId4" Type="http://schemas.openxmlformats.org/officeDocument/2006/relationships/image" Target="../media/image28.emf"/></Relationships>
</file>

<file path=ppt/slides/_rels/slide4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4.xml"/><Relationship Id="rId5" Type="http://schemas.openxmlformats.org/officeDocument/2006/relationships/chart" Target="../charts/chart676.xml"/><Relationship Id="rId4" Type="http://schemas.openxmlformats.org/officeDocument/2006/relationships/image" Target="../media/image28.emf"/></Relationships>
</file>

<file path=ppt/slides/_rels/slide4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5.xml"/><Relationship Id="rId5" Type="http://schemas.openxmlformats.org/officeDocument/2006/relationships/chart" Target="../charts/chart677.xml"/><Relationship Id="rId4" Type="http://schemas.openxmlformats.org/officeDocument/2006/relationships/image" Target="../media/image28.emf"/></Relationships>
</file>

<file path=ppt/slides/_rels/slide4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6.xml"/><Relationship Id="rId5" Type="http://schemas.openxmlformats.org/officeDocument/2006/relationships/chart" Target="../charts/chart678.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chart" Target="../charts/chart5.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8" Type="http://schemas.openxmlformats.org/officeDocument/2006/relationships/chart" Target="../charts/chart123.xml"/><Relationship Id="rId3" Type="http://schemas.openxmlformats.org/officeDocument/2006/relationships/oleObject" Target="../embeddings/oleObject27.bin"/><Relationship Id="rId7" Type="http://schemas.openxmlformats.org/officeDocument/2006/relationships/chart" Target="../charts/chart122.xml"/><Relationship Id="rId2" Type="http://schemas.openxmlformats.org/officeDocument/2006/relationships/slideLayout" Target="../slideLayouts/slideLayout7.xml"/><Relationship Id="rId1" Type="http://schemas.openxmlformats.org/officeDocument/2006/relationships/tags" Target="../tags/tag77.xml"/><Relationship Id="rId6" Type="http://schemas.openxmlformats.org/officeDocument/2006/relationships/chart" Target="../charts/chart121.xml"/><Relationship Id="rId5" Type="http://schemas.openxmlformats.org/officeDocument/2006/relationships/chart" Target="../charts/chart120.xml"/><Relationship Id="rId4" Type="http://schemas.openxmlformats.org/officeDocument/2006/relationships/image" Target="../media/image28.emf"/></Relationships>
</file>

<file path=ppt/slides/_rels/slide5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7.xml"/><Relationship Id="rId5" Type="http://schemas.openxmlformats.org/officeDocument/2006/relationships/chart" Target="../charts/chart679.xml"/><Relationship Id="rId4" Type="http://schemas.openxmlformats.org/officeDocument/2006/relationships/image" Target="../media/image28.emf"/></Relationships>
</file>

<file path=ppt/slides/_rels/slide5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8.xml"/><Relationship Id="rId5" Type="http://schemas.openxmlformats.org/officeDocument/2006/relationships/chart" Target="../charts/chart680.xml"/><Relationship Id="rId4" Type="http://schemas.openxmlformats.org/officeDocument/2006/relationships/image" Target="../media/image28.emf"/></Relationships>
</file>

<file path=ppt/slides/_rels/slide5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9.xml"/><Relationship Id="rId5" Type="http://schemas.openxmlformats.org/officeDocument/2006/relationships/chart" Target="../charts/chart681.xml"/><Relationship Id="rId4" Type="http://schemas.openxmlformats.org/officeDocument/2006/relationships/image" Target="../media/image28.emf"/></Relationships>
</file>

<file path=ppt/slides/_rels/slide5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0.xml"/><Relationship Id="rId5" Type="http://schemas.openxmlformats.org/officeDocument/2006/relationships/chart" Target="../charts/chart682.xml"/><Relationship Id="rId4" Type="http://schemas.openxmlformats.org/officeDocument/2006/relationships/image" Target="../media/image28.emf"/></Relationships>
</file>

<file path=ppt/slides/_rels/slide5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1.xml"/><Relationship Id="rId5" Type="http://schemas.openxmlformats.org/officeDocument/2006/relationships/chart" Target="../charts/chart683.xml"/><Relationship Id="rId4" Type="http://schemas.openxmlformats.org/officeDocument/2006/relationships/image" Target="../media/image28.emf"/></Relationships>
</file>

<file path=ppt/slides/_rels/slide5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2.xml"/><Relationship Id="rId5" Type="http://schemas.openxmlformats.org/officeDocument/2006/relationships/chart" Target="../charts/chart684.xml"/><Relationship Id="rId4" Type="http://schemas.openxmlformats.org/officeDocument/2006/relationships/image" Target="../media/image28.emf"/></Relationships>
</file>

<file path=ppt/slides/_rels/slide5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3.xml"/><Relationship Id="rId5" Type="http://schemas.openxmlformats.org/officeDocument/2006/relationships/chart" Target="../charts/chart685.xml"/><Relationship Id="rId4" Type="http://schemas.openxmlformats.org/officeDocument/2006/relationships/image" Target="../media/image28.emf"/></Relationships>
</file>

<file path=ppt/slides/_rels/slide5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4.xml"/><Relationship Id="rId5" Type="http://schemas.openxmlformats.org/officeDocument/2006/relationships/chart" Target="../charts/chart686.xml"/><Relationship Id="rId4" Type="http://schemas.openxmlformats.org/officeDocument/2006/relationships/image" Target="../media/image28.emf"/></Relationships>
</file>

<file path=ppt/slides/_rels/slide5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5.xml"/><Relationship Id="rId5" Type="http://schemas.openxmlformats.org/officeDocument/2006/relationships/chart" Target="../charts/chart687.xml"/><Relationship Id="rId4" Type="http://schemas.openxmlformats.org/officeDocument/2006/relationships/image" Target="../media/image28.emf"/></Relationships>
</file>

<file path=ppt/slides/_rels/slide5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6.xml"/><Relationship Id="rId5" Type="http://schemas.openxmlformats.org/officeDocument/2006/relationships/chart" Target="../charts/chart688.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26.xml"/><Relationship Id="rId2" Type="http://schemas.openxmlformats.org/officeDocument/2006/relationships/slideLayout" Target="../slideLayouts/slideLayout7.xml"/><Relationship Id="rId1" Type="http://schemas.openxmlformats.org/officeDocument/2006/relationships/tags" Target="../tags/tag78.xml"/><Relationship Id="rId6" Type="http://schemas.openxmlformats.org/officeDocument/2006/relationships/chart" Target="../charts/chart125.xml"/><Relationship Id="rId5" Type="http://schemas.openxmlformats.org/officeDocument/2006/relationships/chart" Target="../charts/chart124.xml"/><Relationship Id="rId4" Type="http://schemas.openxmlformats.org/officeDocument/2006/relationships/image" Target="../media/image28.emf"/></Relationships>
</file>

<file path=ppt/slides/_rels/slide5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7.xml"/><Relationship Id="rId5" Type="http://schemas.openxmlformats.org/officeDocument/2006/relationships/chart" Target="../charts/chart689.xml"/><Relationship Id="rId4" Type="http://schemas.openxmlformats.org/officeDocument/2006/relationships/image" Target="../media/image28.emf"/></Relationships>
</file>

<file path=ppt/slides/_rels/slide5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8.xml"/><Relationship Id="rId5" Type="http://schemas.openxmlformats.org/officeDocument/2006/relationships/chart" Target="../charts/chart690.xml"/><Relationship Id="rId4" Type="http://schemas.openxmlformats.org/officeDocument/2006/relationships/image" Target="../media/image28.emf"/></Relationships>
</file>

<file path=ppt/slides/_rels/slide5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9.xml"/><Relationship Id="rId5" Type="http://schemas.openxmlformats.org/officeDocument/2006/relationships/chart" Target="../charts/chart691.xml"/><Relationship Id="rId4" Type="http://schemas.openxmlformats.org/officeDocument/2006/relationships/image" Target="../media/image28.emf"/></Relationships>
</file>

<file path=ppt/slides/_rels/slide5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0.xml"/><Relationship Id="rId5" Type="http://schemas.openxmlformats.org/officeDocument/2006/relationships/chart" Target="../charts/chart692.xml"/><Relationship Id="rId4" Type="http://schemas.openxmlformats.org/officeDocument/2006/relationships/image" Target="../media/image28.emf"/></Relationships>
</file>

<file path=ppt/slides/_rels/slide5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1.xml"/><Relationship Id="rId5" Type="http://schemas.openxmlformats.org/officeDocument/2006/relationships/chart" Target="../charts/chart693.xml"/><Relationship Id="rId4" Type="http://schemas.openxmlformats.org/officeDocument/2006/relationships/image" Target="../media/image28.emf"/></Relationships>
</file>

<file path=ppt/slides/_rels/slide5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2.xml"/><Relationship Id="rId5" Type="http://schemas.openxmlformats.org/officeDocument/2006/relationships/chart" Target="../charts/chart694.xml"/><Relationship Id="rId4" Type="http://schemas.openxmlformats.org/officeDocument/2006/relationships/image" Target="../media/image28.emf"/></Relationships>
</file>

<file path=ppt/slides/_rels/slide5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3.xml"/><Relationship Id="rId5" Type="http://schemas.openxmlformats.org/officeDocument/2006/relationships/chart" Target="../charts/chart695.xml"/><Relationship Id="rId4" Type="http://schemas.openxmlformats.org/officeDocument/2006/relationships/image" Target="../media/image28.emf"/></Relationships>
</file>

<file path=ppt/slides/_rels/slide5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4.xml"/><Relationship Id="rId5" Type="http://schemas.openxmlformats.org/officeDocument/2006/relationships/chart" Target="../charts/chart696.xml"/><Relationship Id="rId4" Type="http://schemas.openxmlformats.org/officeDocument/2006/relationships/image" Target="../media/image28.emf"/></Relationships>
</file>

<file path=ppt/slides/_rels/slide5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5.xml"/><Relationship Id="rId5" Type="http://schemas.openxmlformats.org/officeDocument/2006/relationships/chart" Target="../charts/chart697.xml"/><Relationship Id="rId4" Type="http://schemas.openxmlformats.org/officeDocument/2006/relationships/image" Target="../media/image28.emf"/></Relationships>
</file>

<file path=ppt/slides/_rels/slide5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6.xml"/><Relationship Id="rId5" Type="http://schemas.openxmlformats.org/officeDocument/2006/relationships/chart" Target="../charts/chart698.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8" Type="http://schemas.openxmlformats.org/officeDocument/2006/relationships/chart" Target="../charts/chart130.xml"/><Relationship Id="rId3" Type="http://schemas.openxmlformats.org/officeDocument/2006/relationships/oleObject" Target="../embeddings/oleObject27.bin"/><Relationship Id="rId7" Type="http://schemas.openxmlformats.org/officeDocument/2006/relationships/chart" Target="../charts/chart129.xml"/><Relationship Id="rId2" Type="http://schemas.openxmlformats.org/officeDocument/2006/relationships/slideLayout" Target="../slideLayouts/slideLayout7.xml"/><Relationship Id="rId1" Type="http://schemas.openxmlformats.org/officeDocument/2006/relationships/tags" Target="../tags/tag79.xml"/><Relationship Id="rId6" Type="http://schemas.openxmlformats.org/officeDocument/2006/relationships/chart" Target="../charts/chart128.xml"/><Relationship Id="rId5" Type="http://schemas.openxmlformats.org/officeDocument/2006/relationships/chart" Target="../charts/chart127.xml"/><Relationship Id="rId4" Type="http://schemas.openxmlformats.org/officeDocument/2006/relationships/image" Target="../media/image28.emf"/></Relationships>
</file>

<file path=ppt/slides/_rels/slide5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7.xml"/><Relationship Id="rId5" Type="http://schemas.openxmlformats.org/officeDocument/2006/relationships/chart" Target="../charts/chart699.xml"/><Relationship Id="rId4" Type="http://schemas.openxmlformats.org/officeDocument/2006/relationships/image" Target="../media/image28.emf"/></Relationships>
</file>

<file path=ppt/slides/_rels/slide5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8.xml"/><Relationship Id="rId5" Type="http://schemas.openxmlformats.org/officeDocument/2006/relationships/chart" Target="../charts/chart700.xml"/><Relationship Id="rId4" Type="http://schemas.openxmlformats.org/officeDocument/2006/relationships/image" Target="../media/image28.emf"/></Relationships>
</file>

<file path=ppt/slides/_rels/slide5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9.xml"/><Relationship Id="rId5" Type="http://schemas.openxmlformats.org/officeDocument/2006/relationships/chart" Target="../charts/chart701.xml"/><Relationship Id="rId4" Type="http://schemas.openxmlformats.org/officeDocument/2006/relationships/image" Target="../media/image28.emf"/></Relationships>
</file>

<file path=ppt/slides/_rels/slide5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0.xml"/><Relationship Id="rId5" Type="http://schemas.openxmlformats.org/officeDocument/2006/relationships/chart" Target="../charts/chart702.xml"/><Relationship Id="rId4" Type="http://schemas.openxmlformats.org/officeDocument/2006/relationships/image" Target="../media/image28.emf"/></Relationships>
</file>

<file path=ppt/slides/_rels/slide5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1.xml"/><Relationship Id="rId5" Type="http://schemas.openxmlformats.org/officeDocument/2006/relationships/chart" Target="../charts/chart703.xml"/><Relationship Id="rId4" Type="http://schemas.openxmlformats.org/officeDocument/2006/relationships/image" Target="../media/image28.emf"/></Relationships>
</file>

<file path=ppt/slides/_rels/slide5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2.xml"/><Relationship Id="rId5" Type="http://schemas.openxmlformats.org/officeDocument/2006/relationships/chart" Target="../charts/chart704.xml"/><Relationship Id="rId4" Type="http://schemas.openxmlformats.org/officeDocument/2006/relationships/image" Target="../media/image28.emf"/></Relationships>
</file>

<file path=ppt/slides/_rels/slide5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3.xml"/><Relationship Id="rId5" Type="http://schemas.openxmlformats.org/officeDocument/2006/relationships/chart" Target="../charts/chart705.xml"/><Relationship Id="rId4" Type="http://schemas.openxmlformats.org/officeDocument/2006/relationships/image" Target="../media/image28.emf"/></Relationships>
</file>

<file path=ppt/slides/_rels/slide5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4.xml"/><Relationship Id="rId5" Type="http://schemas.openxmlformats.org/officeDocument/2006/relationships/chart" Target="../charts/chart706.xml"/><Relationship Id="rId4" Type="http://schemas.openxmlformats.org/officeDocument/2006/relationships/image" Target="../media/image28.emf"/></Relationships>
</file>

<file path=ppt/slides/_rels/slide5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5.xml"/><Relationship Id="rId5" Type="http://schemas.openxmlformats.org/officeDocument/2006/relationships/chart" Target="../charts/chart707.xml"/><Relationship Id="rId4" Type="http://schemas.openxmlformats.org/officeDocument/2006/relationships/image" Target="../media/image28.emf"/></Relationships>
</file>

<file path=ppt/slides/_rels/slide5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6.xml"/><Relationship Id="rId5" Type="http://schemas.openxmlformats.org/officeDocument/2006/relationships/chart" Target="../charts/chart708.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8" Type="http://schemas.openxmlformats.org/officeDocument/2006/relationships/chart" Target="../charts/chart134.xml"/><Relationship Id="rId3" Type="http://schemas.openxmlformats.org/officeDocument/2006/relationships/oleObject" Target="../embeddings/oleObject27.bin"/><Relationship Id="rId7" Type="http://schemas.openxmlformats.org/officeDocument/2006/relationships/chart" Target="../charts/chart133.xml"/><Relationship Id="rId2" Type="http://schemas.openxmlformats.org/officeDocument/2006/relationships/slideLayout" Target="../slideLayouts/slideLayout7.xml"/><Relationship Id="rId1" Type="http://schemas.openxmlformats.org/officeDocument/2006/relationships/tags" Target="../tags/tag80.xml"/><Relationship Id="rId6" Type="http://schemas.openxmlformats.org/officeDocument/2006/relationships/chart" Target="../charts/chart132.xml"/><Relationship Id="rId5" Type="http://schemas.openxmlformats.org/officeDocument/2006/relationships/chart" Target="../charts/chart131.xml"/><Relationship Id="rId4" Type="http://schemas.openxmlformats.org/officeDocument/2006/relationships/image" Target="../media/image28.emf"/></Relationships>
</file>

<file path=ppt/slides/_rels/slide5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7.xml"/><Relationship Id="rId5" Type="http://schemas.openxmlformats.org/officeDocument/2006/relationships/chart" Target="../charts/chart709.xml"/><Relationship Id="rId4" Type="http://schemas.openxmlformats.org/officeDocument/2006/relationships/image" Target="../media/image28.emf"/></Relationships>
</file>

<file path=ppt/slides/_rels/slide5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8.xml"/><Relationship Id="rId5" Type="http://schemas.openxmlformats.org/officeDocument/2006/relationships/chart" Target="../charts/chart710.xml"/><Relationship Id="rId4" Type="http://schemas.openxmlformats.org/officeDocument/2006/relationships/image" Target="../media/image28.emf"/></Relationships>
</file>

<file path=ppt/slides/_rels/slide5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9.xml"/><Relationship Id="rId5" Type="http://schemas.openxmlformats.org/officeDocument/2006/relationships/chart" Target="../charts/chart711.xml"/><Relationship Id="rId4" Type="http://schemas.openxmlformats.org/officeDocument/2006/relationships/image" Target="../media/image28.emf"/></Relationships>
</file>

<file path=ppt/slides/_rels/slide5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0.xml"/><Relationship Id="rId5" Type="http://schemas.openxmlformats.org/officeDocument/2006/relationships/chart" Target="../charts/chart712.xml"/><Relationship Id="rId4" Type="http://schemas.openxmlformats.org/officeDocument/2006/relationships/image" Target="../media/image28.emf"/></Relationships>
</file>

<file path=ppt/slides/_rels/slide5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1.xml"/><Relationship Id="rId5" Type="http://schemas.openxmlformats.org/officeDocument/2006/relationships/chart" Target="../charts/chart713.xml"/><Relationship Id="rId4" Type="http://schemas.openxmlformats.org/officeDocument/2006/relationships/image" Target="../media/image28.emf"/></Relationships>
</file>

<file path=ppt/slides/_rels/slide5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2.xml"/><Relationship Id="rId5" Type="http://schemas.openxmlformats.org/officeDocument/2006/relationships/chart" Target="../charts/chart714.xml"/><Relationship Id="rId4" Type="http://schemas.openxmlformats.org/officeDocument/2006/relationships/image" Target="../media/image28.emf"/></Relationships>
</file>

<file path=ppt/slides/_rels/slide5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3.xml"/><Relationship Id="rId5" Type="http://schemas.openxmlformats.org/officeDocument/2006/relationships/chart" Target="../charts/chart715.xml"/><Relationship Id="rId4" Type="http://schemas.openxmlformats.org/officeDocument/2006/relationships/image" Target="../media/image28.emf"/></Relationships>
</file>

<file path=ppt/slides/_rels/slide5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4.xml"/><Relationship Id="rId5" Type="http://schemas.openxmlformats.org/officeDocument/2006/relationships/chart" Target="../charts/chart716.xml"/><Relationship Id="rId4" Type="http://schemas.openxmlformats.org/officeDocument/2006/relationships/image" Target="../media/image28.emf"/></Relationships>
</file>

<file path=ppt/slides/_rels/slide5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5.xml"/><Relationship Id="rId5" Type="http://schemas.openxmlformats.org/officeDocument/2006/relationships/chart" Target="../charts/chart717.xml"/><Relationship Id="rId4" Type="http://schemas.openxmlformats.org/officeDocument/2006/relationships/image" Target="../media/image28.emf"/></Relationships>
</file>

<file path=ppt/slides/_rels/slide5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6.xml"/><Relationship Id="rId5" Type="http://schemas.openxmlformats.org/officeDocument/2006/relationships/chart" Target="../charts/chart718.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37.xml"/><Relationship Id="rId2" Type="http://schemas.openxmlformats.org/officeDocument/2006/relationships/slideLayout" Target="../slideLayouts/slideLayout7.xml"/><Relationship Id="rId1" Type="http://schemas.openxmlformats.org/officeDocument/2006/relationships/tags" Target="../tags/tag81.xml"/><Relationship Id="rId6" Type="http://schemas.openxmlformats.org/officeDocument/2006/relationships/chart" Target="../charts/chart136.xml"/><Relationship Id="rId5" Type="http://schemas.openxmlformats.org/officeDocument/2006/relationships/chart" Target="../charts/chart135.xml"/><Relationship Id="rId4" Type="http://schemas.openxmlformats.org/officeDocument/2006/relationships/image" Target="../media/image28.emf"/></Relationships>
</file>

<file path=ppt/slides/_rels/slide5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7.xml"/><Relationship Id="rId5" Type="http://schemas.openxmlformats.org/officeDocument/2006/relationships/chart" Target="../charts/chart719.xml"/><Relationship Id="rId4" Type="http://schemas.openxmlformats.org/officeDocument/2006/relationships/image" Target="../media/image28.emf"/></Relationships>
</file>

<file path=ppt/slides/_rels/slide5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8.xml"/><Relationship Id="rId5" Type="http://schemas.openxmlformats.org/officeDocument/2006/relationships/chart" Target="../charts/chart720.xml"/><Relationship Id="rId4" Type="http://schemas.openxmlformats.org/officeDocument/2006/relationships/image" Target="../media/image28.emf"/></Relationships>
</file>

<file path=ppt/slides/_rels/slide5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9.xml"/><Relationship Id="rId5" Type="http://schemas.openxmlformats.org/officeDocument/2006/relationships/chart" Target="../charts/chart721.xml"/><Relationship Id="rId4" Type="http://schemas.openxmlformats.org/officeDocument/2006/relationships/image" Target="../media/image28.emf"/></Relationships>
</file>

<file path=ppt/slides/_rels/slide5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0.xml"/><Relationship Id="rId5" Type="http://schemas.openxmlformats.org/officeDocument/2006/relationships/chart" Target="../charts/chart722.xml"/><Relationship Id="rId4" Type="http://schemas.openxmlformats.org/officeDocument/2006/relationships/image" Target="../media/image28.emf"/></Relationships>
</file>

<file path=ppt/slides/_rels/slide5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1.xml"/><Relationship Id="rId5" Type="http://schemas.openxmlformats.org/officeDocument/2006/relationships/chart" Target="../charts/chart723.xml"/><Relationship Id="rId4" Type="http://schemas.openxmlformats.org/officeDocument/2006/relationships/image" Target="../media/image28.emf"/></Relationships>
</file>

<file path=ppt/slides/_rels/slide5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2.xml"/><Relationship Id="rId5" Type="http://schemas.openxmlformats.org/officeDocument/2006/relationships/chart" Target="../charts/chart724.xml"/><Relationship Id="rId4" Type="http://schemas.openxmlformats.org/officeDocument/2006/relationships/image" Target="../media/image28.emf"/></Relationships>
</file>

<file path=ppt/slides/_rels/slide5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3.xml"/><Relationship Id="rId5" Type="http://schemas.openxmlformats.org/officeDocument/2006/relationships/chart" Target="../charts/chart725.xml"/><Relationship Id="rId4" Type="http://schemas.openxmlformats.org/officeDocument/2006/relationships/image" Target="../media/image28.emf"/></Relationships>
</file>

<file path=ppt/slides/_rels/slide5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4.xml"/><Relationship Id="rId5" Type="http://schemas.openxmlformats.org/officeDocument/2006/relationships/chart" Target="../charts/chart726.xml"/><Relationship Id="rId4" Type="http://schemas.openxmlformats.org/officeDocument/2006/relationships/image" Target="../media/image28.emf"/></Relationships>
</file>

<file path=ppt/slides/_rels/slide5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5.xml"/><Relationship Id="rId5" Type="http://schemas.openxmlformats.org/officeDocument/2006/relationships/chart" Target="../charts/chart727.xml"/><Relationship Id="rId4" Type="http://schemas.openxmlformats.org/officeDocument/2006/relationships/image" Target="../media/image28.emf"/></Relationships>
</file>

<file path=ppt/slides/_rels/slide5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6.xml"/><Relationship Id="rId5" Type="http://schemas.openxmlformats.org/officeDocument/2006/relationships/chart" Target="../charts/chart728.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8" Type="http://schemas.openxmlformats.org/officeDocument/2006/relationships/chart" Target="../charts/chart141.xml"/><Relationship Id="rId3" Type="http://schemas.openxmlformats.org/officeDocument/2006/relationships/oleObject" Target="../embeddings/oleObject27.bin"/><Relationship Id="rId7" Type="http://schemas.openxmlformats.org/officeDocument/2006/relationships/chart" Target="../charts/chart140.xml"/><Relationship Id="rId2" Type="http://schemas.openxmlformats.org/officeDocument/2006/relationships/slideLayout" Target="../slideLayouts/slideLayout7.xml"/><Relationship Id="rId1" Type="http://schemas.openxmlformats.org/officeDocument/2006/relationships/tags" Target="../tags/tag82.xml"/><Relationship Id="rId6" Type="http://schemas.openxmlformats.org/officeDocument/2006/relationships/chart" Target="../charts/chart139.xml"/><Relationship Id="rId5" Type="http://schemas.openxmlformats.org/officeDocument/2006/relationships/chart" Target="../charts/chart138.xml"/><Relationship Id="rId4" Type="http://schemas.openxmlformats.org/officeDocument/2006/relationships/image" Target="../media/image28.emf"/></Relationships>
</file>

<file path=ppt/slides/_rels/slide5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7.xml"/><Relationship Id="rId5" Type="http://schemas.openxmlformats.org/officeDocument/2006/relationships/chart" Target="../charts/chart729.xml"/><Relationship Id="rId4" Type="http://schemas.openxmlformats.org/officeDocument/2006/relationships/image" Target="../media/image28.emf"/></Relationships>
</file>

<file path=ppt/slides/_rels/slide5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8.xml"/><Relationship Id="rId5" Type="http://schemas.openxmlformats.org/officeDocument/2006/relationships/chart" Target="../charts/chart730.xml"/><Relationship Id="rId4" Type="http://schemas.openxmlformats.org/officeDocument/2006/relationships/image" Target="../media/image28.emf"/></Relationships>
</file>

<file path=ppt/slides/_rels/slide5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9.xml"/><Relationship Id="rId5" Type="http://schemas.openxmlformats.org/officeDocument/2006/relationships/chart" Target="../charts/chart731.xml"/><Relationship Id="rId4" Type="http://schemas.openxmlformats.org/officeDocument/2006/relationships/image" Target="../media/image28.emf"/></Relationships>
</file>

<file path=ppt/slides/_rels/slide5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0.xml"/><Relationship Id="rId5" Type="http://schemas.openxmlformats.org/officeDocument/2006/relationships/chart" Target="../charts/chart732.xml"/><Relationship Id="rId4" Type="http://schemas.openxmlformats.org/officeDocument/2006/relationships/image" Target="../media/image28.emf"/></Relationships>
</file>

<file path=ppt/slides/_rels/slide5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1.xml"/><Relationship Id="rId5" Type="http://schemas.openxmlformats.org/officeDocument/2006/relationships/chart" Target="../charts/chart733.xml"/><Relationship Id="rId4" Type="http://schemas.openxmlformats.org/officeDocument/2006/relationships/image" Target="../media/image28.emf"/></Relationships>
</file>

<file path=ppt/slides/_rels/slide5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2.xml"/><Relationship Id="rId5" Type="http://schemas.openxmlformats.org/officeDocument/2006/relationships/chart" Target="../charts/chart734.xml"/><Relationship Id="rId4" Type="http://schemas.openxmlformats.org/officeDocument/2006/relationships/image" Target="../media/image28.emf"/></Relationships>
</file>

<file path=ppt/slides/_rels/slide5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3.xml"/><Relationship Id="rId5" Type="http://schemas.openxmlformats.org/officeDocument/2006/relationships/chart" Target="../charts/chart735.xml"/><Relationship Id="rId4" Type="http://schemas.openxmlformats.org/officeDocument/2006/relationships/image" Target="../media/image28.emf"/></Relationships>
</file>

<file path=ppt/slides/_rels/slide5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4.xml"/><Relationship Id="rId5" Type="http://schemas.openxmlformats.org/officeDocument/2006/relationships/chart" Target="../charts/chart736.xml"/><Relationship Id="rId4" Type="http://schemas.openxmlformats.org/officeDocument/2006/relationships/image" Target="../media/image28.emf"/></Relationships>
</file>

<file path=ppt/slides/_rels/slide5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5.xml"/><Relationship Id="rId5" Type="http://schemas.openxmlformats.org/officeDocument/2006/relationships/chart" Target="../charts/chart737.xml"/><Relationship Id="rId4" Type="http://schemas.openxmlformats.org/officeDocument/2006/relationships/image" Target="../media/image28.emf"/></Relationships>
</file>

<file path=ppt/slides/_rels/slide5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6.xml"/><Relationship Id="rId5" Type="http://schemas.openxmlformats.org/officeDocument/2006/relationships/chart" Target="../charts/chart738.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8" Type="http://schemas.openxmlformats.org/officeDocument/2006/relationships/chart" Target="../charts/chart145.xml"/><Relationship Id="rId3" Type="http://schemas.openxmlformats.org/officeDocument/2006/relationships/oleObject" Target="../embeddings/oleObject27.bin"/><Relationship Id="rId7" Type="http://schemas.openxmlformats.org/officeDocument/2006/relationships/chart" Target="../charts/chart144.xml"/><Relationship Id="rId2" Type="http://schemas.openxmlformats.org/officeDocument/2006/relationships/slideLayout" Target="../slideLayouts/slideLayout7.xml"/><Relationship Id="rId1" Type="http://schemas.openxmlformats.org/officeDocument/2006/relationships/tags" Target="../tags/tag83.xml"/><Relationship Id="rId6" Type="http://schemas.openxmlformats.org/officeDocument/2006/relationships/chart" Target="../charts/chart143.xml"/><Relationship Id="rId5" Type="http://schemas.openxmlformats.org/officeDocument/2006/relationships/chart" Target="../charts/chart142.xml"/><Relationship Id="rId4" Type="http://schemas.openxmlformats.org/officeDocument/2006/relationships/image" Target="../media/image28.emf"/></Relationships>
</file>

<file path=ppt/slides/_rels/slide5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7.xml"/><Relationship Id="rId5" Type="http://schemas.openxmlformats.org/officeDocument/2006/relationships/chart" Target="../charts/chart739.xml"/><Relationship Id="rId4" Type="http://schemas.openxmlformats.org/officeDocument/2006/relationships/image" Target="../media/image28.emf"/></Relationships>
</file>

<file path=ppt/slides/_rels/slide5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8.xml"/><Relationship Id="rId5" Type="http://schemas.openxmlformats.org/officeDocument/2006/relationships/chart" Target="../charts/chart740.xml"/><Relationship Id="rId4" Type="http://schemas.openxmlformats.org/officeDocument/2006/relationships/image" Target="../media/image28.emf"/></Relationships>
</file>

<file path=ppt/slides/_rels/slide5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9.xml"/><Relationship Id="rId5" Type="http://schemas.openxmlformats.org/officeDocument/2006/relationships/chart" Target="../charts/chart741.xml"/><Relationship Id="rId4" Type="http://schemas.openxmlformats.org/officeDocument/2006/relationships/image" Target="../media/image28.emf"/></Relationships>
</file>

<file path=ppt/slides/_rels/slide5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0.xml"/><Relationship Id="rId5" Type="http://schemas.openxmlformats.org/officeDocument/2006/relationships/chart" Target="../charts/chart742.xml"/><Relationship Id="rId4" Type="http://schemas.openxmlformats.org/officeDocument/2006/relationships/image" Target="../media/image28.emf"/></Relationships>
</file>

<file path=ppt/slides/_rels/slide5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1.xml"/><Relationship Id="rId5" Type="http://schemas.openxmlformats.org/officeDocument/2006/relationships/chart" Target="../charts/chart743.xml"/><Relationship Id="rId4" Type="http://schemas.openxmlformats.org/officeDocument/2006/relationships/image" Target="../media/image28.emf"/></Relationships>
</file>

<file path=ppt/slides/_rels/slide5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2.xml"/><Relationship Id="rId5" Type="http://schemas.openxmlformats.org/officeDocument/2006/relationships/chart" Target="../charts/chart744.xml"/><Relationship Id="rId4" Type="http://schemas.openxmlformats.org/officeDocument/2006/relationships/image" Target="../media/image28.emf"/></Relationships>
</file>

<file path=ppt/slides/_rels/slide5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3.xml"/><Relationship Id="rId5" Type="http://schemas.openxmlformats.org/officeDocument/2006/relationships/chart" Target="../charts/chart745.xml"/><Relationship Id="rId4" Type="http://schemas.openxmlformats.org/officeDocument/2006/relationships/image" Target="../media/image28.emf"/></Relationships>
</file>

<file path=ppt/slides/_rels/slide5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4.xml"/><Relationship Id="rId5" Type="http://schemas.openxmlformats.org/officeDocument/2006/relationships/chart" Target="../charts/chart746.xml"/><Relationship Id="rId4" Type="http://schemas.openxmlformats.org/officeDocument/2006/relationships/image" Target="../media/image28.emf"/></Relationships>
</file>

<file path=ppt/slides/_rels/slide5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5.xml"/><Relationship Id="rId5" Type="http://schemas.openxmlformats.org/officeDocument/2006/relationships/chart" Target="../charts/chart747.xml"/><Relationship Id="rId4" Type="http://schemas.openxmlformats.org/officeDocument/2006/relationships/image" Target="../media/image28.emf"/></Relationships>
</file>

<file path=ppt/slides/_rels/slide5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6.xml"/><Relationship Id="rId5" Type="http://schemas.openxmlformats.org/officeDocument/2006/relationships/chart" Target="../charts/chart748.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48.xml"/><Relationship Id="rId2" Type="http://schemas.openxmlformats.org/officeDocument/2006/relationships/slideLayout" Target="../slideLayouts/slideLayout7.xml"/><Relationship Id="rId1" Type="http://schemas.openxmlformats.org/officeDocument/2006/relationships/tags" Target="../tags/tag84.xml"/><Relationship Id="rId6" Type="http://schemas.openxmlformats.org/officeDocument/2006/relationships/chart" Target="../charts/chart147.xml"/><Relationship Id="rId5" Type="http://schemas.openxmlformats.org/officeDocument/2006/relationships/chart" Target="../charts/chart146.xml"/><Relationship Id="rId4" Type="http://schemas.openxmlformats.org/officeDocument/2006/relationships/image" Target="../media/image28.emf"/></Relationships>
</file>

<file path=ppt/slides/_rels/slide5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7.xml"/><Relationship Id="rId5" Type="http://schemas.openxmlformats.org/officeDocument/2006/relationships/chart" Target="../charts/chart749.xml"/><Relationship Id="rId4" Type="http://schemas.openxmlformats.org/officeDocument/2006/relationships/image" Target="../media/image28.emf"/></Relationships>
</file>

<file path=ppt/slides/_rels/slide5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8.xml"/><Relationship Id="rId5" Type="http://schemas.openxmlformats.org/officeDocument/2006/relationships/chart" Target="../charts/chart750.xml"/><Relationship Id="rId4" Type="http://schemas.openxmlformats.org/officeDocument/2006/relationships/image" Target="../media/image28.emf"/></Relationships>
</file>

<file path=ppt/slides/_rels/slide5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9.xml"/><Relationship Id="rId5" Type="http://schemas.openxmlformats.org/officeDocument/2006/relationships/chart" Target="../charts/chart751.xml"/><Relationship Id="rId4" Type="http://schemas.openxmlformats.org/officeDocument/2006/relationships/image" Target="../media/image28.emf"/></Relationships>
</file>

<file path=ppt/slides/_rels/slide5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0.xml"/><Relationship Id="rId5" Type="http://schemas.openxmlformats.org/officeDocument/2006/relationships/chart" Target="../charts/chart752.xml"/><Relationship Id="rId4" Type="http://schemas.openxmlformats.org/officeDocument/2006/relationships/image" Target="../media/image28.emf"/></Relationships>
</file>

<file path=ppt/slides/_rels/slide5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1.xml"/><Relationship Id="rId5" Type="http://schemas.openxmlformats.org/officeDocument/2006/relationships/chart" Target="../charts/chart753.xml"/><Relationship Id="rId4" Type="http://schemas.openxmlformats.org/officeDocument/2006/relationships/image" Target="../media/image28.emf"/></Relationships>
</file>

<file path=ppt/slides/_rels/slide5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2.xml"/><Relationship Id="rId5" Type="http://schemas.openxmlformats.org/officeDocument/2006/relationships/chart" Target="../charts/chart754.xml"/><Relationship Id="rId4" Type="http://schemas.openxmlformats.org/officeDocument/2006/relationships/image" Target="../media/image28.emf"/></Relationships>
</file>

<file path=ppt/slides/_rels/slide5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3.xml"/><Relationship Id="rId5" Type="http://schemas.openxmlformats.org/officeDocument/2006/relationships/chart" Target="../charts/chart755.xml"/><Relationship Id="rId4" Type="http://schemas.openxmlformats.org/officeDocument/2006/relationships/image" Target="../media/image28.emf"/></Relationships>
</file>

<file path=ppt/slides/_rels/slide5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4.xml"/><Relationship Id="rId5" Type="http://schemas.openxmlformats.org/officeDocument/2006/relationships/chart" Target="../charts/chart756.xml"/><Relationship Id="rId4" Type="http://schemas.openxmlformats.org/officeDocument/2006/relationships/image" Target="../media/image28.emf"/></Relationships>
</file>

<file path=ppt/slides/_rels/slide5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5.xml"/><Relationship Id="rId5" Type="http://schemas.openxmlformats.org/officeDocument/2006/relationships/chart" Target="../charts/chart757.xml"/><Relationship Id="rId4" Type="http://schemas.openxmlformats.org/officeDocument/2006/relationships/image" Target="../media/image28.emf"/></Relationships>
</file>

<file path=ppt/slides/_rels/slide5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6.xml"/><Relationship Id="rId5" Type="http://schemas.openxmlformats.org/officeDocument/2006/relationships/chart" Target="../charts/chart758.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8" Type="http://schemas.openxmlformats.org/officeDocument/2006/relationships/chart" Target="../charts/chart152.xml"/><Relationship Id="rId3" Type="http://schemas.openxmlformats.org/officeDocument/2006/relationships/oleObject" Target="../embeddings/oleObject27.bin"/><Relationship Id="rId7" Type="http://schemas.openxmlformats.org/officeDocument/2006/relationships/chart" Target="../charts/chart151.xml"/><Relationship Id="rId2" Type="http://schemas.openxmlformats.org/officeDocument/2006/relationships/slideLayout" Target="../slideLayouts/slideLayout7.xml"/><Relationship Id="rId1" Type="http://schemas.openxmlformats.org/officeDocument/2006/relationships/tags" Target="../tags/tag85.xml"/><Relationship Id="rId6" Type="http://schemas.openxmlformats.org/officeDocument/2006/relationships/chart" Target="../charts/chart150.xml"/><Relationship Id="rId5" Type="http://schemas.openxmlformats.org/officeDocument/2006/relationships/chart" Target="../charts/chart149.xml"/><Relationship Id="rId4" Type="http://schemas.openxmlformats.org/officeDocument/2006/relationships/image" Target="../media/image28.emf"/></Relationships>
</file>

<file path=ppt/slides/_rels/slide5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7.xml"/><Relationship Id="rId5" Type="http://schemas.openxmlformats.org/officeDocument/2006/relationships/chart" Target="../charts/chart759.xml"/><Relationship Id="rId4" Type="http://schemas.openxmlformats.org/officeDocument/2006/relationships/image" Target="../media/image28.emf"/></Relationships>
</file>

<file path=ppt/slides/_rels/slide5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8.xml"/><Relationship Id="rId5" Type="http://schemas.openxmlformats.org/officeDocument/2006/relationships/chart" Target="../charts/chart760.xml"/><Relationship Id="rId4" Type="http://schemas.openxmlformats.org/officeDocument/2006/relationships/image" Target="../media/image28.emf"/></Relationships>
</file>

<file path=ppt/slides/_rels/slide5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9.xml"/><Relationship Id="rId5" Type="http://schemas.openxmlformats.org/officeDocument/2006/relationships/chart" Target="../charts/chart761.xml"/><Relationship Id="rId4" Type="http://schemas.openxmlformats.org/officeDocument/2006/relationships/image" Target="../media/image28.emf"/></Relationships>
</file>

<file path=ppt/slides/_rels/slide5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0.xml"/><Relationship Id="rId5" Type="http://schemas.openxmlformats.org/officeDocument/2006/relationships/chart" Target="../charts/chart762.xml"/><Relationship Id="rId4" Type="http://schemas.openxmlformats.org/officeDocument/2006/relationships/image" Target="../media/image28.emf"/></Relationships>
</file>

<file path=ppt/slides/_rels/slide5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1.xml"/><Relationship Id="rId5" Type="http://schemas.openxmlformats.org/officeDocument/2006/relationships/chart" Target="../charts/chart763.xml"/><Relationship Id="rId4" Type="http://schemas.openxmlformats.org/officeDocument/2006/relationships/image" Target="../media/image28.emf"/></Relationships>
</file>

<file path=ppt/slides/_rels/slide5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2.xml"/><Relationship Id="rId5" Type="http://schemas.openxmlformats.org/officeDocument/2006/relationships/chart" Target="../charts/chart764.xml"/><Relationship Id="rId4" Type="http://schemas.openxmlformats.org/officeDocument/2006/relationships/image" Target="../media/image28.emf"/></Relationships>
</file>

<file path=ppt/slides/_rels/slide5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3.xml"/><Relationship Id="rId5" Type="http://schemas.openxmlformats.org/officeDocument/2006/relationships/chart" Target="../charts/chart765.xml"/><Relationship Id="rId4" Type="http://schemas.openxmlformats.org/officeDocument/2006/relationships/image" Target="../media/image28.emf"/></Relationships>
</file>

<file path=ppt/slides/_rels/slide5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4.xml"/><Relationship Id="rId5" Type="http://schemas.openxmlformats.org/officeDocument/2006/relationships/chart" Target="../charts/chart766.xml"/><Relationship Id="rId4" Type="http://schemas.openxmlformats.org/officeDocument/2006/relationships/image" Target="../media/image28.emf"/></Relationships>
</file>

<file path=ppt/slides/_rels/slide5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5.xml"/><Relationship Id="rId5" Type="http://schemas.openxmlformats.org/officeDocument/2006/relationships/chart" Target="../charts/chart767.xml"/><Relationship Id="rId4" Type="http://schemas.openxmlformats.org/officeDocument/2006/relationships/image" Target="../media/image28.emf"/></Relationships>
</file>

<file path=ppt/slides/_rels/slide5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6.xml"/><Relationship Id="rId5" Type="http://schemas.openxmlformats.org/officeDocument/2006/relationships/chart" Target="../charts/chart768.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8" Type="http://schemas.openxmlformats.org/officeDocument/2006/relationships/chart" Target="../charts/chart156.xml"/><Relationship Id="rId3" Type="http://schemas.openxmlformats.org/officeDocument/2006/relationships/oleObject" Target="../embeddings/oleObject27.bin"/><Relationship Id="rId7" Type="http://schemas.openxmlformats.org/officeDocument/2006/relationships/chart" Target="../charts/chart155.xml"/><Relationship Id="rId2" Type="http://schemas.openxmlformats.org/officeDocument/2006/relationships/slideLayout" Target="../slideLayouts/slideLayout7.xml"/><Relationship Id="rId1" Type="http://schemas.openxmlformats.org/officeDocument/2006/relationships/tags" Target="../tags/tag86.xml"/><Relationship Id="rId6" Type="http://schemas.openxmlformats.org/officeDocument/2006/relationships/chart" Target="../charts/chart154.xml"/><Relationship Id="rId5" Type="http://schemas.openxmlformats.org/officeDocument/2006/relationships/chart" Target="../charts/chart153.xml"/><Relationship Id="rId4" Type="http://schemas.openxmlformats.org/officeDocument/2006/relationships/image" Target="../media/image28.emf"/></Relationships>
</file>

<file path=ppt/slides/_rels/slide5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7.xml"/><Relationship Id="rId5" Type="http://schemas.openxmlformats.org/officeDocument/2006/relationships/chart" Target="../charts/chart769.xml"/><Relationship Id="rId4" Type="http://schemas.openxmlformats.org/officeDocument/2006/relationships/image" Target="../media/image28.emf"/></Relationships>
</file>

<file path=ppt/slides/_rels/slide5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8.xml"/><Relationship Id="rId5" Type="http://schemas.openxmlformats.org/officeDocument/2006/relationships/chart" Target="../charts/chart770.xml"/><Relationship Id="rId4" Type="http://schemas.openxmlformats.org/officeDocument/2006/relationships/image" Target="../media/image28.emf"/></Relationships>
</file>

<file path=ppt/slides/_rels/slide5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9.xml"/><Relationship Id="rId5" Type="http://schemas.openxmlformats.org/officeDocument/2006/relationships/chart" Target="../charts/chart771.xml"/><Relationship Id="rId4" Type="http://schemas.openxmlformats.org/officeDocument/2006/relationships/image" Target="../media/image28.emf"/></Relationships>
</file>

<file path=ppt/slides/_rels/slide5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0.xml"/><Relationship Id="rId5" Type="http://schemas.openxmlformats.org/officeDocument/2006/relationships/chart" Target="../charts/chart772.xml"/><Relationship Id="rId4" Type="http://schemas.openxmlformats.org/officeDocument/2006/relationships/image" Target="../media/image28.emf"/></Relationships>
</file>

<file path=ppt/slides/_rels/slide5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1.xml"/><Relationship Id="rId5" Type="http://schemas.openxmlformats.org/officeDocument/2006/relationships/chart" Target="../charts/chart773.xml"/><Relationship Id="rId4" Type="http://schemas.openxmlformats.org/officeDocument/2006/relationships/image" Target="../media/image28.emf"/></Relationships>
</file>

<file path=ppt/slides/_rels/slide5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2.xml"/><Relationship Id="rId5" Type="http://schemas.openxmlformats.org/officeDocument/2006/relationships/chart" Target="../charts/chart774.xml"/><Relationship Id="rId4" Type="http://schemas.openxmlformats.org/officeDocument/2006/relationships/image" Target="../media/image28.emf"/></Relationships>
</file>

<file path=ppt/slides/_rels/slide5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3.xml"/><Relationship Id="rId5" Type="http://schemas.openxmlformats.org/officeDocument/2006/relationships/chart" Target="../charts/chart775.xml"/><Relationship Id="rId4" Type="http://schemas.openxmlformats.org/officeDocument/2006/relationships/image" Target="../media/image28.emf"/></Relationships>
</file>

<file path=ppt/slides/_rels/slide5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4.xml"/><Relationship Id="rId5" Type="http://schemas.openxmlformats.org/officeDocument/2006/relationships/chart" Target="../charts/chart776.xml"/><Relationship Id="rId4" Type="http://schemas.openxmlformats.org/officeDocument/2006/relationships/image" Target="../media/image28.emf"/></Relationships>
</file>

<file path=ppt/slides/_rels/slide5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5.xml"/><Relationship Id="rId5" Type="http://schemas.openxmlformats.org/officeDocument/2006/relationships/chart" Target="../charts/chart777.xml"/><Relationship Id="rId4" Type="http://schemas.openxmlformats.org/officeDocument/2006/relationships/image" Target="../media/image28.emf"/></Relationships>
</file>

<file path=ppt/slides/_rels/slide5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6.xml"/><Relationship Id="rId5" Type="http://schemas.openxmlformats.org/officeDocument/2006/relationships/chart" Target="../charts/chart778.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5" Type="http://schemas.openxmlformats.org/officeDocument/2006/relationships/chart" Target="../charts/chart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59.xml"/><Relationship Id="rId2" Type="http://schemas.openxmlformats.org/officeDocument/2006/relationships/slideLayout" Target="../slideLayouts/slideLayout7.xml"/><Relationship Id="rId1" Type="http://schemas.openxmlformats.org/officeDocument/2006/relationships/tags" Target="../tags/tag87.xml"/><Relationship Id="rId6" Type="http://schemas.openxmlformats.org/officeDocument/2006/relationships/chart" Target="../charts/chart158.xml"/><Relationship Id="rId5" Type="http://schemas.openxmlformats.org/officeDocument/2006/relationships/chart" Target="../charts/chart157.xml"/><Relationship Id="rId4" Type="http://schemas.openxmlformats.org/officeDocument/2006/relationships/image" Target="../media/image28.emf"/></Relationships>
</file>

<file path=ppt/slides/_rels/slide6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7.xml"/><Relationship Id="rId5" Type="http://schemas.openxmlformats.org/officeDocument/2006/relationships/chart" Target="../charts/chart779.xml"/><Relationship Id="rId4" Type="http://schemas.openxmlformats.org/officeDocument/2006/relationships/image" Target="../media/image28.emf"/></Relationships>
</file>

<file path=ppt/slides/_rels/slide6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8.xml"/><Relationship Id="rId5" Type="http://schemas.openxmlformats.org/officeDocument/2006/relationships/chart" Target="../charts/chart780.xml"/><Relationship Id="rId4" Type="http://schemas.openxmlformats.org/officeDocument/2006/relationships/image" Target="../media/image28.emf"/></Relationships>
</file>

<file path=ppt/slides/_rels/slide6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9.xml"/><Relationship Id="rId5" Type="http://schemas.openxmlformats.org/officeDocument/2006/relationships/chart" Target="../charts/chart781.xml"/><Relationship Id="rId4" Type="http://schemas.openxmlformats.org/officeDocument/2006/relationships/image" Target="../media/image28.emf"/></Relationships>
</file>

<file path=ppt/slides/_rels/slide6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0.xml"/><Relationship Id="rId5" Type="http://schemas.openxmlformats.org/officeDocument/2006/relationships/chart" Target="../charts/chart782.xml"/><Relationship Id="rId4" Type="http://schemas.openxmlformats.org/officeDocument/2006/relationships/image" Target="../media/image28.emf"/></Relationships>
</file>

<file path=ppt/slides/_rels/slide6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1.xml"/><Relationship Id="rId5" Type="http://schemas.openxmlformats.org/officeDocument/2006/relationships/chart" Target="../charts/chart783.xml"/><Relationship Id="rId4" Type="http://schemas.openxmlformats.org/officeDocument/2006/relationships/image" Target="../media/image28.emf"/></Relationships>
</file>

<file path=ppt/slides/_rels/slide6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2.xml"/><Relationship Id="rId5" Type="http://schemas.openxmlformats.org/officeDocument/2006/relationships/chart" Target="../charts/chart784.xml"/><Relationship Id="rId4" Type="http://schemas.openxmlformats.org/officeDocument/2006/relationships/image" Target="../media/image28.emf"/></Relationships>
</file>

<file path=ppt/slides/_rels/slide6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3.xml"/><Relationship Id="rId5" Type="http://schemas.openxmlformats.org/officeDocument/2006/relationships/chart" Target="../charts/chart785.xml"/><Relationship Id="rId4" Type="http://schemas.openxmlformats.org/officeDocument/2006/relationships/image" Target="../media/image28.emf"/></Relationships>
</file>

<file path=ppt/slides/_rels/slide6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4.xml"/><Relationship Id="rId5" Type="http://schemas.openxmlformats.org/officeDocument/2006/relationships/chart" Target="../charts/chart786.xml"/><Relationship Id="rId4" Type="http://schemas.openxmlformats.org/officeDocument/2006/relationships/image" Target="../media/image28.emf"/></Relationships>
</file>

<file path=ppt/slides/_rels/slide6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5.xml"/><Relationship Id="rId5" Type="http://schemas.openxmlformats.org/officeDocument/2006/relationships/chart" Target="../charts/chart787.xml"/><Relationship Id="rId4" Type="http://schemas.openxmlformats.org/officeDocument/2006/relationships/image" Target="../media/image28.emf"/></Relationships>
</file>

<file path=ppt/slides/_rels/slide6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6.xml"/><Relationship Id="rId5" Type="http://schemas.openxmlformats.org/officeDocument/2006/relationships/chart" Target="../charts/chart788.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8" Type="http://schemas.openxmlformats.org/officeDocument/2006/relationships/chart" Target="../charts/chart163.xml"/><Relationship Id="rId3" Type="http://schemas.openxmlformats.org/officeDocument/2006/relationships/oleObject" Target="../embeddings/oleObject27.bin"/><Relationship Id="rId7" Type="http://schemas.openxmlformats.org/officeDocument/2006/relationships/chart" Target="../charts/chart162.xml"/><Relationship Id="rId2" Type="http://schemas.openxmlformats.org/officeDocument/2006/relationships/slideLayout" Target="../slideLayouts/slideLayout7.xml"/><Relationship Id="rId1" Type="http://schemas.openxmlformats.org/officeDocument/2006/relationships/tags" Target="../tags/tag88.xml"/><Relationship Id="rId6" Type="http://schemas.openxmlformats.org/officeDocument/2006/relationships/chart" Target="../charts/chart161.xml"/><Relationship Id="rId5" Type="http://schemas.openxmlformats.org/officeDocument/2006/relationships/chart" Target="../charts/chart160.xml"/><Relationship Id="rId4" Type="http://schemas.openxmlformats.org/officeDocument/2006/relationships/image" Target="../media/image28.emf"/></Relationships>
</file>

<file path=ppt/slides/_rels/slide6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7.xml"/><Relationship Id="rId5" Type="http://schemas.openxmlformats.org/officeDocument/2006/relationships/chart" Target="../charts/chart789.xml"/><Relationship Id="rId4" Type="http://schemas.openxmlformats.org/officeDocument/2006/relationships/image" Target="../media/image28.emf"/></Relationships>
</file>

<file path=ppt/slides/_rels/slide6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8.xml"/><Relationship Id="rId5" Type="http://schemas.openxmlformats.org/officeDocument/2006/relationships/chart" Target="../charts/chart790.xml"/><Relationship Id="rId4" Type="http://schemas.openxmlformats.org/officeDocument/2006/relationships/image" Target="../media/image28.emf"/></Relationships>
</file>

<file path=ppt/slides/_rels/slide6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9.xml"/><Relationship Id="rId5" Type="http://schemas.openxmlformats.org/officeDocument/2006/relationships/chart" Target="../charts/chart791.xml"/><Relationship Id="rId4" Type="http://schemas.openxmlformats.org/officeDocument/2006/relationships/image" Target="../media/image28.emf"/></Relationships>
</file>

<file path=ppt/slides/_rels/slide6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0.xml"/><Relationship Id="rId5" Type="http://schemas.openxmlformats.org/officeDocument/2006/relationships/chart" Target="../charts/chart792.xml"/><Relationship Id="rId4" Type="http://schemas.openxmlformats.org/officeDocument/2006/relationships/image" Target="../media/image28.emf"/></Relationships>
</file>

<file path=ppt/slides/_rels/slide6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1.xml"/><Relationship Id="rId5" Type="http://schemas.openxmlformats.org/officeDocument/2006/relationships/chart" Target="../charts/chart793.xml"/><Relationship Id="rId4" Type="http://schemas.openxmlformats.org/officeDocument/2006/relationships/image" Target="../media/image28.emf"/></Relationships>
</file>

<file path=ppt/slides/_rels/slide6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2.xml"/><Relationship Id="rId5" Type="http://schemas.openxmlformats.org/officeDocument/2006/relationships/chart" Target="../charts/chart794.xml"/><Relationship Id="rId4" Type="http://schemas.openxmlformats.org/officeDocument/2006/relationships/image" Target="../media/image28.emf"/></Relationships>
</file>

<file path=ppt/slides/_rels/slide6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3.xml"/><Relationship Id="rId5" Type="http://schemas.openxmlformats.org/officeDocument/2006/relationships/chart" Target="../charts/chart795.xml"/><Relationship Id="rId4" Type="http://schemas.openxmlformats.org/officeDocument/2006/relationships/image" Target="../media/image28.emf"/></Relationships>
</file>

<file path=ppt/slides/_rels/slide6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4.xml"/><Relationship Id="rId5" Type="http://schemas.openxmlformats.org/officeDocument/2006/relationships/chart" Target="../charts/chart796.xml"/><Relationship Id="rId4" Type="http://schemas.openxmlformats.org/officeDocument/2006/relationships/image" Target="../media/image28.emf"/></Relationships>
</file>

<file path=ppt/slides/_rels/slide6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5.xml"/><Relationship Id="rId5" Type="http://schemas.openxmlformats.org/officeDocument/2006/relationships/chart" Target="../charts/chart797.xml"/><Relationship Id="rId4" Type="http://schemas.openxmlformats.org/officeDocument/2006/relationships/image" Target="../media/image28.emf"/></Relationships>
</file>

<file path=ppt/slides/_rels/slide6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6.xml"/><Relationship Id="rId5" Type="http://schemas.openxmlformats.org/officeDocument/2006/relationships/chart" Target="../charts/chart798.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8" Type="http://schemas.openxmlformats.org/officeDocument/2006/relationships/chart" Target="../charts/chart167.xml"/><Relationship Id="rId3" Type="http://schemas.openxmlformats.org/officeDocument/2006/relationships/oleObject" Target="../embeddings/oleObject27.bin"/><Relationship Id="rId7" Type="http://schemas.openxmlformats.org/officeDocument/2006/relationships/chart" Target="../charts/chart166.xml"/><Relationship Id="rId2" Type="http://schemas.openxmlformats.org/officeDocument/2006/relationships/slideLayout" Target="../slideLayouts/slideLayout7.xml"/><Relationship Id="rId1" Type="http://schemas.openxmlformats.org/officeDocument/2006/relationships/tags" Target="../tags/tag89.xml"/><Relationship Id="rId6" Type="http://schemas.openxmlformats.org/officeDocument/2006/relationships/chart" Target="../charts/chart165.xml"/><Relationship Id="rId5" Type="http://schemas.openxmlformats.org/officeDocument/2006/relationships/chart" Target="../charts/chart164.xml"/><Relationship Id="rId4" Type="http://schemas.openxmlformats.org/officeDocument/2006/relationships/image" Target="../media/image28.emf"/></Relationships>
</file>

<file path=ppt/slides/_rels/slide6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7.xml"/><Relationship Id="rId5" Type="http://schemas.openxmlformats.org/officeDocument/2006/relationships/chart" Target="../charts/chart799.xml"/><Relationship Id="rId4" Type="http://schemas.openxmlformats.org/officeDocument/2006/relationships/image" Target="../media/image28.emf"/></Relationships>
</file>

<file path=ppt/slides/_rels/slide6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8.xml"/><Relationship Id="rId5" Type="http://schemas.openxmlformats.org/officeDocument/2006/relationships/chart" Target="../charts/chart800.xml"/><Relationship Id="rId4" Type="http://schemas.openxmlformats.org/officeDocument/2006/relationships/image" Target="../media/image28.emf"/></Relationships>
</file>

<file path=ppt/slides/_rels/slide6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9.xml"/><Relationship Id="rId5" Type="http://schemas.openxmlformats.org/officeDocument/2006/relationships/chart" Target="../charts/chart801.xml"/><Relationship Id="rId4" Type="http://schemas.openxmlformats.org/officeDocument/2006/relationships/image" Target="../media/image28.emf"/></Relationships>
</file>

<file path=ppt/slides/_rels/slide6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0.xml"/><Relationship Id="rId5" Type="http://schemas.openxmlformats.org/officeDocument/2006/relationships/chart" Target="../charts/chart802.xml"/><Relationship Id="rId4" Type="http://schemas.openxmlformats.org/officeDocument/2006/relationships/image" Target="../media/image28.emf"/></Relationships>
</file>

<file path=ppt/slides/_rels/slide6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1.xml"/><Relationship Id="rId5" Type="http://schemas.openxmlformats.org/officeDocument/2006/relationships/chart" Target="../charts/chart803.xml"/><Relationship Id="rId4" Type="http://schemas.openxmlformats.org/officeDocument/2006/relationships/image" Target="../media/image28.emf"/></Relationships>
</file>

<file path=ppt/slides/_rels/slide6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2.xml"/><Relationship Id="rId5" Type="http://schemas.openxmlformats.org/officeDocument/2006/relationships/chart" Target="../charts/chart804.xml"/><Relationship Id="rId4" Type="http://schemas.openxmlformats.org/officeDocument/2006/relationships/image" Target="../media/image28.emf"/></Relationships>
</file>

<file path=ppt/slides/_rels/slide6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3.xml"/><Relationship Id="rId5" Type="http://schemas.openxmlformats.org/officeDocument/2006/relationships/chart" Target="../charts/chart805.xml"/><Relationship Id="rId4" Type="http://schemas.openxmlformats.org/officeDocument/2006/relationships/image" Target="../media/image28.emf"/></Relationships>
</file>

<file path=ppt/slides/_rels/slide6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4.xml"/><Relationship Id="rId5" Type="http://schemas.openxmlformats.org/officeDocument/2006/relationships/chart" Target="../charts/chart806.xml"/><Relationship Id="rId4" Type="http://schemas.openxmlformats.org/officeDocument/2006/relationships/image" Target="../media/image28.emf"/></Relationships>
</file>

<file path=ppt/slides/_rels/slide6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5.xml"/><Relationship Id="rId5" Type="http://schemas.openxmlformats.org/officeDocument/2006/relationships/chart" Target="../charts/chart807.xml"/><Relationship Id="rId4" Type="http://schemas.openxmlformats.org/officeDocument/2006/relationships/image" Target="../media/image28.emf"/></Relationships>
</file>

<file path=ppt/slides/_rels/slide629.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65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70.xml"/><Relationship Id="rId2" Type="http://schemas.openxmlformats.org/officeDocument/2006/relationships/slideLayout" Target="../slideLayouts/slideLayout7.xml"/><Relationship Id="rId1" Type="http://schemas.openxmlformats.org/officeDocument/2006/relationships/tags" Target="../tags/tag90.xml"/><Relationship Id="rId6" Type="http://schemas.openxmlformats.org/officeDocument/2006/relationships/chart" Target="../charts/chart169.xml"/><Relationship Id="rId5" Type="http://schemas.openxmlformats.org/officeDocument/2006/relationships/chart" Target="../charts/chart168.xml"/><Relationship Id="rId4" Type="http://schemas.openxmlformats.org/officeDocument/2006/relationships/image" Target="../media/image28.emf"/></Relationships>
</file>

<file path=ppt/slides/_rels/slide63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65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1.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65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2.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65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3.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66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4.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66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5.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66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6.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66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7.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66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66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66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xml.rels><?xml version="1.0" encoding="UTF-8" standalone="yes"?>
<Relationships xmlns="http://schemas.openxmlformats.org/package/2006/relationships"><Relationship Id="rId8" Type="http://schemas.openxmlformats.org/officeDocument/2006/relationships/chart" Target="../charts/chart174.xml"/><Relationship Id="rId3" Type="http://schemas.openxmlformats.org/officeDocument/2006/relationships/oleObject" Target="../embeddings/oleObject27.bin"/><Relationship Id="rId7" Type="http://schemas.openxmlformats.org/officeDocument/2006/relationships/chart" Target="../charts/chart173.xml"/><Relationship Id="rId2" Type="http://schemas.openxmlformats.org/officeDocument/2006/relationships/slideLayout" Target="../slideLayouts/slideLayout7.xml"/><Relationship Id="rId1" Type="http://schemas.openxmlformats.org/officeDocument/2006/relationships/tags" Target="../tags/tag91.xml"/><Relationship Id="rId6" Type="http://schemas.openxmlformats.org/officeDocument/2006/relationships/chart" Target="../charts/chart172.xml"/><Relationship Id="rId5" Type="http://schemas.openxmlformats.org/officeDocument/2006/relationships/chart" Target="../charts/chart171.xml"/><Relationship Id="rId4" Type="http://schemas.openxmlformats.org/officeDocument/2006/relationships/image" Target="../media/image28.emf"/></Relationships>
</file>

<file path=ppt/slides/_rels/slide640.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66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1.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66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2.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66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3.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67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4.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67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5.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67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6.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67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7.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67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8.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67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9.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67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xml.rels><?xml version="1.0" encoding="UTF-8" standalone="yes"?>
<Relationships xmlns="http://schemas.openxmlformats.org/package/2006/relationships"><Relationship Id="rId8" Type="http://schemas.openxmlformats.org/officeDocument/2006/relationships/chart" Target="../charts/chart178.xml"/><Relationship Id="rId3" Type="http://schemas.openxmlformats.org/officeDocument/2006/relationships/oleObject" Target="../embeddings/oleObject27.bin"/><Relationship Id="rId7" Type="http://schemas.openxmlformats.org/officeDocument/2006/relationships/chart" Target="../charts/chart177.xml"/><Relationship Id="rId2" Type="http://schemas.openxmlformats.org/officeDocument/2006/relationships/slideLayout" Target="../slideLayouts/slideLayout7.xml"/><Relationship Id="rId1" Type="http://schemas.openxmlformats.org/officeDocument/2006/relationships/tags" Target="../tags/tag92.xml"/><Relationship Id="rId6" Type="http://schemas.openxmlformats.org/officeDocument/2006/relationships/chart" Target="../charts/chart176.xml"/><Relationship Id="rId5" Type="http://schemas.openxmlformats.org/officeDocument/2006/relationships/chart" Target="../charts/chart175.xml"/><Relationship Id="rId4" Type="http://schemas.openxmlformats.org/officeDocument/2006/relationships/image" Target="../media/image28.emf"/></Relationships>
</file>

<file path=ppt/slides/_rels/slide650.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67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1.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67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2.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67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3.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68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4.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68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5.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68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6.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68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7.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68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8.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68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9.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68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81.xml"/><Relationship Id="rId2" Type="http://schemas.openxmlformats.org/officeDocument/2006/relationships/slideLayout" Target="../slideLayouts/slideLayout7.xml"/><Relationship Id="rId1" Type="http://schemas.openxmlformats.org/officeDocument/2006/relationships/tags" Target="../tags/tag93.xml"/><Relationship Id="rId6" Type="http://schemas.openxmlformats.org/officeDocument/2006/relationships/chart" Target="../charts/chart180.xml"/><Relationship Id="rId5" Type="http://schemas.openxmlformats.org/officeDocument/2006/relationships/chart" Target="../charts/chart179.xml"/><Relationship Id="rId4" Type="http://schemas.openxmlformats.org/officeDocument/2006/relationships/image" Target="../media/image28.emf"/></Relationships>
</file>

<file path=ppt/slides/_rels/slide660.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68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1.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68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2.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68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3.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69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4.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69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5.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69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6.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69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7.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69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8.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69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9.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69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xml.rels><?xml version="1.0" encoding="UTF-8" standalone="yes"?>
<Relationships xmlns="http://schemas.openxmlformats.org/package/2006/relationships"><Relationship Id="rId8" Type="http://schemas.openxmlformats.org/officeDocument/2006/relationships/chart" Target="../charts/chart185.xml"/><Relationship Id="rId3" Type="http://schemas.openxmlformats.org/officeDocument/2006/relationships/oleObject" Target="../embeddings/oleObject27.bin"/><Relationship Id="rId7" Type="http://schemas.openxmlformats.org/officeDocument/2006/relationships/chart" Target="../charts/chart184.xml"/><Relationship Id="rId2" Type="http://schemas.openxmlformats.org/officeDocument/2006/relationships/slideLayout" Target="../slideLayouts/slideLayout7.xml"/><Relationship Id="rId1" Type="http://schemas.openxmlformats.org/officeDocument/2006/relationships/tags" Target="../tags/tag94.xml"/><Relationship Id="rId6" Type="http://schemas.openxmlformats.org/officeDocument/2006/relationships/chart" Target="../charts/chart183.xml"/><Relationship Id="rId5" Type="http://schemas.openxmlformats.org/officeDocument/2006/relationships/chart" Target="../charts/chart182.xml"/><Relationship Id="rId4" Type="http://schemas.openxmlformats.org/officeDocument/2006/relationships/image" Target="../media/image28.emf"/></Relationships>
</file>

<file path=ppt/slides/_rels/slide670.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69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1.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69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2.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69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3.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70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4.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70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5.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70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6.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70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7.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70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8.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70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9.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70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xml.rels><?xml version="1.0" encoding="UTF-8" standalone="yes"?>
<Relationships xmlns="http://schemas.openxmlformats.org/package/2006/relationships"><Relationship Id="rId8" Type="http://schemas.openxmlformats.org/officeDocument/2006/relationships/chart" Target="../charts/chart189.xml"/><Relationship Id="rId3" Type="http://schemas.openxmlformats.org/officeDocument/2006/relationships/oleObject" Target="../embeddings/oleObject27.bin"/><Relationship Id="rId7" Type="http://schemas.openxmlformats.org/officeDocument/2006/relationships/chart" Target="../charts/chart188.xml"/><Relationship Id="rId2" Type="http://schemas.openxmlformats.org/officeDocument/2006/relationships/slideLayout" Target="../slideLayouts/slideLayout7.xml"/><Relationship Id="rId1" Type="http://schemas.openxmlformats.org/officeDocument/2006/relationships/tags" Target="../tags/tag95.xml"/><Relationship Id="rId6" Type="http://schemas.openxmlformats.org/officeDocument/2006/relationships/chart" Target="../charts/chart187.xml"/><Relationship Id="rId5" Type="http://schemas.openxmlformats.org/officeDocument/2006/relationships/chart" Target="../charts/chart186.xml"/><Relationship Id="rId4" Type="http://schemas.openxmlformats.org/officeDocument/2006/relationships/image" Target="../media/image28.emf"/></Relationships>
</file>

<file path=ppt/slides/_rels/slide680.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70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1.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70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2.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70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3.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71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4.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71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5.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71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6.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71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7.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71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8.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71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9.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71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92.xml"/><Relationship Id="rId2" Type="http://schemas.openxmlformats.org/officeDocument/2006/relationships/slideLayout" Target="../slideLayouts/slideLayout7.xml"/><Relationship Id="rId1" Type="http://schemas.openxmlformats.org/officeDocument/2006/relationships/tags" Target="../tags/tag96.xml"/><Relationship Id="rId6" Type="http://schemas.openxmlformats.org/officeDocument/2006/relationships/chart" Target="../charts/chart191.xml"/><Relationship Id="rId5" Type="http://schemas.openxmlformats.org/officeDocument/2006/relationships/chart" Target="../charts/chart190.xml"/><Relationship Id="rId4" Type="http://schemas.openxmlformats.org/officeDocument/2006/relationships/image" Target="../media/image28.emf"/></Relationships>
</file>

<file path=ppt/slides/_rels/slide690.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71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1.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71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2.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71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3.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72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4.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72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5.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722.xml"/><Relationship Id="rId6" Type="http://schemas.openxmlformats.org/officeDocument/2006/relationships/chart" Target="../charts/chart80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696.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723.xml"/><Relationship Id="rId6" Type="http://schemas.openxmlformats.org/officeDocument/2006/relationships/chart" Target="../charts/chart80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697.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724.xml"/><Relationship Id="rId6" Type="http://schemas.openxmlformats.org/officeDocument/2006/relationships/chart" Target="../charts/chart81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698.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tags" Target="../tags/tag725.xml"/><Relationship Id="rId6" Type="http://schemas.openxmlformats.org/officeDocument/2006/relationships/chart" Target="../charts/chart81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699.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7.xml"/><Relationship Id="rId1" Type="http://schemas.openxmlformats.org/officeDocument/2006/relationships/tags" Target="../tags/tag726.xml"/><Relationship Id="rId6" Type="http://schemas.openxmlformats.org/officeDocument/2006/relationships/chart" Target="../charts/chart81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chart" Target="../charts/chart7.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8" Type="http://schemas.openxmlformats.org/officeDocument/2006/relationships/chart" Target="../charts/chart196.xml"/><Relationship Id="rId3" Type="http://schemas.openxmlformats.org/officeDocument/2006/relationships/oleObject" Target="../embeddings/oleObject27.bin"/><Relationship Id="rId7" Type="http://schemas.openxmlformats.org/officeDocument/2006/relationships/chart" Target="../charts/chart195.xml"/><Relationship Id="rId2" Type="http://schemas.openxmlformats.org/officeDocument/2006/relationships/slideLayout" Target="../slideLayouts/slideLayout7.xml"/><Relationship Id="rId1" Type="http://schemas.openxmlformats.org/officeDocument/2006/relationships/tags" Target="../tags/tag97.xml"/><Relationship Id="rId6" Type="http://schemas.openxmlformats.org/officeDocument/2006/relationships/chart" Target="../charts/chart194.xml"/><Relationship Id="rId5" Type="http://schemas.openxmlformats.org/officeDocument/2006/relationships/chart" Target="../charts/chart193.xml"/><Relationship Id="rId4" Type="http://schemas.openxmlformats.org/officeDocument/2006/relationships/image" Target="../media/image28.emf"/></Relationships>
</file>

<file path=ppt/slides/_rels/slide700.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tags" Target="../tags/tag727.xml"/><Relationship Id="rId6" Type="http://schemas.openxmlformats.org/officeDocument/2006/relationships/chart" Target="../charts/chart81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1.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7.xml"/><Relationship Id="rId1" Type="http://schemas.openxmlformats.org/officeDocument/2006/relationships/tags" Target="../tags/tag728.xml"/><Relationship Id="rId6" Type="http://schemas.openxmlformats.org/officeDocument/2006/relationships/chart" Target="../charts/chart81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2.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7.xml"/><Relationship Id="rId1" Type="http://schemas.openxmlformats.org/officeDocument/2006/relationships/tags" Target="../tags/tag729.xml"/><Relationship Id="rId6" Type="http://schemas.openxmlformats.org/officeDocument/2006/relationships/chart" Target="../charts/chart81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3.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7.xml"/><Relationship Id="rId1" Type="http://schemas.openxmlformats.org/officeDocument/2006/relationships/tags" Target="../tags/tag730.xml"/><Relationship Id="rId6" Type="http://schemas.openxmlformats.org/officeDocument/2006/relationships/chart" Target="../charts/chart81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4.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7.xml"/><Relationship Id="rId1" Type="http://schemas.openxmlformats.org/officeDocument/2006/relationships/tags" Target="../tags/tag731.xml"/><Relationship Id="rId6" Type="http://schemas.openxmlformats.org/officeDocument/2006/relationships/chart" Target="../charts/chart81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5.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7.xml"/><Relationship Id="rId1" Type="http://schemas.openxmlformats.org/officeDocument/2006/relationships/tags" Target="../tags/tag732.xml"/><Relationship Id="rId6" Type="http://schemas.openxmlformats.org/officeDocument/2006/relationships/chart" Target="../charts/chart81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6.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7.xml"/><Relationship Id="rId1" Type="http://schemas.openxmlformats.org/officeDocument/2006/relationships/tags" Target="../tags/tag733.xml"/><Relationship Id="rId6" Type="http://schemas.openxmlformats.org/officeDocument/2006/relationships/chart" Target="../charts/chart81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7.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7.xml"/><Relationship Id="rId1" Type="http://schemas.openxmlformats.org/officeDocument/2006/relationships/tags" Target="../tags/tag734.xml"/><Relationship Id="rId6" Type="http://schemas.openxmlformats.org/officeDocument/2006/relationships/chart" Target="../charts/chart82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8.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7.xml"/><Relationship Id="rId1" Type="http://schemas.openxmlformats.org/officeDocument/2006/relationships/tags" Target="../tags/tag735.xml"/><Relationship Id="rId6" Type="http://schemas.openxmlformats.org/officeDocument/2006/relationships/chart" Target="../charts/chart82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9.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7.xml"/><Relationship Id="rId1" Type="http://schemas.openxmlformats.org/officeDocument/2006/relationships/tags" Target="../tags/tag736.xml"/><Relationship Id="rId6" Type="http://schemas.openxmlformats.org/officeDocument/2006/relationships/chart" Target="../charts/chart82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xml.rels><?xml version="1.0" encoding="UTF-8" standalone="yes"?>
<Relationships xmlns="http://schemas.openxmlformats.org/package/2006/relationships"><Relationship Id="rId8" Type="http://schemas.openxmlformats.org/officeDocument/2006/relationships/chart" Target="../charts/chart200.xml"/><Relationship Id="rId3" Type="http://schemas.openxmlformats.org/officeDocument/2006/relationships/oleObject" Target="../embeddings/oleObject27.bin"/><Relationship Id="rId7" Type="http://schemas.openxmlformats.org/officeDocument/2006/relationships/chart" Target="../charts/chart199.xml"/><Relationship Id="rId2" Type="http://schemas.openxmlformats.org/officeDocument/2006/relationships/slideLayout" Target="../slideLayouts/slideLayout7.xml"/><Relationship Id="rId1" Type="http://schemas.openxmlformats.org/officeDocument/2006/relationships/tags" Target="../tags/tag98.xml"/><Relationship Id="rId6" Type="http://schemas.openxmlformats.org/officeDocument/2006/relationships/chart" Target="../charts/chart198.xml"/><Relationship Id="rId5" Type="http://schemas.openxmlformats.org/officeDocument/2006/relationships/chart" Target="../charts/chart197.xml"/><Relationship Id="rId4" Type="http://schemas.openxmlformats.org/officeDocument/2006/relationships/image" Target="../media/image28.emf"/></Relationships>
</file>

<file path=ppt/slides/_rels/slide710.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737.xml"/><Relationship Id="rId6" Type="http://schemas.openxmlformats.org/officeDocument/2006/relationships/chart" Target="../charts/chart82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1.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7.xml"/><Relationship Id="rId1" Type="http://schemas.openxmlformats.org/officeDocument/2006/relationships/tags" Target="../tags/tag738.xml"/><Relationship Id="rId6" Type="http://schemas.openxmlformats.org/officeDocument/2006/relationships/chart" Target="../charts/chart82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2.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7.xml"/><Relationship Id="rId1" Type="http://schemas.openxmlformats.org/officeDocument/2006/relationships/tags" Target="../tags/tag739.xml"/><Relationship Id="rId6" Type="http://schemas.openxmlformats.org/officeDocument/2006/relationships/chart" Target="../charts/chart82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3.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7.xml"/><Relationship Id="rId1" Type="http://schemas.openxmlformats.org/officeDocument/2006/relationships/tags" Target="../tags/tag740.xml"/><Relationship Id="rId6" Type="http://schemas.openxmlformats.org/officeDocument/2006/relationships/chart" Target="../charts/chart82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4.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7.xml"/><Relationship Id="rId1" Type="http://schemas.openxmlformats.org/officeDocument/2006/relationships/tags" Target="../tags/tag741.xml"/><Relationship Id="rId6" Type="http://schemas.openxmlformats.org/officeDocument/2006/relationships/chart" Target="../charts/chart82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5.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7.xml"/><Relationship Id="rId1" Type="http://schemas.openxmlformats.org/officeDocument/2006/relationships/tags" Target="../tags/tag742.xml"/><Relationship Id="rId6" Type="http://schemas.openxmlformats.org/officeDocument/2006/relationships/chart" Target="../charts/chart82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6.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7.xml"/><Relationship Id="rId1" Type="http://schemas.openxmlformats.org/officeDocument/2006/relationships/tags" Target="../tags/tag743.xml"/><Relationship Id="rId6" Type="http://schemas.openxmlformats.org/officeDocument/2006/relationships/chart" Target="../charts/chart82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7.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7.xml"/><Relationship Id="rId1" Type="http://schemas.openxmlformats.org/officeDocument/2006/relationships/tags" Target="../tags/tag744.xml"/><Relationship Id="rId6" Type="http://schemas.openxmlformats.org/officeDocument/2006/relationships/chart" Target="../charts/chart83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8.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7.xml"/><Relationship Id="rId1" Type="http://schemas.openxmlformats.org/officeDocument/2006/relationships/tags" Target="../tags/tag745.xml"/><Relationship Id="rId6" Type="http://schemas.openxmlformats.org/officeDocument/2006/relationships/chart" Target="../charts/chart83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9.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7.xml"/><Relationship Id="rId1" Type="http://schemas.openxmlformats.org/officeDocument/2006/relationships/tags" Target="../tags/tag746.xml"/><Relationship Id="rId6" Type="http://schemas.openxmlformats.org/officeDocument/2006/relationships/chart" Target="../charts/chart83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03.xml"/><Relationship Id="rId2" Type="http://schemas.openxmlformats.org/officeDocument/2006/relationships/slideLayout" Target="../slideLayouts/slideLayout7.xml"/><Relationship Id="rId1" Type="http://schemas.openxmlformats.org/officeDocument/2006/relationships/tags" Target="../tags/tag99.xml"/><Relationship Id="rId6" Type="http://schemas.openxmlformats.org/officeDocument/2006/relationships/chart" Target="../charts/chart202.xml"/><Relationship Id="rId5" Type="http://schemas.openxmlformats.org/officeDocument/2006/relationships/chart" Target="../charts/chart201.xml"/><Relationship Id="rId4" Type="http://schemas.openxmlformats.org/officeDocument/2006/relationships/image" Target="../media/image28.emf"/></Relationships>
</file>

<file path=ppt/slides/_rels/slide720.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7.xml"/><Relationship Id="rId1" Type="http://schemas.openxmlformats.org/officeDocument/2006/relationships/tags" Target="../tags/tag747.xml"/><Relationship Id="rId6" Type="http://schemas.openxmlformats.org/officeDocument/2006/relationships/chart" Target="../charts/chart83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1.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7.xml"/><Relationship Id="rId1" Type="http://schemas.openxmlformats.org/officeDocument/2006/relationships/tags" Target="../tags/tag748.xml"/><Relationship Id="rId6" Type="http://schemas.openxmlformats.org/officeDocument/2006/relationships/chart" Target="../charts/chart83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2.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7.xml"/><Relationship Id="rId1" Type="http://schemas.openxmlformats.org/officeDocument/2006/relationships/tags" Target="../tags/tag749.xml"/><Relationship Id="rId6" Type="http://schemas.openxmlformats.org/officeDocument/2006/relationships/chart" Target="../charts/chart83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3.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7.xml"/><Relationship Id="rId1" Type="http://schemas.openxmlformats.org/officeDocument/2006/relationships/tags" Target="../tags/tag750.xml"/><Relationship Id="rId6" Type="http://schemas.openxmlformats.org/officeDocument/2006/relationships/chart" Target="../charts/chart83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4.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7.xml"/><Relationship Id="rId1" Type="http://schemas.openxmlformats.org/officeDocument/2006/relationships/tags" Target="../tags/tag751.xml"/><Relationship Id="rId6" Type="http://schemas.openxmlformats.org/officeDocument/2006/relationships/chart" Target="../charts/chart83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5.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7.xml"/><Relationship Id="rId1" Type="http://schemas.openxmlformats.org/officeDocument/2006/relationships/tags" Target="../tags/tag752.xml"/><Relationship Id="rId6" Type="http://schemas.openxmlformats.org/officeDocument/2006/relationships/chart" Target="../charts/chart83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6.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7.xml"/><Relationship Id="rId1" Type="http://schemas.openxmlformats.org/officeDocument/2006/relationships/tags" Target="../tags/tag753.xml"/><Relationship Id="rId6" Type="http://schemas.openxmlformats.org/officeDocument/2006/relationships/chart" Target="../charts/chart83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7.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7.xml"/><Relationship Id="rId1" Type="http://schemas.openxmlformats.org/officeDocument/2006/relationships/tags" Target="../tags/tag754.xml"/><Relationship Id="rId6" Type="http://schemas.openxmlformats.org/officeDocument/2006/relationships/chart" Target="../charts/chart84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8.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7.xml"/><Relationship Id="rId1" Type="http://schemas.openxmlformats.org/officeDocument/2006/relationships/tags" Target="../tags/tag755.xml"/><Relationship Id="rId6" Type="http://schemas.openxmlformats.org/officeDocument/2006/relationships/chart" Target="../charts/chart84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9.xml.rels><?xml version="1.0" encoding="UTF-8" standalone="yes"?>
<Relationships xmlns="http://schemas.openxmlformats.org/package/2006/relationships"><Relationship Id="rId3" Type="http://schemas.openxmlformats.org/officeDocument/2006/relationships/notesSlide" Target="../notesSlides/notesSlide101.xml"/><Relationship Id="rId2" Type="http://schemas.openxmlformats.org/officeDocument/2006/relationships/slideLayout" Target="../slideLayouts/slideLayout7.xml"/><Relationship Id="rId1" Type="http://schemas.openxmlformats.org/officeDocument/2006/relationships/tags" Target="../tags/tag756.xml"/><Relationship Id="rId6" Type="http://schemas.openxmlformats.org/officeDocument/2006/relationships/chart" Target="../charts/chart84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xml.rels><?xml version="1.0" encoding="UTF-8" standalone="yes"?>
<Relationships xmlns="http://schemas.openxmlformats.org/package/2006/relationships"><Relationship Id="rId8" Type="http://schemas.openxmlformats.org/officeDocument/2006/relationships/chart" Target="../charts/chart207.xml"/><Relationship Id="rId3" Type="http://schemas.openxmlformats.org/officeDocument/2006/relationships/oleObject" Target="../embeddings/oleObject27.bin"/><Relationship Id="rId7" Type="http://schemas.openxmlformats.org/officeDocument/2006/relationships/chart" Target="../charts/chart206.xml"/><Relationship Id="rId2" Type="http://schemas.openxmlformats.org/officeDocument/2006/relationships/slideLayout" Target="../slideLayouts/slideLayout7.xml"/><Relationship Id="rId1" Type="http://schemas.openxmlformats.org/officeDocument/2006/relationships/tags" Target="../tags/tag100.xml"/><Relationship Id="rId6" Type="http://schemas.openxmlformats.org/officeDocument/2006/relationships/chart" Target="../charts/chart205.xml"/><Relationship Id="rId5" Type="http://schemas.openxmlformats.org/officeDocument/2006/relationships/chart" Target="../charts/chart204.xml"/><Relationship Id="rId4" Type="http://schemas.openxmlformats.org/officeDocument/2006/relationships/image" Target="../media/image28.emf"/></Relationships>
</file>

<file path=ppt/slides/_rels/slide730.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7.xml"/><Relationship Id="rId1" Type="http://schemas.openxmlformats.org/officeDocument/2006/relationships/tags" Target="../tags/tag757.xml"/><Relationship Id="rId6" Type="http://schemas.openxmlformats.org/officeDocument/2006/relationships/chart" Target="../charts/chart84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1.xml.rels><?xml version="1.0" encoding="UTF-8" standalone="yes"?>
<Relationships xmlns="http://schemas.openxmlformats.org/package/2006/relationships"><Relationship Id="rId3" Type="http://schemas.openxmlformats.org/officeDocument/2006/relationships/notesSlide" Target="../notesSlides/notesSlide103.xml"/><Relationship Id="rId2" Type="http://schemas.openxmlformats.org/officeDocument/2006/relationships/slideLayout" Target="../slideLayouts/slideLayout7.xml"/><Relationship Id="rId1" Type="http://schemas.openxmlformats.org/officeDocument/2006/relationships/tags" Target="../tags/tag758.xml"/><Relationship Id="rId6" Type="http://schemas.openxmlformats.org/officeDocument/2006/relationships/chart" Target="../charts/chart84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2.xml.rels><?xml version="1.0" encoding="UTF-8" standalone="yes"?>
<Relationships xmlns="http://schemas.openxmlformats.org/package/2006/relationships"><Relationship Id="rId3" Type="http://schemas.openxmlformats.org/officeDocument/2006/relationships/notesSlide" Target="../notesSlides/notesSlide104.xml"/><Relationship Id="rId2" Type="http://schemas.openxmlformats.org/officeDocument/2006/relationships/slideLayout" Target="../slideLayouts/slideLayout7.xml"/><Relationship Id="rId1" Type="http://schemas.openxmlformats.org/officeDocument/2006/relationships/tags" Target="../tags/tag759.xml"/><Relationship Id="rId6" Type="http://schemas.openxmlformats.org/officeDocument/2006/relationships/chart" Target="../charts/chart84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3.xml.rels><?xml version="1.0" encoding="UTF-8" standalone="yes"?>
<Relationships xmlns="http://schemas.openxmlformats.org/package/2006/relationships"><Relationship Id="rId3" Type="http://schemas.openxmlformats.org/officeDocument/2006/relationships/notesSlide" Target="../notesSlides/notesSlide105.xml"/><Relationship Id="rId2" Type="http://schemas.openxmlformats.org/officeDocument/2006/relationships/slideLayout" Target="../slideLayouts/slideLayout7.xml"/><Relationship Id="rId1" Type="http://schemas.openxmlformats.org/officeDocument/2006/relationships/tags" Target="../tags/tag760.xml"/><Relationship Id="rId6" Type="http://schemas.openxmlformats.org/officeDocument/2006/relationships/chart" Target="../charts/chart84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4.xml.rels><?xml version="1.0" encoding="UTF-8" standalone="yes"?>
<Relationships xmlns="http://schemas.openxmlformats.org/package/2006/relationships"><Relationship Id="rId3" Type="http://schemas.openxmlformats.org/officeDocument/2006/relationships/notesSlide" Target="../notesSlides/notesSlide106.xml"/><Relationship Id="rId2" Type="http://schemas.openxmlformats.org/officeDocument/2006/relationships/slideLayout" Target="../slideLayouts/slideLayout7.xml"/><Relationship Id="rId1" Type="http://schemas.openxmlformats.org/officeDocument/2006/relationships/tags" Target="../tags/tag761.xml"/><Relationship Id="rId6" Type="http://schemas.openxmlformats.org/officeDocument/2006/relationships/chart" Target="../charts/chart84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5.xml.rels><?xml version="1.0" encoding="UTF-8" standalone="yes"?>
<Relationships xmlns="http://schemas.openxmlformats.org/package/2006/relationships"><Relationship Id="rId3" Type="http://schemas.openxmlformats.org/officeDocument/2006/relationships/notesSlide" Target="../notesSlides/notesSlide107.xml"/><Relationship Id="rId2" Type="http://schemas.openxmlformats.org/officeDocument/2006/relationships/slideLayout" Target="../slideLayouts/slideLayout7.xml"/><Relationship Id="rId1" Type="http://schemas.openxmlformats.org/officeDocument/2006/relationships/tags" Target="../tags/tag762.xml"/><Relationship Id="rId6" Type="http://schemas.openxmlformats.org/officeDocument/2006/relationships/chart" Target="../charts/chart84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6.xml.rels><?xml version="1.0" encoding="UTF-8" standalone="yes"?>
<Relationships xmlns="http://schemas.openxmlformats.org/package/2006/relationships"><Relationship Id="rId3" Type="http://schemas.openxmlformats.org/officeDocument/2006/relationships/notesSlide" Target="../notesSlides/notesSlide108.xml"/><Relationship Id="rId2" Type="http://schemas.openxmlformats.org/officeDocument/2006/relationships/slideLayout" Target="../slideLayouts/slideLayout7.xml"/><Relationship Id="rId1" Type="http://schemas.openxmlformats.org/officeDocument/2006/relationships/tags" Target="../tags/tag763.xml"/><Relationship Id="rId6" Type="http://schemas.openxmlformats.org/officeDocument/2006/relationships/chart" Target="../charts/chart84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7.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7.xml"/><Relationship Id="rId1" Type="http://schemas.openxmlformats.org/officeDocument/2006/relationships/tags" Target="../tags/tag764.xml"/><Relationship Id="rId6" Type="http://schemas.openxmlformats.org/officeDocument/2006/relationships/chart" Target="../charts/chart85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8.xml.rels><?xml version="1.0" encoding="UTF-8" standalone="yes"?>
<Relationships xmlns="http://schemas.openxmlformats.org/package/2006/relationships"><Relationship Id="rId3" Type="http://schemas.openxmlformats.org/officeDocument/2006/relationships/notesSlide" Target="../notesSlides/notesSlide110.xml"/><Relationship Id="rId2" Type="http://schemas.openxmlformats.org/officeDocument/2006/relationships/slideLayout" Target="../slideLayouts/slideLayout7.xml"/><Relationship Id="rId1" Type="http://schemas.openxmlformats.org/officeDocument/2006/relationships/tags" Target="../tags/tag765.xml"/><Relationship Id="rId6" Type="http://schemas.openxmlformats.org/officeDocument/2006/relationships/chart" Target="../charts/chart85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9.xml.rels><?xml version="1.0" encoding="UTF-8" standalone="yes"?>
<Relationships xmlns="http://schemas.openxmlformats.org/package/2006/relationships"><Relationship Id="rId3" Type="http://schemas.openxmlformats.org/officeDocument/2006/relationships/notesSlide" Target="../notesSlides/notesSlide111.xml"/><Relationship Id="rId2" Type="http://schemas.openxmlformats.org/officeDocument/2006/relationships/slideLayout" Target="../slideLayouts/slideLayout7.xml"/><Relationship Id="rId1" Type="http://schemas.openxmlformats.org/officeDocument/2006/relationships/tags" Target="../tags/tag766.xml"/><Relationship Id="rId6" Type="http://schemas.openxmlformats.org/officeDocument/2006/relationships/chart" Target="../charts/chart85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xml.rels><?xml version="1.0" encoding="UTF-8" standalone="yes"?>
<Relationships xmlns="http://schemas.openxmlformats.org/package/2006/relationships"><Relationship Id="rId8" Type="http://schemas.openxmlformats.org/officeDocument/2006/relationships/chart" Target="../charts/chart211.xml"/><Relationship Id="rId3" Type="http://schemas.openxmlformats.org/officeDocument/2006/relationships/oleObject" Target="../embeddings/oleObject27.bin"/><Relationship Id="rId7" Type="http://schemas.openxmlformats.org/officeDocument/2006/relationships/chart" Target="../charts/chart210.xml"/><Relationship Id="rId2" Type="http://schemas.openxmlformats.org/officeDocument/2006/relationships/slideLayout" Target="../slideLayouts/slideLayout7.xml"/><Relationship Id="rId1" Type="http://schemas.openxmlformats.org/officeDocument/2006/relationships/tags" Target="../tags/tag101.xml"/><Relationship Id="rId6" Type="http://schemas.openxmlformats.org/officeDocument/2006/relationships/chart" Target="../charts/chart209.xml"/><Relationship Id="rId5" Type="http://schemas.openxmlformats.org/officeDocument/2006/relationships/chart" Target="../charts/chart208.xml"/><Relationship Id="rId4" Type="http://schemas.openxmlformats.org/officeDocument/2006/relationships/image" Target="../media/image28.emf"/></Relationships>
</file>

<file path=ppt/slides/_rels/slide740.xml.rels><?xml version="1.0" encoding="UTF-8" standalone="yes"?>
<Relationships xmlns="http://schemas.openxmlformats.org/package/2006/relationships"><Relationship Id="rId3" Type="http://schemas.openxmlformats.org/officeDocument/2006/relationships/notesSlide" Target="../notesSlides/notesSlide112.xml"/><Relationship Id="rId2" Type="http://schemas.openxmlformats.org/officeDocument/2006/relationships/slideLayout" Target="../slideLayouts/slideLayout7.xml"/><Relationship Id="rId1" Type="http://schemas.openxmlformats.org/officeDocument/2006/relationships/tags" Target="../tags/tag767.xml"/><Relationship Id="rId6" Type="http://schemas.openxmlformats.org/officeDocument/2006/relationships/chart" Target="../charts/chart85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1.xml.rels><?xml version="1.0" encoding="UTF-8" standalone="yes"?>
<Relationships xmlns="http://schemas.openxmlformats.org/package/2006/relationships"><Relationship Id="rId3" Type="http://schemas.openxmlformats.org/officeDocument/2006/relationships/notesSlide" Target="../notesSlides/notesSlide113.xml"/><Relationship Id="rId2" Type="http://schemas.openxmlformats.org/officeDocument/2006/relationships/slideLayout" Target="../slideLayouts/slideLayout7.xml"/><Relationship Id="rId1" Type="http://schemas.openxmlformats.org/officeDocument/2006/relationships/tags" Target="../tags/tag768.xml"/><Relationship Id="rId6" Type="http://schemas.openxmlformats.org/officeDocument/2006/relationships/chart" Target="../charts/chart85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2.xml.rels><?xml version="1.0" encoding="UTF-8" standalone="yes"?>
<Relationships xmlns="http://schemas.openxmlformats.org/package/2006/relationships"><Relationship Id="rId3" Type="http://schemas.openxmlformats.org/officeDocument/2006/relationships/notesSlide" Target="../notesSlides/notesSlide114.xml"/><Relationship Id="rId2" Type="http://schemas.openxmlformats.org/officeDocument/2006/relationships/slideLayout" Target="../slideLayouts/slideLayout7.xml"/><Relationship Id="rId1" Type="http://schemas.openxmlformats.org/officeDocument/2006/relationships/tags" Target="../tags/tag769.xml"/><Relationship Id="rId6" Type="http://schemas.openxmlformats.org/officeDocument/2006/relationships/chart" Target="../charts/chart85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3.xml.rels><?xml version="1.0" encoding="UTF-8" standalone="yes"?>
<Relationships xmlns="http://schemas.openxmlformats.org/package/2006/relationships"><Relationship Id="rId3" Type="http://schemas.openxmlformats.org/officeDocument/2006/relationships/notesSlide" Target="../notesSlides/notesSlide115.xml"/><Relationship Id="rId2" Type="http://schemas.openxmlformats.org/officeDocument/2006/relationships/slideLayout" Target="../slideLayouts/slideLayout7.xml"/><Relationship Id="rId1" Type="http://schemas.openxmlformats.org/officeDocument/2006/relationships/tags" Target="../tags/tag770.xml"/><Relationship Id="rId6" Type="http://schemas.openxmlformats.org/officeDocument/2006/relationships/chart" Target="../charts/chart85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4.xml.rels><?xml version="1.0" encoding="UTF-8" standalone="yes"?>
<Relationships xmlns="http://schemas.openxmlformats.org/package/2006/relationships"><Relationship Id="rId3" Type="http://schemas.openxmlformats.org/officeDocument/2006/relationships/notesSlide" Target="../notesSlides/notesSlide116.xml"/><Relationship Id="rId2" Type="http://schemas.openxmlformats.org/officeDocument/2006/relationships/slideLayout" Target="../slideLayouts/slideLayout7.xml"/><Relationship Id="rId1" Type="http://schemas.openxmlformats.org/officeDocument/2006/relationships/tags" Target="../tags/tag771.xml"/><Relationship Id="rId6" Type="http://schemas.openxmlformats.org/officeDocument/2006/relationships/chart" Target="../charts/chart85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5.xml.rels><?xml version="1.0" encoding="UTF-8" standalone="yes"?>
<Relationships xmlns="http://schemas.openxmlformats.org/package/2006/relationships"><Relationship Id="rId3" Type="http://schemas.openxmlformats.org/officeDocument/2006/relationships/notesSlide" Target="../notesSlides/notesSlide117.xml"/><Relationship Id="rId2" Type="http://schemas.openxmlformats.org/officeDocument/2006/relationships/slideLayout" Target="../slideLayouts/slideLayout7.xml"/><Relationship Id="rId1" Type="http://schemas.openxmlformats.org/officeDocument/2006/relationships/tags" Target="../tags/tag772.xml"/><Relationship Id="rId6" Type="http://schemas.openxmlformats.org/officeDocument/2006/relationships/chart" Target="../charts/chart85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6.xml.rels><?xml version="1.0" encoding="UTF-8" standalone="yes"?>
<Relationships xmlns="http://schemas.openxmlformats.org/package/2006/relationships"><Relationship Id="rId3" Type="http://schemas.openxmlformats.org/officeDocument/2006/relationships/notesSlide" Target="../notesSlides/notesSlide118.xml"/><Relationship Id="rId2" Type="http://schemas.openxmlformats.org/officeDocument/2006/relationships/slideLayout" Target="../slideLayouts/slideLayout7.xml"/><Relationship Id="rId1" Type="http://schemas.openxmlformats.org/officeDocument/2006/relationships/tags" Target="../tags/tag773.xml"/><Relationship Id="rId6" Type="http://schemas.openxmlformats.org/officeDocument/2006/relationships/chart" Target="../charts/chart85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7.xml.rels><?xml version="1.0" encoding="UTF-8" standalone="yes"?>
<Relationships xmlns="http://schemas.openxmlformats.org/package/2006/relationships"><Relationship Id="rId3" Type="http://schemas.openxmlformats.org/officeDocument/2006/relationships/notesSlide" Target="../notesSlides/notesSlide119.xml"/><Relationship Id="rId2" Type="http://schemas.openxmlformats.org/officeDocument/2006/relationships/slideLayout" Target="../slideLayouts/slideLayout7.xml"/><Relationship Id="rId1" Type="http://schemas.openxmlformats.org/officeDocument/2006/relationships/tags" Target="../tags/tag774.xml"/><Relationship Id="rId6" Type="http://schemas.openxmlformats.org/officeDocument/2006/relationships/chart" Target="../charts/chart86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8.xml.rels><?xml version="1.0" encoding="UTF-8" standalone="yes"?>
<Relationships xmlns="http://schemas.openxmlformats.org/package/2006/relationships"><Relationship Id="rId3" Type="http://schemas.openxmlformats.org/officeDocument/2006/relationships/notesSlide" Target="../notesSlides/notesSlide120.xml"/><Relationship Id="rId2" Type="http://schemas.openxmlformats.org/officeDocument/2006/relationships/slideLayout" Target="../slideLayouts/slideLayout7.xml"/><Relationship Id="rId1" Type="http://schemas.openxmlformats.org/officeDocument/2006/relationships/tags" Target="../tags/tag775.xml"/><Relationship Id="rId6" Type="http://schemas.openxmlformats.org/officeDocument/2006/relationships/chart" Target="../charts/chart86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9.xml.rels><?xml version="1.0" encoding="UTF-8" standalone="yes"?>
<Relationships xmlns="http://schemas.openxmlformats.org/package/2006/relationships"><Relationship Id="rId3" Type="http://schemas.openxmlformats.org/officeDocument/2006/relationships/notesSlide" Target="../notesSlides/notesSlide121.xml"/><Relationship Id="rId2" Type="http://schemas.openxmlformats.org/officeDocument/2006/relationships/slideLayout" Target="../slideLayouts/slideLayout7.xml"/><Relationship Id="rId1" Type="http://schemas.openxmlformats.org/officeDocument/2006/relationships/tags" Target="../tags/tag776.xml"/><Relationship Id="rId6" Type="http://schemas.openxmlformats.org/officeDocument/2006/relationships/chart" Target="../charts/chart86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14.xml"/><Relationship Id="rId2" Type="http://schemas.openxmlformats.org/officeDocument/2006/relationships/slideLayout" Target="../slideLayouts/slideLayout7.xml"/><Relationship Id="rId1" Type="http://schemas.openxmlformats.org/officeDocument/2006/relationships/tags" Target="../tags/tag102.xml"/><Relationship Id="rId6" Type="http://schemas.openxmlformats.org/officeDocument/2006/relationships/chart" Target="../charts/chart213.xml"/><Relationship Id="rId5" Type="http://schemas.openxmlformats.org/officeDocument/2006/relationships/chart" Target="../charts/chart212.xml"/><Relationship Id="rId4" Type="http://schemas.openxmlformats.org/officeDocument/2006/relationships/image" Target="../media/image28.emf"/></Relationships>
</file>

<file path=ppt/slides/_rels/slide750.xml.rels><?xml version="1.0" encoding="UTF-8" standalone="yes"?>
<Relationships xmlns="http://schemas.openxmlformats.org/package/2006/relationships"><Relationship Id="rId3" Type="http://schemas.openxmlformats.org/officeDocument/2006/relationships/notesSlide" Target="../notesSlides/notesSlide122.xml"/><Relationship Id="rId2" Type="http://schemas.openxmlformats.org/officeDocument/2006/relationships/slideLayout" Target="../slideLayouts/slideLayout7.xml"/><Relationship Id="rId1" Type="http://schemas.openxmlformats.org/officeDocument/2006/relationships/tags" Target="../tags/tag777.xml"/><Relationship Id="rId6" Type="http://schemas.openxmlformats.org/officeDocument/2006/relationships/chart" Target="../charts/chart86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1.xml.rels><?xml version="1.0" encoding="UTF-8" standalone="yes"?>
<Relationships xmlns="http://schemas.openxmlformats.org/package/2006/relationships"><Relationship Id="rId3" Type="http://schemas.openxmlformats.org/officeDocument/2006/relationships/notesSlide" Target="../notesSlides/notesSlide123.xml"/><Relationship Id="rId2" Type="http://schemas.openxmlformats.org/officeDocument/2006/relationships/slideLayout" Target="../slideLayouts/slideLayout7.xml"/><Relationship Id="rId1" Type="http://schemas.openxmlformats.org/officeDocument/2006/relationships/tags" Target="../tags/tag778.xml"/><Relationship Id="rId6" Type="http://schemas.openxmlformats.org/officeDocument/2006/relationships/chart" Target="../charts/chart86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2.xml.rels><?xml version="1.0" encoding="UTF-8" standalone="yes"?>
<Relationships xmlns="http://schemas.openxmlformats.org/package/2006/relationships"><Relationship Id="rId3" Type="http://schemas.openxmlformats.org/officeDocument/2006/relationships/notesSlide" Target="../notesSlides/notesSlide124.xml"/><Relationship Id="rId2" Type="http://schemas.openxmlformats.org/officeDocument/2006/relationships/slideLayout" Target="../slideLayouts/slideLayout7.xml"/><Relationship Id="rId1" Type="http://schemas.openxmlformats.org/officeDocument/2006/relationships/tags" Target="../tags/tag779.xml"/><Relationship Id="rId6" Type="http://schemas.openxmlformats.org/officeDocument/2006/relationships/chart" Target="../charts/chart86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3.xml.rels><?xml version="1.0" encoding="UTF-8" standalone="yes"?>
<Relationships xmlns="http://schemas.openxmlformats.org/package/2006/relationships"><Relationship Id="rId3" Type="http://schemas.openxmlformats.org/officeDocument/2006/relationships/notesSlide" Target="../notesSlides/notesSlide125.xml"/><Relationship Id="rId2" Type="http://schemas.openxmlformats.org/officeDocument/2006/relationships/slideLayout" Target="../slideLayouts/slideLayout7.xml"/><Relationship Id="rId1" Type="http://schemas.openxmlformats.org/officeDocument/2006/relationships/tags" Target="../tags/tag780.xml"/><Relationship Id="rId6" Type="http://schemas.openxmlformats.org/officeDocument/2006/relationships/chart" Target="../charts/chart86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4.xml.rels><?xml version="1.0" encoding="UTF-8" standalone="yes"?>
<Relationships xmlns="http://schemas.openxmlformats.org/package/2006/relationships"><Relationship Id="rId3" Type="http://schemas.openxmlformats.org/officeDocument/2006/relationships/notesSlide" Target="../notesSlides/notesSlide126.xml"/><Relationship Id="rId2" Type="http://schemas.openxmlformats.org/officeDocument/2006/relationships/slideLayout" Target="../slideLayouts/slideLayout7.xml"/><Relationship Id="rId1" Type="http://schemas.openxmlformats.org/officeDocument/2006/relationships/tags" Target="../tags/tag781.xml"/><Relationship Id="rId6" Type="http://schemas.openxmlformats.org/officeDocument/2006/relationships/chart" Target="../charts/chart86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5.xml.rels><?xml version="1.0" encoding="UTF-8" standalone="yes"?>
<Relationships xmlns="http://schemas.openxmlformats.org/package/2006/relationships"><Relationship Id="rId3" Type="http://schemas.openxmlformats.org/officeDocument/2006/relationships/notesSlide" Target="../notesSlides/notesSlide127.xml"/><Relationship Id="rId2" Type="http://schemas.openxmlformats.org/officeDocument/2006/relationships/slideLayout" Target="../slideLayouts/slideLayout7.xml"/><Relationship Id="rId1" Type="http://schemas.openxmlformats.org/officeDocument/2006/relationships/tags" Target="../tags/tag782.xml"/><Relationship Id="rId6" Type="http://schemas.openxmlformats.org/officeDocument/2006/relationships/chart" Target="../charts/chart86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6.xml.rels><?xml version="1.0" encoding="UTF-8" standalone="yes"?>
<Relationships xmlns="http://schemas.openxmlformats.org/package/2006/relationships"><Relationship Id="rId3" Type="http://schemas.openxmlformats.org/officeDocument/2006/relationships/notesSlide" Target="../notesSlides/notesSlide128.xml"/><Relationship Id="rId2" Type="http://schemas.openxmlformats.org/officeDocument/2006/relationships/slideLayout" Target="../slideLayouts/slideLayout7.xml"/><Relationship Id="rId1" Type="http://schemas.openxmlformats.org/officeDocument/2006/relationships/tags" Target="../tags/tag783.xml"/><Relationship Id="rId6" Type="http://schemas.openxmlformats.org/officeDocument/2006/relationships/chart" Target="../charts/chart86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7.xml.rels><?xml version="1.0" encoding="UTF-8" standalone="yes"?>
<Relationships xmlns="http://schemas.openxmlformats.org/package/2006/relationships"><Relationship Id="rId3" Type="http://schemas.openxmlformats.org/officeDocument/2006/relationships/notesSlide" Target="../notesSlides/notesSlide129.xml"/><Relationship Id="rId2" Type="http://schemas.openxmlformats.org/officeDocument/2006/relationships/slideLayout" Target="../slideLayouts/slideLayout7.xml"/><Relationship Id="rId1" Type="http://schemas.openxmlformats.org/officeDocument/2006/relationships/tags" Target="../tags/tag784.xml"/><Relationship Id="rId6" Type="http://schemas.openxmlformats.org/officeDocument/2006/relationships/chart" Target="../charts/chart87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8.xml.rels><?xml version="1.0" encoding="UTF-8" standalone="yes"?>
<Relationships xmlns="http://schemas.openxmlformats.org/package/2006/relationships"><Relationship Id="rId3" Type="http://schemas.openxmlformats.org/officeDocument/2006/relationships/notesSlide" Target="../notesSlides/notesSlide130.xml"/><Relationship Id="rId2" Type="http://schemas.openxmlformats.org/officeDocument/2006/relationships/slideLayout" Target="../slideLayouts/slideLayout7.xml"/><Relationship Id="rId1" Type="http://schemas.openxmlformats.org/officeDocument/2006/relationships/tags" Target="../tags/tag785.xml"/><Relationship Id="rId6" Type="http://schemas.openxmlformats.org/officeDocument/2006/relationships/chart" Target="../charts/chart87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9.xml.rels><?xml version="1.0" encoding="UTF-8" standalone="yes"?>
<Relationships xmlns="http://schemas.openxmlformats.org/package/2006/relationships"><Relationship Id="rId3" Type="http://schemas.openxmlformats.org/officeDocument/2006/relationships/notesSlide" Target="../notesSlides/notesSlide131.xml"/><Relationship Id="rId2" Type="http://schemas.openxmlformats.org/officeDocument/2006/relationships/slideLayout" Target="../slideLayouts/slideLayout7.xml"/><Relationship Id="rId1" Type="http://schemas.openxmlformats.org/officeDocument/2006/relationships/tags" Target="../tags/tag786.xml"/><Relationship Id="rId6" Type="http://schemas.openxmlformats.org/officeDocument/2006/relationships/chart" Target="../charts/chart87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6.xml.rels><?xml version="1.0" encoding="UTF-8" standalone="yes"?>
<Relationships xmlns="http://schemas.openxmlformats.org/package/2006/relationships"><Relationship Id="rId8" Type="http://schemas.openxmlformats.org/officeDocument/2006/relationships/chart" Target="../charts/chart218.xml"/><Relationship Id="rId3" Type="http://schemas.openxmlformats.org/officeDocument/2006/relationships/oleObject" Target="../embeddings/oleObject27.bin"/><Relationship Id="rId7" Type="http://schemas.openxmlformats.org/officeDocument/2006/relationships/chart" Target="../charts/chart217.xml"/><Relationship Id="rId2" Type="http://schemas.openxmlformats.org/officeDocument/2006/relationships/slideLayout" Target="../slideLayouts/slideLayout7.xml"/><Relationship Id="rId1" Type="http://schemas.openxmlformats.org/officeDocument/2006/relationships/tags" Target="../tags/tag103.xml"/><Relationship Id="rId6" Type="http://schemas.openxmlformats.org/officeDocument/2006/relationships/chart" Target="../charts/chart216.xml"/><Relationship Id="rId5" Type="http://schemas.openxmlformats.org/officeDocument/2006/relationships/chart" Target="../charts/chart215.xml"/><Relationship Id="rId4" Type="http://schemas.openxmlformats.org/officeDocument/2006/relationships/image" Target="../media/image28.emf"/></Relationships>
</file>

<file path=ppt/slides/_rels/slide760.xml.rels><?xml version="1.0" encoding="UTF-8" standalone="yes"?>
<Relationships xmlns="http://schemas.openxmlformats.org/package/2006/relationships"><Relationship Id="rId3" Type="http://schemas.openxmlformats.org/officeDocument/2006/relationships/notesSlide" Target="../notesSlides/notesSlide132.xml"/><Relationship Id="rId2" Type="http://schemas.openxmlformats.org/officeDocument/2006/relationships/slideLayout" Target="../slideLayouts/slideLayout7.xml"/><Relationship Id="rId1" Type="http://schemas.openxmlformats.org/officeDocument/2006/relationships/tags" Target="../tags/tag787.xml"/><Relationship Id="rId6" Type="http://schemas.openxmlformats.org/officeDocument/2006/relationships/chart" Target="../charts/chart87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61.xml.rels><?xml version="1.0" encoding="UTF-8" standalone="yes"?>
<Relationships xmlns="http://schemas.openxmlformats.org/package/2006/relationships"><Relationship Id="rId3" Type="http://schemas.openxmlformats.org/officeDocument/2006/relationships/notesSlide" Target="../notesSlides/notesSlide133.xml"/><Relationship Id="rId2" Type="http://schemas.openxmlformats.org/officeDocument/2006/relationships/slideLayout" Target="../slideLayouts/slideLayout7.xml"/><Relationship Id="rId1" Type="http://schemas.openxmlformats.org/officeDocument/2006/relationships/tags" Target="../tags/tag788.xml"/><Relationship Id="rId6" Type="http://schemas.openxmlformats.org/officeDocument/2006/relationships/chart" Target="../charts/chart87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62.xml.rels><?xml version="1.0" encoding="UTF-8" standalone="yes"?>
<Relationships xmlns="http://schemas.openxmlformats.org/package/2006/relationships"><Relationship Id="rId3" Type="http://schemas.openxmlformats.org/officeDocument/2006/relationships/notesSlide" Target="../notesSlides/notesSlide134.xml"/><Relationship Id="rId2" Type="http://schemas.openxmlformats.org/officeDocument/2006/relationships/slideLayout" Target="../slideLayouts/slideLayout7.xml"/><Relationship Id="rId1" Type="http://schemas.openxmlformats.org/officeDocument/2006/relationships/tags" Target="../tags/tag789.xml"/><Relationship Id="rId6" Type="http://schemas.openxmlformats.org/officeDocument/2006/relationships/chart" Target="../charts/chart87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7.xml.rels><?xml version="1.0" encoding="UTF-8" standalone="yes"?>
<Relationships xmlns="http://schemas.openxmlformats.org/package/2006/relationships"><Relationship Id="rId8" Type="http://schemas.openxmlformats.org/officeDocument/2006/relationships/chart" Target="../charts/chart222.xml"/><Relationship Id="rId3" Type="http://schemas.openxmlformats.org/officeDocument/2006/relationships/oleObject" Target="../embeddings/oleObject27.bin"/><Relationship Id="rId7" Type="http://schemas.openxmlformats.org/officeDocument/2006/relationships/chart" Target="../charts/chart221.xml"/><Relationship Id="rId2" Type="http://schemas.openxmlformats.org/officeDocument/2006/relationships/slideLayout" Target="../slideLayouts/slideLayout7.xml"/><Relationship Id="rId1" Type="http://schemas.openxmlformats.org/officeDocument/2006/relationships/tags" Target="../tags/tag104.xml"/><Relationship Id="rId6" Type="http://schemas.openxmlformats.org/officeDocument/2006/relationships/chart" Target="../charts/chart220.xml"/><Relationship Id="rId5" Type="http://schemas.openxmlformats.org/officeDocument/2006/relationships/chart" Target="../charts/chart219.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25.xml"/><Relationship Id="rId2" Type="http://schemas.openxmlformats.org/officeDocument/2006/relationships/slideLayout" Target="../slideLayouts/slideLayout7.xml"/><Relationship Id="rId1" Type="http://schemas.openxmlformats.org/officeDocument/2006/relationships/tags" Target="../tags/tag105.xml"/><Relationship Id="rId6" Type="http://schemas.openxmlformats.org/officeDocument/2006/relationships/chart" Target="../charts/chart224.xml"/><Relationship Id="rId5" Type="http://schemas.openxmlformats.org/officeDocument/2006/relationships/chart" Target="../charts/chart223.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8" Type="http://schemas.openxmlformats.org/officeDocument/2006/relationships/chart" Target="../charts/chart229.xml"/><Relationship Id="rId3" Type="http://schemas.openxmlformats.org/officeDocument/2006/relationships/oleObject" Target="../embeddings/oleObject27.bin"/><Relationship Id="rId7" Type="http://schemas.openxmlformats.org/officeDocument/2006/relationships/chart" Target="../charts/chart228.xml"/><Relationship Id="rId2" Type="http://schemas.openxmlformats.org/officeDocument/2006/relationships/slideLayout" Target="../slideLayouts/slideLayout7.xml"/><Relationship Id="rId1" Type="http://schemas.openxmlformats.org/officeDocument/2006/relationships/tags" Target="../tags/tag106.xml"/><Relationship Id="rId6" Type="http://schemas.openxmlformats.org/officeDocument/2006/relationships/chart" Target="../charts/chart227.xml"/><Relationship Id="rId5" Type="http://schemas.openxmlformats.org/officeDocument/2006/relationships/chart" Target="../charts/chart226.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5" Type="http://schemas.openxmlformats.org/officeDocument/2006/relationships/chart" Target="../charts/chart8.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8" Type="http://schemas.openxmlformats.org/officeDocument/2006/relationships/chart" Target="../charts/chart233.xml"/><Relationship Id="rId3" Type="http://schemas.openxmlformats.org/officeDocument/2006/relationships/oleObject" Target="../embeddings/oleObject27.bin"/><Relationship Id="rId7" Type="http://schemas.openxmlformats.org/officeDocument/2006/relationships/chart" Target="../charts/chart232.xml"/><Relationship Id="rId2" Type="http://schemas.openxmlformats.org/officeDocument/2006/relationships/slideLayout" Target="../slideLayouts/slideLayout7.xml"/><Relationship Id="rId1" Type="http://schemas.openxmlformats.org/officeDocument/2006/relationships/tags" Target="../tags/tag107.xml"/><Relationship Id="rId6" Type="http://schemas.openxmlformats.org/officeDocument/2006/relationships/chart" Target="../charts/chart231.xml"/><Relationship Id="rId5" Type="http://schemas.openxmlformats.org/officeDocument/2006/relationships/chart" Target="../charts/chart230.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36.xml"/><Relationship Id="rId2" Type="http://schemas.openxmlformats.org/officeDocument/2006/relationships/slideLayout" Target="../slideLayouts/slideLayout7.xml"/><Relationship Id="rId1" Type="http://schemas.openxmlformats.org/officeDocument/2006/relationships/tags" Target="../tags/tag108.xml"/><Relationship Id="rId6" Type="http://schemas.openxmlformats.org/officeDocument/2006/relationships/chart" Target="../charts/chart235.xml"/><Relationship Id="rId5" Type="http://schemas.openxmlformats.org/officeDocument/2006/relationships/chart" Target="../charts/chart234.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8" Type="http://schemas.openxmlformats.org/officeDocument/2006/relationships/chart" Target="../charts/chart240.xml"/><Relationship Id="rId3" Type="http://schemas.openxmlformats.org/officeDocument/2006/relationships/oleObject" Target="../embeddings/oleObject27.bin"/><Relationship Id="rId7" Type="http://schemas.openxmlformats.org/officeDocument/2006/relationships/chart" Target="../charts/chart239.xml"/><Relationship Id="rId2" Type="http://schemas.openxmlformats.org/officeDocument/2006/relationships/slideLayout" Target="../slideLayouts/slideLayout7.xml"/><Relationship Id="rId1" Type="http://schemas.openxmlformats.org/officeDocument/2006/relationships/tags" Target="../tags/tag109.xml"/><Relationship Id="rId6" Type="http://schemas.openxmlformats.org/officeDocument/2006/relationships/chart" Target="../charts/chart238.xml"/><Relationship Id="rId5" Type="http://schemas.openxmlformats.org/officeDocument/2006/relationships/chart" Target="../charts/chart237.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8" Type="http://schemas.openxmlformats.org/officeDocument/2006/relationships/chart" Target="../charts/chart244.xml"/><Relationship Id="rId3" Type="http://schemas.openxmlformats.org/officeDocument/2006/relationships/oleObject" Target="../embeddings/oleObject27.bin"/><Relationship Id="rId7" Type="http://schemas.openxmlformats.org/officeDocument/2006/relationships/chart" Target="../charts/chart243.xml"/><Relationship Id="rId2" Type="http://schemas.openxmlformats.org/officeDocument/2006/relationships/slideLayout" Target="../slideLayouts/slideLayout7.xml"/><Relationship Id="rId1" Type="http://schemas.openxmlformats.org/officeDocument/2006/relationships/tags" Target="../tags/tag110.xml"/><Relationship Id="rId6" Type="http://schemas.openxmlformats.org/officeDocument/2006/relationships/chart" Target="../charts/chart242.xml"/><Relationship Id="rId5" Type="http://schemas.openxmlformats.org/officeDocument/2006/relationships/chart" Target="../charts/chart241.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47.xml"/><Relationship Id="rId2" Type="http://schemas.openxmlformats.org/officeDocument/2006/relationships/slideLayout" Target="../slideLayouts/slideLayout7.xml"/><Relationship Id="rId1" Type="http://schemas.openxmlformats.org/officeDocument/2006/relationships/tags" Target="../tags/tag111.xml"/><Relationship Id="rId6" Type="http://schemas.openxmlformats.org/officeDocument/2006/relationships/chart" Target="../charts/chart246.xml"/><Relationship Id="rId5" Type="http://schemas.openxmlformats.org/officeDocument/2006/relationships/chart" Target="../charts/chart245.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8" Type="http://schemas.openxmlformats.org/officeDocument/2006/relationships/chart" Target="../charts/chart251.xml"/><Relationship Id="rId3" Type="http://schemas.openxmlformats.org/officeDocument/2006/relationships/oleObject" Target="../embeddings/oleObject27.bin"/><Relationship Id="rId7" Type="http://schemas.openxmlformats.org/officeDocument/2006/relationships/chart" Target="../charts/chart250.xml"/><Relationship Id="rId2" Type="http://schemas.openxmlformats.org/officeDocument/2006/relationships/slideLayout" Target="../slideLayouts/slideLayout7.xml"/><Relationship Id="rId1" Type="http://schemas.openxmlformats.org/officeDocument/2006/relationships/tags" Target="../tags/tag112.xml"/><Relationship Id="rId6" Type="http://schemas.openxmlformats.org/officeDocument/2006/relationships/chart" Target="../charts/chart249.xml"/><Relationship Id="rId5" Type="http://schemas.openxmlformats.org/officeDocument/2006/relationships/chart" Target="../charts/chart248.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8" Type="http://schemas.openxmlformats.org/officeDocument/2006/relationships/chart" Target="../charts/chart255.xml"/><Relationship Id="rId3" Type="http://schemas.openxmlformats.org/officeDocument/2006/relationships/oleObject" Target="../embeddings/oleObject27.bin"/><Relationship Id="rId7" Type="http://schemas.openxmlformats.org/officeDocument/2006/relationships/chart" Target="../charts/chart254.xml"/><Relationship Id="rId2" Type="http://schemas.openxmlformats.org/officeDocument/2006/relationships/slideLayout" Target="../slideLayouts/slideLayout7.xml"/><Relationship Id="rId1" Type="http://schemas.openxmlformats.org/officeDocument/2006/relationships/tags" Target="../tags/tag113.xml"/><Relationship Id="rId6" Type="http://schemas.openxmlformats.org/officeDocument/2006/relationships/chart" Target="../charts/chart253.xml"/><Relationship Id="rId5" Type="http://schemas.openxmlformats.org/officeDocument/2006/relationships/chart" Target="../charts/chart252.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58.xml"/><Relationship Id="rId2" Type="http://schemas.openxmlformats.org/officeDocument/2006/relationships/slideLayout" Target="../slideLayouts/slideLayout7.xml"/><Relationship Id="rId1" Type="http://schemas.openxmlformats.org/officeDocument/2006/relationships/tags" Target="../tags/tag114.xml"/><Relationship Id="rId6" Type="http://schemas.openxmlformats.org/officeDocument/2006/relationships/chart" Target="../charts/chart257.xml"/><Relationship Id="rId5" Type="http://schemas.openxmlformats.org/officeDocument/2006/relationships/chart" Target="../charts/chart256.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8" Type="http://schemas.openxmlformats.org/officeDocument/2006/relationships/chart" Target="../charts/chart262.xml"/><Relationship Id="rId3" Type="http://schemas.openxmlformats.org/officeDocument/2006/relationships/oleObject" Target="../embeddings/oleObject27.bin"/><Relationship Id="rId7" Type="http://schemas.openxmlformats.org/officeDocument/2006/relationships/chart" Target="../charts/chart261.xml"/><Relationship Id="rId2" Type="http://schemas.openxmlformats.org/officeDocument/2006/relationships/slideLayout" Target="../slideLayouts/slideLayout7.xml"/><Relationship Id="rId1" Type="http://schemas.openxmlformats.org/officeDocument/2006/relationships/tags" Target="../tags/tag115.xml"/><Relationship Id="rId6" Type="http://schemas.openxmlformats.org/officeDocument/2006/relationships/chart" Target="../charts/chart260.xml"/><Relationship Id="rId5" Type="http://schemas.openxmlformats.org/officeDocument/2006/relationships/chart" Target="../charts/chart259.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8" Type="http://schemas.openxmlformats.org/officeDocument/2006/relationships/chart" Target="../charts/chart266.xml"/><Relationship Id="rId3" Type="http://schemas.openxmlformats.org/officeDocument/2006/relationships/oleObject" Target="../embeddings/oleObject27.bin"/><Relationship Id="rId7" Type="http://schemas.openxmlformats.org/officeDocument/2006/relationships/chart" Target="../charts/chart265.xml"/><Relationship Id="rId2" Type="http://schemas.openxmlformats.org/officeDocument/2006/relationships/slideLayout" Target="../slideLayouts/slideLayout7.xml"/><Relationship Id="rId1" Type="http://schemas.openxmlformats.org/officeDocument/2006/relationships/tags" Target="../tags/tag116.xml"/><Relationship Id="rId6" Type="http://schemas.openxmlformats.org/officeDocument/2006/relationships/chart" Target="../charts/chart264.xml"/><Relationship Id="rId5" Type="http://schemas.openxmlformats.org/officeDocument/2006/relationships/chart" Target="../charts/chart263.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xml"/><Relationship Id="rId5" Type="http://schemas.openxmlformats.org/officeDocument/2006/relationships/chart" Target="../charts/chart9.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69.xml"/><Relationship Id="rId2" Type="http://schemas.openxmlformats.org/officeDocument/2006/relationships/slideLayout" Target="../slideLayouts/slideLayout7.xml"/><Relationship Id="rId1" Type="http://schemas.openxmlformats.org/officeDocument/2006/relationships/tags" Target="../tags/tag117.xml"/><Relationship Id="rId6" Type="http://schemas.openxmlformats.org/officeDocument/2006/relationships/chart" Target="../charts/chart268.xml"/><Relationship Id="rId5" Type="http://schemas.openxmlformats.org/officeDocument/2006/relationships/chart" Target="../charts/chart267.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8.xml"/><Relationship Id="rId5" Type="http://schemas.openxmlformats.org/officeDocument/2006/relationships/chart" Target="../charts/chart270.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9.xml"/><Relationship Id="rId5" Type="http://schemas.openxmlformats.org/officeDocument/2006/relationships/chart" Target="../charts/chart271.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0.xml"/><Relationship Id="rId5" Type="http://schemas.openxmlformats.org/officeDocument/2006/relationships/chart" Target="../charts/chart272.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1.xml"/><Relationship Id="rId5" Type="http://schemas.openxmlformats.org/officeDocument/2006/relationships/chart" Target="../charts/chart273.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2.xml"/><Relationship Id="rId5" Type="http://schemas.openxmlformats.org/officeDocument/2006/relationships/chart" Target="../charts/chart274.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3.xml"/><Relationship Id="rId5" Type="http://schemas.openxmlformats.org/officeDocument/2006/relationships/chart" Target="../charts/chart275.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4.xml"/><Relationship Id="rId5" Type="http://schemas.openxmlformats.org/officeDocument/2006/relationships/chart" Target="../charts/chart276.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5.xml"/><Relationship Id="rId5" Type="http://schemas.openxmlformats.org/officeDocument/2006/relationships/chart" Target="../charts/chart277.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6.xml"/><Relationship Id="rId5" Type="http://schemas.openxmlformats.org/officeDocument/2006/relationships/chart" Target="../charts/chart278.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National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414639487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1477141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PAC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70396437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07485659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506491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29349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02147"/>
            <a:ext cx="4869366" cy="2549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61397"/>
            <a:ext cx="4869366" cy="1685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34230"/>
            <a:ext cx="4869366" cy="34134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2497638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51604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6410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82365"/>
            <a:ext cx="4869366" cy="8217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18078"/>
            <a:ext cx="4869366" cy="5432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75220"/>
            <a:ext cx="4869366" cy="11003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1393300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214590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8998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08103"/>
            <a:ext cx="4869366" cy="8133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35189"/>
            <a:ext cx="4869366" cy="53760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86579"/>
            <a:ext cx="4869366" cy="108899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0737330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968669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630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80156"/>
            <a:ext cx="4869366" cy="75659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9571"/>
            <a:ext cx="4869366" cy="5001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62513"/>
            <a:ext cx="4869366" cy="10130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358395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756811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001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58351"/>
            <a:ext cx="4869366" cy="2364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98761"/>
            <a:ext cx="4869366" cy="1562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59035"/>
            <a:ext cx="4869366" cy="3165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519279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920382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728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5192"/>
            <a:ext cx="4869366" cy="8010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9845"/>
            <a:ext cx="4869366" cy="5295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2948"/>
            <a:ext cx="4869366" cy="10726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0641746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82418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59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4518"/>
            <a:ext cx="4869366" cy="8408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9621"/>
            <a:ext cx="4869366" cy="5558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9690"/>
            <a:ext cx="4869366" cy="11258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0114004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118391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651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4930"/>
            <a:ext cx="4869366" cy="8308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9839"/>
            <a:ext cx="4869366" cy="549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3112"/>
            <a:ext cx="4869366" cy="11124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7820195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201834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7204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90255"/>
            <a:ext cx="4869366" cy="8191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23323"/>
            <a:ext cx="4869366" cy="5414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78702"/>
            <a:ext cx="4869366" cy="10968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365891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851966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44289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656274"/>
            <a:ext cx="4869366" cy="533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199057"/>
            <a:ext cx="4869366" cy="35280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560912"/>
            <a:ext cx="4869366" cy="7146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17457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RHO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81395569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79449808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188323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126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32298"/>
            <a:ext cx="4869366" cy="9042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51832"/>
            <a:ext cx="4869366" cy="5976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4855"/>
            <a:ext cx="4869366" cy="121072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6644204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125100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4462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62994"/>
            <a:ext cx="4869366" cy="82816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05200"/>
            <a:ext cx="4869366" cy="547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6671"/>
            <a:ext cx="4869366" cy="11089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5022364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661109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4783"/>
            <a:ext cx="4869366" cy="10055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7395"/>
            <a:ext cx="4869366" cy="6646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9136"/>
            <a:ext cx="4869366" cy="13464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19609833"/>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561247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1201971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270151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3855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58063"/>
            <a:ext cx="4869366" cy="8957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68961"/>
            <a:ext cx="4869366" cy="5920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76226"/>
            <a:ext cx="4869366" cy="119934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9915294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508167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14337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352862"/>
            <a:ext cx="4869366" cy="30413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662151"/>
            <a:ext cx="4869366" cy="20103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868344"/>
            <a:ext cx="4869366" cy="40723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7316833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760156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519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73918"/>
            <a:ext cx="4869366" cy="6887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80358"/>
            <a:ext cx="4869366" cy="13952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1848032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216259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8241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1680"/>
            <a:ext cx="4869366" cy="8813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7958"/>
            <a:ext cx="4869366" cy="58258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5476"/>
            <a:ext cx="4869366" cy="11800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282665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638444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14894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358404"/>
            <a:ext cx="4869366" cy="3023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665836"/>
            <a:ext cx="4869366" cy="1998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870790"/>
            <a:ext cx="4869366" cy="4047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1674893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283920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937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15383"/>
            <a:ext cx="4869366" cy="6751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07885"/>
            <a:ext cx="4869366" cy="13676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5376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AQU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48146457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11878815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235986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40429"/>
            <a:ext cx="4869366" cy="96745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4277"/>
            <a:ext cx="4869366" cy="63950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0176"/>
            <a:ext cx="4869366" cy="12953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3629941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472171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71440"/>
            <a:ext cx="4869366" cy="9572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4893"/>
            <a:ext cx="4869366" cy="6327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3862"/>
            <a:ext cx="4869366" cy="12817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6234879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19958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21667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425749"/>
            <a:ext cx="4869366" cy="28011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10607"/>
            <a:ext cx="4869366" cy="1851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00512"/>
            <a:ext cx="4869366" cy="3750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4460302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341625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8368"/>
            <a:ext cx="4869366" cy="9582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2851"/>
            <a:ext cx="4869366" cy="633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2506"/>
            <a:ext cx="4869366" cy="128306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8138741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470755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48302"/>
            <a:ext cx="4869366" cy="9978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63031"/>
            <a:ext cx="4869366" cy="6595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9516"/>
            <a:ext cx="4869366" cy="133605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5943969"/>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076575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63231"/>
            <a:ext cx="4869366" cy="992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2955"/>
            <a:ext cx="4869366" cy="65632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46105"/>
            <a:ext cx="4869366" cy="13294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4174551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086919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68175"/>
            <a:ext cx="4869366" cy="9912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6242"/>
            <a:ext cx="4869366" cy="6552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48287"/>
            <a:ext cx="4869366" cy="13272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0415695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931882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797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99077"/>
            <a:ext cx="4869366" cy="8821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6227"/>
            <a:ext cx="4869366" cy="58314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4327"/>
            <a:ext cx="4869366" cy="11812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2063354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990775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0997"/>
            <a:ext cx="4869366" cy="9705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8006"/>
            <a:ext cx="4869366" cy="6415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6013"/>
            <a:ext cx="4869366" cy="12995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3263874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117287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15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10753"/>
            <a:ext cx="4869366" cy="87834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990"/>
            <a:ext cx="4869366" cy="5806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9481"/>
            <a:ext cx="4869366" cy="11760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9616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EST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27775979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99791246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386214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8325"/>
            <a:ext cx="4869366" cy="974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9582"/>
            <a:ext cx="4869366" cy="6443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0420"/>
            <a:ext cx="4869366" cy="13051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31275727"/>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176157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4630791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71442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2573"/>
            <a:ext cx="4869366" cy="970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9054"/>
            <a:ext cx="4869366" cy="6412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51260080"/>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690760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71462"/>
            <a:ext cx="4869366" cy="9901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8427"/>
            <a:ext cx="4869366" cy="6545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5717029"/>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391300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7455062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398895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89411"/>
            <a:ext cx="4869366" cy="9842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0360"/>
            <a:ext cx="4869366" cy="6506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7659"/>
            <a:ext cx="4869366" cy="13179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755180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535243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03304"/>
            <a:ext cx="4869366" cy="9467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66076"/>
            <a:ext cx="4869366" cy="625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32543086"/>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760872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79090"/>
            <a:ext cx="4869366" cy="95470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9979"/>
            <a:ext cx="4869366" cy="6310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7239"/>
            <a:ext cx="4869366" cy="127833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46618990"/>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785167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0360758"/>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739991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14591"/>
            <a:ext cx="4869366" cy="10089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0619"/>
            <a:ext cx="4869366" cy="66691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4638"/>
            <a:ext cx="4869366" cy="135093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70578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 A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21504401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13671575"/>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646956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25731189"/>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78653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921"/>
            <a:ext cx="4869366" cy="13016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25694218"/>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406672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7148"/>
            <a:ext cx="4869366" cy="9784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2151"/>
            <a:ext cx="4869366" cy="6467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5487"/>
            <a:ext cx="4869366" cy="13100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8044897"/>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531864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3090"/>
            <a:ext cx="4869366" cy="9731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2750"/>
            <a:ext cx="4869366" cy="6432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76344979"/>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028301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7292"/>
            <a:ext cx="4869366" cy="9684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2191"/>
            <a:ext cx="4869366" cy="6401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8791"/>
            <a:ext cx="4869366" cy="12967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39045688"/>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101797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819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66491"/>
            <a:ext cx="4869366" cy="2337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04173"/>
            <a:ext cx="4869366" cy="154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62628"/>
            <a:ext cx="4869366" cy="3129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14537606"/>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263709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49802"/>
            <a:ext cx="4869366" cy="9643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0508"/>
            <a:ext cx="4869366" cy="6374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4312"/>
            <a:ext cx="4869366" cy="12912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82859947"/>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66472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877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7396"/>
            <a:ext cx="4869366" cy="843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4886"/>
            <a:ext cx="4869366" cy="5573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6546"/>
            <a:ext cx="4869366" cy="11290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68085164"/>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806300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1358"/>
            <a:ext cx="4869366" cy="9638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1543"/>
            <a:ext cx="4869366" cy="6371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4999"/>
            <a:ext cx="4869366" cy="12905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65118828"/>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558094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219"/>
            <a:ext cx="4869366" cy="12143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37921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 B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44828546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862176779"/>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449373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43293"/>
            <a:ext cx="4869366" cy="9994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9700"/>
            <a:ext cx="4869366" cy="66066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7305"/>
            <a:ext cx="4869366" cy="13382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32082053"/>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3994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962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9538"/>
            <a:ext cx="4869366" cy="7393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7870"/>
            <a:ext cx="4869366" cy="14977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34955530"/>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321706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4466"/>
            <a:ext cx="4869366" cy="96282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3609"/>
            <a:ext cx="4869366" cy="6364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6371"/>
            <a:ext cx="4869366" cy="12892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4324962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768791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0350"/>
            <a:ext cx="4869366" cy="97736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4280"/>
            <a:ext cx="4869366" cy="6460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6900"/>
            <a:ext cx="4869366" cy="13086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4870101"/>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314737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0722"/>
            <a:ext cx="4869366" cy="98053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7880"/>
            <a:ext cx="4869366" cy="6481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2652"/>
            <a:ext cx="4869366" cy="131292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90532868"/>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488863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2206"/>
            <a:ext cx="4869366" cy="9602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8754"/>
            <a:ext cx="4869366" cy="6347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9787"/>
            <a:ext cx="4869366" cy="12857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43929389"/>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892330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1401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5459"/>
            <a:ext cx="4869366" cy="12101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3463010"/>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657416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91248"/>
            <a:ext cx="4869366" cy="9507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58062"/>
            <a:ext cx="4869366" cy="6284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2604"/>
            <a:ext cx="4869366" cy="127297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04977820"/>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184440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19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3480"/>
            <a:ext cx="4869366" cy="6725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3260"/>
            <a:ext cx="4869366" cy="136231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82485184"/>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171727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1358"/>
            <a:ext cx="4869366" cy="9638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1543"/>
            <a:ext cx="4869366" cy="6371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4999"/>
            <a:ext cx="4869366" cy="12905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864240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 C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90159379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030432706"/>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414731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7839"/>
            <a:ext cx="4869366" cy="9716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5907"/>
            <a:ext cx="4869366" cy="6422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4619"/>
            <a:ext cx="4869366" cy="13009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39533327"/>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146173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79274"/>
            <a:ext cx="4869366" cy="9216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6582"/>
            <a:ext cx="4869366" cy="6092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1454"/>
            <a:ext cx="4869366" cy="12341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53425920"/>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021066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2361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9669"/>
            <a:ext cx="4869366" cy="12059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67430666"/>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819721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5122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0112"/>
            <a:ext cx="4869366" cy="8587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3452"/>
            <a:ext cx="4869366" cy="5676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5678"/>
            <a:ext cx="4869366" cy="114989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01588343"/>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543640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49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9255"/>
            <a:ext cx="4869366" cy="7787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8018"/>
            <a:ext cx="4869366" cy="15775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39902339"/>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031415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7642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92389"/>
            <a:ext cx="4869366" cy="6866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39197713"/>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903508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706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94189"/>
            <a:ext cx="4869366" cy="7476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1041"/>
            <a:ext cx="4869366" cy="151453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2062571"/>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693854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362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59213"/>
            <a:ext cx="4869366" cy="7263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4209"/>
            <a:ext cx="4869366" cy="147136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9287784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4378995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3538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567738"/>
            <a:ext cx="4869366" cy="5629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140198"/>
            <a:ext cx="4869366" cy="3720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521837"/>
            <a:ext cx="4869366" cy="75373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92714486"/>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647539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3273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50056"/>
            <a:ext cx="4869366" cy="7665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29560"/>
            <a:ext cx="4869366" cy="5066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49229"/>
            <a:ext cx="4869366" cy="10263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639166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 D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35786269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802111267"/>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393107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859948"/>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76564"/>
            <a:ext cx="4869366" cy="72481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13663"/>
            <a:ext cx="4869366" cy="4791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05062"/>
            <a:ext cx="4869366" cy="9705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34106036"/>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676140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6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1585"/>
            <a:ext cx="4869366" cy="7911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3010"/>
            <a:ext cx="4869366" cy="16025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12694970"/>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341268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11711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332299"/>
            <a:ext cx="4869366" cy="6405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83677"/>
            <a:ext cx="4869366" cy="423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17928"/>
            <a:ext cx="4869366" cy="8576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63491658"/>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4416560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96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3881"/>
            <a:ext cx="4869366" cy="7772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1089"/>
            <a:ext cx="4869366" cy="15744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12948446"/>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911224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63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9747"/>
            <a:ext cx="4869366" cy="7425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1370"/>
            <a:ext cx="4869366" cy="15042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81793114"/>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044344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403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1964"/>
            <a:ext cx="4869366" cy="80214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7700"/>
            <a:ext cx="4869366" cy="5302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1523"/>
            <a:ext cx="4869366" cy="10740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31125155"/>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302404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1382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353363"/>
            <a:ext cx="4869366" cy="6335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97680"/>
            <a:ext cx="4869366" cy="4188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27225"/>
            <a:ext cx="4869366" cy="8483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24054619"/>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152341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9001331"/>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98769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1629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0252"/>
            <a:ext cx="4869366" cy="7653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25235"/>
            <a:ext cx="4869366" cy="15503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70871015"/>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75606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586205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 E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6664675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154759552"/>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887117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00428465"/>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43369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26581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480171"/>
            <a:ext cx="4869366" cy="59178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081983"/>
            <a:ext cx="4869366" cy="3911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83190"/>
            <a:ext cx="4869366" cy="7923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36281639"/>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757654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26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45690"/>
            <a:ext cx="4869366" cy="730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5232"/>
            <a:ext cx="4869366" cy="14803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1909835"/>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060442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9886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16931"/>
            <a:ext cx="4869366" cy="81039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41058"/>
            <a:ext cx="4869366" cy="5356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90476"/>
            <a:ext cx="4869366" cy="10850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14350265"/>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676790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67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49765"/>
            <a:ext cx="4869366" cy="7294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7936"/>
            <a:ext cx="4869366" cy="14776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10927579"/>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895248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722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94918"/>
            <a:ext cx="4869366" cy="71466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27912"/>
            <a:ext cx="4869366" cy="14476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23369399"/>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87539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853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07852"/>
            <a:ext cx="4869366" cy="7104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36499"/>
            <a:ext cx="4869366" cy="14390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28509757"/>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106416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178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1743"/>
            <a:ext cx="4869366" cy="76486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26225"/>
            <a:ext cx="4869366" cy="15493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18337434"/>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630397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792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2701"/>
            <a:ext cx="4869366" cy="7448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6693"/>
            <a:ext cx="4869366" cy="150888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02759619"/>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715816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074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30624"/>
            <a:ext cx="4869366" cy="7357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85229"/>
            <a:ext cx="4869366" cy="14903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050874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National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55541331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76375748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60736907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914443924"/>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958668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0839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30751"/>
            <a:ext cx="4869366" cy="7029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51700"/>
            <a:ext cx="4869366" cy="14238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46683312"/>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770600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54985758"/>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930742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247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46990"/>
            <a:ext cx="4869366" cy="6976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62481"/>
            <a:ext cx="4869366" cy="14130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9536874"/>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438803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819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03704"/>
            <a:ext cx="4869366" cy="6790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00131"/>
            <a:ext cx="4869366" cy="137544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7433272"/>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57064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617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84459"/>
            <a:ext cx="4869366" cy="718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20969"/>
            <a:ext cx="4869366" cy="14546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13590218"/>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005070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80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51119"/>
            <a:ext cx="4869366" cy="72902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8836"/>
            <a:ext cx="4869366" cy="14767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39852540"/>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748731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403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63238"/>
            <a:ext cx="4869366" cy="7250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6881"/>
            <a:ext cx="4869366" cy="14686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48494454"/>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0077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53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48408"/>
            <a:ext cx="4869366" cy="7299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7036"/>
            <a:ext cx="4869366" cy="14785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904030"/>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254372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416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64576"/>
            <a:ext cx="4869366" cy="7246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7769"/>
            <a:ext cx="4869366" cy="14678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96993568"/>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218138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1169"/>
            <a:ext cx="4869366" cy="925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41862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84532880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287014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79413307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58455779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413140835"/>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755580244"/>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34874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3570"/>
            <a:ext cx="4869366" cy="9379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36597238"/>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566966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8012"/>
            <a:ext cx="4869366" cy="9299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44501601"/>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734424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1327"/>
            <a:ext cx="4869366" cy="9387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54765744"/>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489754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02320"/>
            <a:ext cx="4869366" cy="9416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94970881"/>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141725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1056362"/>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677575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7648"/>
            <a:ext cx="4869366" cy="9628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07492042"/>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478978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41826565"/>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023044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5809"/>
            <a:ext cx="4869366" cy="9372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77565890"/>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086688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0990"/>
            <a:ext cx="4869366" cy="9060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25407973"/>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188119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1388"/>
            <a:ext cx="4869366" cy="9321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66412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HMSM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420912574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34503498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839099400"/>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384970737"/>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490934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49966941"/>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303879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66366"/>
            <a:ext cx="4869366" cy="920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60229599"/>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800325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10072213"/>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899435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3350"/>
            <a:ext cx="4869366" cy="9249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04429010"/>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574084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90981"/>
            <a:ext cx="4869366" cy="94537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08093083"/>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809450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31576160"/>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997252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23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6205"/>
            <a:ext cx="4869366" cy="7634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07690744"/>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609914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56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0372"/>
            <a:ext cx="4869366" cy="7948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32561434"/>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727747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22477254"/>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588842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37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8392"/>
            <a:ext cx="4869366" cy="7921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227172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QCN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77386303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96116709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738732815"/>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021972460"/>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341951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17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6359"/>
            <a:ext cx="4869366" cy="78957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68293629"/>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61945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027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7631"/>
            <a:ext cx="4869366" cy="8022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29811305"/>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601905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897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4245"/>
            <a:ext cx="4869366" cy="8164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8914452"/>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366686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11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5419"/>
            <a:ext cx="4869366" cy="7767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53584399"/>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058993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0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35801"/>
            <a:ext cx="4869366" cy="799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3288839"/>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940613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07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5535"/>
            <a:ext cx="4869366" cy="79639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05838332"/>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185771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71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1504"/>
            <a:ext cx="4869366" cy="7813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44964836"/>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9914435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27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7753"/>
            <a:ext cx="4869366" cy="805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26186796"/>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321349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02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4610"/>
            <a:ext cx="4869366" cy="7803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52592973"/>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689664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8943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4443"/>
            <a:ext cx="4869366" cy="806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498970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VCN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43278631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01738889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90892584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313647484"/>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603000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02229523"/>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987515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07036870"/>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179409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213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6792"/>
            <a:ext cx="4869366" cy="79271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74173207"/>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404014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75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2299"/>
            <a:ext cx="4869366" cy="79746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3022830"/>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869846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474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3334"/>
            <a:ext cx="4869366" cy="8412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8834"/>
            <a:ext cx="4869366" cy="55607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9167"/>
            <a:ext cx="4869366" cy="112640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38262708"/>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257924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4125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60196"/>
            <a:ext cx="4869366" cy="86205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6859"/>
            <a:ext cx="4869366" cy="56983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1302"/>
            <a:ext cx="4869366" cy="11542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40656835"/>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968488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02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9461"/>
            <a:ext cx="4869366" cy="8787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131"/>
            <a:ext cx="4869366" cy="5808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65194596"/>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08680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7183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89495"/>
            <a:ext cx="4869366" cy="7864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89299"/>
            <a:ext cx="4869366" cy="51987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22501"/>
            <a:ext cx="4869366" cy="105307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79493722"/>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051825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295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0886"/>
            <a:ext cx="4869366" cy="8024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6983"/>
            <a:ext cx="4869366" cy="5304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1048"/>
            <a:ext cx="4869366" cy="10745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38071762"/>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982008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12279"/>
            <a:ext cx="4869366" cy="9437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72043"/>
            <a:ext cx="4869366" cy="6238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11886"/>
            <a:ext cx="4869366" cy="126368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432288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QCT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415525281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428848661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54838996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536552209"/>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907226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1540"/>
            <a:ext cx="4869366" cy="10033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1887"/>
            <a:ext cx="4869366" cy="6632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2118"/>
            <a:ext cx="4869366" cy="13434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4385132"/>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104092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4124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60747"/>
            <a:ext cx="4869366" cy="8948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70745"/>
            <a:ext cx="4869366" cy="59149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77411"/>
            <a:ext cx="4869366" cy="11981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6174210"/>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856512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721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90936"/>
            <a:ext cx="4869366" cy="8519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7296"/>
            <a:ext cx="4869366" cy="5631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4869"/>
            <a:ext cx="4869366" cy="11407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48664423"/>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262230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4213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64205"/>
            <a:ext cx="4869366" cy="6919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73910"/>
            <a:ext cx="4869366" cy="14016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37997658"/>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752695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1598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35072"/>
            <a:ext cx="4869366" cy="8703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0157"/>
            <a:ext cx="4869366" cy="57530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0214"/>
            <a:ext cx="4869366" cy="116536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11404454"/>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601831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67849"/>
            <a:ext cx="4869366" cy="9254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08986"/>
            <a:ext cx="4869366" cy="6117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36411"/>
            <a:ext cx="4869366" cy="12391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9200808"/>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476108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1346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29780"/>
            <a:ext cx="4869366" cy="707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49041"/>
            <a:ext cx="4869366" cy="4675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28548"/>
            <a:ext cx="4869366" cy="9470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021772"/>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938361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8862"/>
            <a:ext cx="4869366" cy="9679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3235"/>
            <a:ext cx="4869366" cy="6398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9484"/>
            <a:ext cx="4869366" cy="129609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93255032"/>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381517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718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45650"/>
            <a:ext cx="4869366" cy="8338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3670"/>
            <a:ext cx="4869366" cy="5512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9016"/>
            <a:ext cx="4869366" cy="111655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0195405"/>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716517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1726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36340"/>
            <a:ext cx="4869366" cy="86991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1000"/>
            <a:ext cx="4869366" cy="5750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0773"/>
            <a:ext cx="4869366" cy="116480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748622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QCA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415264769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89071273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67932402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126582052"/>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116311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1752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35483"/>
            <a:ext cx="4869366" cy="8042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3391"/>
            <a:ext cx="4869366" cy="5316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98663"/>
            <a:ext cx="4869366" cy="107691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3465190"/>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954595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6122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77282"/>
            <a:ext cx="4869366" cy="6916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80621"/>
            <a:ext cx="4869366" cy="4571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49513"/>
            <a:ext cx="4869366" cy="9260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60487454"/>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03070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263448"/>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477823"/>
            <a:ext cx="4869366" cy="5925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080421"/>
            <a:ext cx="4869366" cy="3916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83700067"/>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86299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86164"/>
            <a:ext cx="4869366" cy="9853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88201"/>
            <a:ext cx="4869366" cy="6513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6226"/>
            <a:ext cx="4869366" cy="131934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80435182"/>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815346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8750"/>
            <a:ext cx="4869366" cy="97789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3216"/>
            <a:ext cx="4869366" cy="6464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6194"/>
            <a:ext cx="4869366" cy="130938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86632711"/>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926393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97499"/>
            <a:ext cx="4869366" cy="9816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5737"/>
            <a:ext cx="4869366" cy="6488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1229"/>
            <a:ext cx="4869366" cy="13143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11715321"/>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886331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70714"/>
            <a:ext cx="4869366" cy="92450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0891"/>
            <a:ext cx="4869366" cy="6111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37676"/>
            <a:ext cx="4869366" cy="12378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7737397"/>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546855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44964"/>
            <a:ext cx="4869366" cy="9989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60812"/>
            <a:ext cx="4869366" cy="66030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8043"/>
            <a:ext cx="4869366" cy="133753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80242300"/>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227375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49973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707238"/>
            <a:ext cx="4869366" cy="1873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97742"/>
            <a:ext cx="4869366" cy="1238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4024745"/>
            <a:ext cx="4869366" cy="25083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57009244"/>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98759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76378"/>
            <a:ext cx="4869366" cy="9885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81696"/>
            <a:ext cx="4869366" cy="6534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1907"/>
            <a:ext cx="4869366" cy="132366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357615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CCP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64857350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427487834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74489234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96925901"/>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435405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1540"/>
            <a:ext cx="4869366" cy="10033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1887"/>
            <a:ext cx="4869366" cy="6632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2118"/>
            <a:ext cx="4869366" cy="13434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42006907"/>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9512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1393"/>
            <a:ext cx="4869366" cy="10066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5141"/>
            <a:ext cx="4869366" cy="6654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7640"/>
            <a:ext cx="4869366" cy="134793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08623809"/>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490213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5290"/>
            <a:ext cx="4869366" cy="9592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0805"/>
            <a:ext cx="4869366" cy="6340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1148"/>
            <a:ext cx="4869366" cy="12844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16891"/>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095015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4952"/>
            <a:ext cx="4869366" cy="91981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0356"/>
            <a:ext cx="4869366" cy="608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3959"/>
            <a:ext cx="4869366" cy="12316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9972484"/>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03840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6358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82402"/>
            <a:ext cx="4869366" cy="8547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1622"/>
            <a:ext cx="4869366" cy="5649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1102"/>
            <a:ext cx="4869366" cy="11444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60802280"/>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602352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49961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707120"/>
            <a:ext cx="4869366" cy="1873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97664"/>
            <a:ext cx="4869366" cy="12385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4024693"/>
            <a:ext cx="4869366" cy="25088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22672835"/>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651307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44265584"/>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409937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34475"/>
            <a:ext cx="4869366" cy="9364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86800"/>
            <a:ext cx="4869366" cy="61901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1682"/>
            <a:ext cx="4869366" cy="125389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27437810"/>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548907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38873"/>
            <a:ext cx="4869366" cy="93500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89723"/>
            <a:ext cx="4869366" cy="6180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3623"/>
            <a:ext cx="4869366" cy="12519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34823513"/>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005741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0696"/>
            <a:ext cx="4869366" cy="9212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7527"/>
            <a:ext cx="4869366" cy="6089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2081"/>
            <a:ext cx="4869366" cy="12334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873854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IDF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05150736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69169314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08222450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986890941"/>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79110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0846"/>
            <a:ext cx="4869366" cy="6012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15265861"/>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166862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14619"/>
            <a:ext cx="4869366" cy="10031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38708992"/>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818581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61283"/>
            <a:ext cx="4869366" cy="8567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17017017"/>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169400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70316162"/>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434872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10030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3965814"/>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18568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11572869"/>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7302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66990031"/>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03432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40048155"/>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341982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18238818"/>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032627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347271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PAC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75081063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03907614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82368834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257428789"/>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025358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39104038"/>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926652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07803129"/>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051657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97099268"/>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954487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667486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854321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43280172"/>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354324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48585171"/>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71819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8196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55430426"/>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149084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2291"/>
            <a:ext cx="4869366" cy="10006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09160122"/>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897918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66323"/>
            <a:ext cx="4869366" cy="8879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90814851"/>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003612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76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02787"/>
            <a:ext cx="4869366" cy="81040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291843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RHO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409392955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8003386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35616573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26143066"/>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261217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6328"/>
            <a:ext cx="4869366" cy="8846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4853120"/>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394461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1078804"/>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210881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53141157"/>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621200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3999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5423"/>
            <a:ext cx="4869366" cy="8226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43667318"/>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591048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34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8867"/>
            <a:ext cx="4869366" cy="8215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76597502"/>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060830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4570"/>
            <a:ext cx="4869366" cy="15910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43609778"/>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107196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38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79140"/>
            <a:ext cx="4869366" cy="8181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39388478"/>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39967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75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2708"/>
            <a:ext cx="4869366" cy="8137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5029198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147841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55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9948"/>
            <a:ext cx="4869366" cy="7818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1840"/>
            <a:ext cx="4869366" cy="158373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31549029"/>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117519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29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7425"/>
            <a:ext cx="4869366" cy="7859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54584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HMSM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38594404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8905794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AQU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51896019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77942450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43475603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455824836"/>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9236145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33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7709"/>
            <a:ext cx="4869366" cy="77930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99638728"/>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466076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581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1020"/>
            <a:ext cx="4869366" cy="8142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26165"/>
            <a:ext cx="4869366" cy="164941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25138692"/>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853743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94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4347"/>
            <a:ext cx="4869366" cy="8033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40768118"/>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471170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72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2546"/>
            <a:ext cx="4869366" cy="8170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67611468"/>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719254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42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9436"/>
            <a:ext cx="4869366" cy="8115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24010962"/>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133402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58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0678"/>
            <a:ext cx="4869366" cy="7979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18963541"/>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991341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403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8762"/>
            <a:ext cx="4869366" cy="7953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4497"/>
            <a:ext cx="4869366" cy="16110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85721622"/>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60296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22482039"/>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637091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33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7946"/>
            <a:ext cx="4869366" cy="7890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7233"/>
            <a:ext cx="4869366" cy="1598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46372528"/>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332160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438636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EST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60233529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4786653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56287257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321176498"/>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216004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6259"/>
            <a:ext cx="4869366" cy="88137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09459594"/>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192816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5102528"/>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60405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9330"/>
            <a:ext cx="4869366" cy="9033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97767216"/>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359635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09798"/>
            <a:ext cx="4869366" cy="8736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4631726"/>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877235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27619"/>
            <a:ext cx="4869366" cy="9005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10791866"/>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981505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05283739"/>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611352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50160"/>
            <a:ext cx="4869366" cy="8932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57028224"/>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063382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49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10817"/>
            <a:ext cx="4869366" cy="8405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77311873"/>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671531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4343"/>
            <a:ext cx="4869366" cy="8623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51305639"/>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687470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96274"/>
            <a:ext cx="4869366" cy="9108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927682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 A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73989714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67627142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02029102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558965651"/>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090039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21413"/>
            <a:ext cx="4869366" cy="8698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3978762"/>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368154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8320"/>
            <a:ext cx="4869366" cy="8839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4920558"/>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312178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4278"/>
            <a:ext cx="4869366" cy="88202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30643805"/>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139448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8127"/>
            <a:ext cx="4869366" cy="861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37707181"/>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850141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241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7149"/>
            <a:ext cx="4869366" cy="7958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3427"/>
            <a:ext cx="4869366" cy="16121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53557355"/>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818342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94151"/>
            <a:ext cx="4869366" cy="8787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99472666"/>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533558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7700"/>
            <a:ext cx="4869366" cy="16078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63509947"/>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234934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57228979"/>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28930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55814378"/>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134684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52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632108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 B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41877695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96639468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70036871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382505702"/>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289205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05199143"/>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928975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026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1601805"/>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077267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03058075"/>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572504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75709044"/>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249908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00831582"/>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698700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51605222"/>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213852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247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63979501"/>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195613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15131689"/>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155562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2355279"/>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807741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9409"/>
            <a:ext cx="4869366" cy="9589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830961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 C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42259518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2726881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801777870"/>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137750945"/>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842947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277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68327098"/>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028048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3737311"/>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07624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8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2129"/>
            <a:ext cx="4869366" cy="7614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3119"/>
            <a:ext cx="4869366" cy="15424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98259938"/>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030984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00008940"/>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381349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342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8022"/>
            <a:ext cx="4869366" cy="7595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7032"/>
            <a:ext cx="4869366" cy="15385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13588968"/>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968437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87689810"/>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256397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01791"/>
            <a:ext cx="4869366" cy="97460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03156114"/>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464153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3840"/>
            <a:ext cx="4869366" cy="9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37476360"/>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313966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5285"/>
            <a:ext cx="4869366" cy="9636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81211018"/>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484164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877287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 D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38744228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51959919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41874088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889907331"/>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411385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74934"/>
            <a:ext cx="4869366" cy="9834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57552467"/>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328548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9369"/>
            <a:ext cx="4869366" cy="975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16193775"/>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481664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2364"/>
            <a:ext cx="4869366" cy="9613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1334587"/>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430751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8376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40795261"/>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844330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17582995"/>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881516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276989"/>
            <a:ext cx="4869366" cy="19985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23237927"/>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83466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2565"/>
            <a:ext cx="4869366" cy="9874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98222565"/>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47254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960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77611371"/>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788695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8632"/>
            <a:ext cx="4869366" cy="9690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18008967"/>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417105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6943"/>
            <a:ext cx="4869366" cy="976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877991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 E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60133132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23044855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04405005"/>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41190655"/>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348145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273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60228"/>
            <a:ext cx="4869366" cy="3153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77829570"/>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3308800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03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09036"/>
            <a:ext cx="4869366" cy="84595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69328"/>
            <a:ext cx="4869366" cy="559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2857"/>
            <a:ext cx="4869366" cy="11327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69871774"/>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232825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0809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16668"/>
            <a:ext cx="4869366" cy="25014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71050"/>
            <a:ext cx="4869366" cy="1653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40639"/>
            <a:ext cx="4869366" cy="33493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5822554"/>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900551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95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8065"/>
            <a:ext cx="4869366" cy="8396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1979"/>
            <a:ext cx="4869366" cy="5550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1255"/>
            <a:ext cx="4869366" cy="112432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69535438"/>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718287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419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2616"/>
            <a:ext cx="4869366" cy="83158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8301"/>
            <a:ext cx="4869366" cy="5496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2091"/>
            <a:ext cx="4869366" cy="11134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0403344"/>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670912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8241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1680"/>
            <a:ext cx="4869366" cy="8813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7958"/>
            <a:ext cx="4869366" cy="58258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5476"/>
            <a:ext cx="4869366" cy="11800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8775699"/>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653461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16746"/>
            <a:ext cx="4869366" cy="9422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75013"/>
            <a:ext cx="4869366" cy="6228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13858"/>
            <a:ext cx="4869366" cy="12617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83615913"/>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069371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157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0233"/>
            <a:ext cx="4869366" cy="8455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0124"/>
            <a:ext cx="4869366" cy="5589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3385"/>
            <a:ext cx="4869366" cy="11321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31733301"/>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740677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324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51457"/>
            <a:ext cx="4869366" cy="86493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1050"/>
            <a:ext cx="4869366" cy="5717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7445"/>
            <a:ext cx="4869366" cy="115813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3324965"/>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902976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2235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41398"/>
            <a:ext cx="4869366" cy="8682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4362"/>
            <a:ext cx="4869366" cy="5739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3006"/>
            <a:ext cx="4869366" cy="116256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230852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28654859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771274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54434655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47950932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77155779"/>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683784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1315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31143"/>
            <a:ext cx="4869366" cy="80570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0506"/>
            <a:ext cx="4869366" cy="5325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96748"/>
            <a:ext cx="4869366" cy="10788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41074310"/>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678835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836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6265"/>
            <a:ext cx="4869366" cy="80072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60559"/>
            <a:ext cx="4869366" cy="5292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3422"/>
            <a:ext cx="4869366" cy="107215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4675836"/>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884875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4943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66660"/>
            <a:ext cx="4869366" cy="761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0598"/>
            <a:ext cx="4869366" cy="5030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6557"/>
            <a:ext cx="4869366" cy="10190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4899739"/>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597057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2488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43920"/>
            <a:ext cx="4869366" cy="8674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6039"/>
            <a:ext cx="4869366" cy="5733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4119"/>
            <a:ext cx="4869366" cy="11614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08366391"/>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654332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7947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98206"/>
            <a:ext cx="4869366" cy="84952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62129"/>
            <a:ext cx="4869366" cy="5615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8077"/>
            <a:ext cx="4869366" cy="113749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76077270"/>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40926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637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5013"/>
            <a:ext cx="4869366" cy="8439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3302"/>
            <a:ext cx="4869366" cy="5578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5495"/>
            <a:ext cx="4869366" cy="113008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79632106"/>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475757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59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4518"/>
            <a:ext cx="4869366" cy="8408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9621"/>
            <a:ext cx="4869366" cy="5558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9690"/>
            <a:ext cx="4869366" cy="11258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33948710"/>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060139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4347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61845"/>
            <a:ext cx="4869366" cy="8285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04436"/>
            <a:ext cx="4869366" cy="5476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6164"/>
            <a:ext cx="4869366" cy="110941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98540234"/>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979682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82764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44436"/>
            <a:ext cx="4869366" cy="7354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92304"/>
            <a:ext cx="4869366" cy="4861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90883"/>
            <a:ext cx="4869366" cy="98469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94766598"/>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47527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4783"/>
            <a:ext cx="4869366" cy="10055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7395"/>
            <a:ext cx="4869366" cy="6646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9136"/>
            <a:ext cx="4869366" cy="13464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711884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65074633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54124917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786929628"/>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83813690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966018311"/>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131936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2279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40177"/>
            <a:ext cx="4869366" cy="7697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22992"/>
            <a:ext cx="4869366" cy="5088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44869"/>
            <a:ext cx="4869366" cy="10307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4456559"/>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629278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3089"/>
            <a:ext cx="4869366" cy="10061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6269"/>
            <a:ext cx="4869366" cy="6650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8389"/>
            <a:ext cx="4869366" cy="13471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87169984"/>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064288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94269"/>
            <a:ext cx="4869366" cy="9826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3590"/>
            <a:ext cx="4869366" cy="6495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9804"/>
            <a:ext cx="4869366" cy="131577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60128361"/>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083343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700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91892"/>
            <a:ext cx="4869366" cy="68288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92290"/>
            <a:ext cx="4869366" cy="13832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11997521"/>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77604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159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38276"/>
            <a:ext cx="4869366" cy="7004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56696"/>
            <a:ext cx="4869366" cy="14188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99672527"/>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904589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6765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89513"/>
            <a:ext cx="4869366" cy="6836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90710"/>
            <a:ext cx="4869366" cy="13848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51867733"/>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241034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76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9225"/>
            <a:ext cx="4869366" cy="6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7074"/>
            <a:ext cx="4869366" cy="135850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89653522"/>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905732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42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5782"/>
            <a:ext cx="4869366" cy="6717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4788"/>
            <a:ext cx="4869366" cy="136078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58859417"/>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723382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6588"/>
            <a:ext cx="4869366" cy="100167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5243"/>
            <a:ext cx="4869366" cy="6621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4346"/>
            <a:ext cx="4869366" cy="13412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05836071"/>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86878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86701"/>
            <a:ext cx="4869366" cy="952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55039"/>
            <a:ext cx="4869366" cy="6294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0597"/>
            <a:ext cx="4869366" cy="12749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511157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90862699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9255524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26697768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621494571"/>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40973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2913"/>
            <a:ext cx="4869366" cy="96333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2576"/>
            <a:ext cx="4869366" cy="6367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5685"/>
            <a:ext cx="4869366" cy="12898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29481468"/>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548244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76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9225"/>
            <a:ext cx="4869366" cy="6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7074"/>
            <a:ext cx="4869366" cy="135850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71770051"/>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416127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654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8079"/>
            <a:ext cx="4869366" cy="6710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6313"/>
            <a:ext cx="4869366" cy="13592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91939495"/>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348981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6588"/>
            <a:ext cx="4869366" cy="100167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5243"/>
            <a:ext cx="4869366" cy="6621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4346"/>
            <a:ext cx="4869366" cy="13412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68779234"/>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915134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8165"/>
            <a:ext cx="4869366" cy="100445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9643"/>
            <a:ext cx="4869366" cy="66396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0629"/>
            <a:ext cx="4869366" cy="13449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7870606"/>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064865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4907"/>
            <a:ext cx="4869366" cy="10022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4126"/>
            <a:ext cx="4869366" cy="6624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3605"/>
            <a:ext cx="4869366" cy="13419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24547600"/>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981759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797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99077"/>
            <a:ext cx="4869366" cy="8821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6227"/>
            <a:ext cx="4869366" cy="58314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4327"/>
            <a:ext cx="4869366" cy="11812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71785130"/>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230371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0997"/>
            <a:ext cx="4869366" cy="9705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8006"/>
            <a:ext cx="4869366" cy="6415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6013"/>
            <a:ext cx="4869366" cy="12995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84811077"/>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631081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15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10753"/>
            <a:ext cx="4869366" cy="87834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990"/>
            <a:ext cx="4869366" cy="5806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9481"/>
            <a:ext cx="4869366" cy="11760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28999263"/>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921320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8325"/>
            <a:ext cx="4869366" cy="974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9582"/>
            <a:ext cx="4869366" cy="6443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0420"/>
            <a:ext cx="4869366" cy="13051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98423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QCN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26396504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128130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05688178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73766990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03079171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498721988"/>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587219902"/>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28755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55229537"/>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239801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2573"/>
            <a:ext cx="4869366" cy="970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9054"/>
            <a:ext cx="4869366" cy="6412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6709"/>
            <a:ext cx="4869366" cy="129886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19944651"/>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450806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71462"/>
            <a:ext cx="4869366" cy="9901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8427"/>
            <a:ext cx="4869366" cy="6545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49737"/>
            <a:ext cx="4869366" cy="132583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86453004"/>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603842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612021"/>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19314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89411"/>
            <a:ext cx="4869366" cy="9842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0360"/>
            <a:ext cx="4869366" cy="6506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7659"/>
            <a:ext cx="4869366" cy="13179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05531615"/>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284330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03304"/>
            <a:ext cx="4869366" cy="9467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66076"/>
            <a:ext cx="4869366" cy="625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7925"/>
            <a:ext cx="4869366" cy="12676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544030"/>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055260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79090"/>
            <a:ext cx="4869366" cy="95470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9979"/>
            <a:ext cx="4869366" cy="6310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7239"/>
            <a:ext cx="4869366" cy="127833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70950408"/>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474847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24274475"/>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456457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14591"/>
            <a:ext cx="4869366" cy="10089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0619"/>
            <a:ext cx="4869366" cy="66691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4638"/>
            <a:ext cx="4869366" cy="135093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4078015"/>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110522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921"/>
            <a:ext cx="4869366" cy="13016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030581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40111322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730637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314619718"/>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20444949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463006724"/>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755149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921"/>
            <a:ext cx="4869366" cy="13016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14359588"/>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702988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7148"/>
            <a:ext cx="4869366" cy="9784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2151"/>
            <a:ext cx="4869366" cy="6467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5487"/>
            <a:ext cx="4869366" cy="13100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87800968"/>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646012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3090"/>
            <a:ext cx="4869366" cy="9731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2750"/>
            <a:ext cx="4869366" cy="6432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2523"/>
            <a:ext cx="4869366" cy="13030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3758359"/>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125962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7292"/>
            <a:ext cx="4869366" cy="9684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2191"/>
            <a:ext cx="4869366" cy="6401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8791"/>
            <a:ext cx="4869366" cy="12967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6456566"/>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7356982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819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66491"/>
            <a:ext cx="4869366" cy="2337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04173"/>
            <a:ext cx="4869366" cy="154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62628"/>
            <a:ext cx="4869366" cy="3129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78421412"/>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45635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1778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6301"/>
            <a:ext cx="4869366" cy="8369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7455"/>
            <a:ext cx="4869366" cy="5532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4890"/>
            <a:ext cx="4869366" cy="11206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7826433"/>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620312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877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7396"/>
            <a:ext cx="4869366" cy="843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4886"/>
            <a:ext cx="4869366" cy="5573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6546"/>
            <a:ext cx="4869366" cy="11290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07133174"/>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261424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01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8645"/>
            <a:ext cx="4869366" cy="83619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9013"/>
            <a:ext cx="4869366" cy="5527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5925"/>
            <a:ext cx="4869366" cy="11196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37714617"/>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714817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8117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98780"/>
            <a:ext cx="4869366" cy="78341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95471"/>
            <a:ext cx="4869366" cy="5178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26599"/>
            <a:ext cx="4869366" cy="10489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25290687"/>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871245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116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9774"/>
            <a:ext cx="4869366" cy="84241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6467"/>
            <a:ext cx="4869366" cy="5568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7596"/>
            <a:ext cx="4869366" cy="11279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16939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26445041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16082560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18401087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698181964"/>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796315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4148"/>
            <a:ext cx="4869366" cy="9695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0101"/>
            <a:ext cx="4869366" cy="64086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7403"/>
            <a:ext cx="4869366" cy="12981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43882902"/>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858826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5618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5042"/>
            <a:ext cx="4869366" cy="8571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6729"/>
            <a:ext cx="4869366" cy="5665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7854"/>
            <a:ext cx="4869366" cy="11477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43588354"/>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466691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8916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07837"/>
            <a:ext cx="4869366" cy="84634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68531"/>
            <a:ext cx="4869366" cy="559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2328"/>
            <a:ext cx="4869366" cy="11332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9303216"/>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754210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419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2616"/>
            <a:ext cx="4869366" cy="83158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8301"/>
            <a:ext cx="4869366" cy="5496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2091"/>
            <a:ext cx="4869366" cy="11134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82739662"/>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813151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142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2778"/>
            <a:ext cx="4869366" cy="8381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5112"/>
            <a:ext cx="4869366" cy="5540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3335"/>
            <a:ext cx="4869366" cy="11222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33249616"/>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457595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0446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23608"/>
            <a:ext cx="4869366" cy="8741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12536"/>
            <a:ext cx="4869366" cy="577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05154"/>
            <a:ext cx="4869366" cy="11704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32328094"/>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114247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93425"/>
            <a:ext cx="4869366" cy="9170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5990"/>
            <a:ext cx="4869366" cy="6061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7699"/>
            <a:ext cx="4869366" cy="12278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32692618"/>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406588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8763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6872"/>
            <a:ext cx="4869366" cy="8796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1410"/>
            <a:ext cx="4869366" cy="5814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7768"/>
            <a:ext cx="4869366" cy="117780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25462724"/>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149674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24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40984"/>
            <a:ext cx="4869366" cy="83542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0568"/>
            <a:ext cx="4869366" cy="5522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6957"/>
            <a:ext cx="4869366" cy="11186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94426031"/>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425224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712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5701"/>
            <a:ext cx="4869366" cy="8404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0408"/>
            <a:ext cx="4869366" cy="5555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0212"/>
            <a:ext cx="4869366" cy="11253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6429065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HMSM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45535572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75037714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66955622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483640815"/>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tc>
                  <a:txBody>
                    <a:bodyPr/>
                    <a:lstStyle/>
                    <a:p>
                      <a:pPr algn="ctr">
                        <a:defRPr sz="1100">
                          <a:latin typeface="Nexa Book"/>
                        </a:defRPr>
                      </a:pPr>
                      <a:r>
                        <a:rPr b="1">
                          <a:solidFill>
                            <a:srgbClr val="575555"/>
                          </a:solidFill>
                        </a:rPr>
                        <a:t>Millesimes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51562004"/>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082240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7287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90531"/>
            <a:ext cx="4869366" cy="78613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89987"/>
            <a:ext cx="4869366" cy="5196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22958"/>
            <a:ext cx="4869366" cy="10526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74623427"/>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864040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6685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83984"/>
            <a:ext cx="4869366" cy="7553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52115"/>
            <a:ext cx="4869366" cy="4992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64203"/>
            <a:ext cx="4869366" cy="10113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92910365"/>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816948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5122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0112"/>
            <a:ext cx="4869366" cy="8587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3452"/>
            <a:ext cx="4869366" cy="5676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5678"/>
            <a:ext cx="4869366" cy="114989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20721280"/>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735105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49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9255"/>
            <a:ext cx="4869366" cy="7787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8018"/>
            <a:ext cx="4869366" cy="15775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6535755"/>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855954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7642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92389"/>
            <a:ext cx="4869366" cy="6866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94833978"/>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009004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706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94189"/>
            <a:ext cx="4869366" cy="7476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1041"/>
            <a:ext cx="4869366" cy="151453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7743053"/>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641117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362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59213"/>
            <a:ext cx="4869366" cy="7263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4209"/>
            <a:ext cx="4869366" cy="147136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81254071"/>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887177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3538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567738"/>
            <a:ext cx="4869366" cy="5629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140198"/>
            <a:ext cx="4869366" cy="3720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521837"/>
            <a:ext cx="4869366" cy="75373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05893035"/>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760204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22665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441232"/>
            <a:ext cx="4869366" cy="6046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056096"/>
            <a:ext cx="4869366" cy="3996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66005"/>
            <a:ext cx="4869366" cy="8095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24708278"/>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931980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859948"/>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76564"/>
            <a:ext cx="4869366" cy="72481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13663"/>
            <a:ext cx="4869366" cy="4791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05062"/>
            <a:ext cx="4869366" cy="9705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092497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HMSM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70043336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68229196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73630839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794511234"/>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tc>
                  <a:txBody>
                    <a:bodyPr/>
                    <a:lstStyle/>
                    <a:p>
                      <a:pPr algn="ctr">
                        <a:defRPr sz="1100">
                          <a:latin typeface="Nexa Book"/>
                        </a:defRPr>
                      </a:pPr>
                      <a:r>
                        <a:rPr b="1">
                          <a:solidFill>
                            <a:srgbClr val="575555"/>
                          </a:solidFill>
                        </a:rPr>
                        <a:t>Mousseux Val De Loire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234565414"/>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4967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6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1585"/>
            <a:ext cx="4869366" cy="7911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3010"/>
            <a:ext cx="4869366" cy="16025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76526679"/>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130099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11711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332299"/>
            <a:ext cx="4869366" cy="6405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83677"/>
            <a:ext cx="4869366" cy="423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17928"/>
            <a:ext cx="4869366" cy="8576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86751703"/>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831969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96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3881"/>
            <a:ext cx="4869366" cy="7772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1089"/>
            <a:ext cx="4869366" cy="15744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73261710"/>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417541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63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9747"/>
            <a:ext cx="4869366" cy="7425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1370"/>
            <a:ext cx="4869366" cy="15042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49627640"/>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089174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403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1964"/>
            <a:ext cx="4869366" cy="80214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7700"/>
            <a:ext cx="4869366" cy="5302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1523"/>
            <a:ext cx="4869366" cy="10740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50487712"/>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558638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03431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249957"/>
            <a:ext cx="4869366" cy="6676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28935"/>
            <a:ext cx="4869366" cy="4413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81587"/>
            <a:ext cx="4869366" cy="8939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73425823"/>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05554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24565587"/>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67211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1629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0252"/>
            <a:ext cx="4869366" cy="7653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25235"/>
            <a:ext cx="4869366" cy="15503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23743399"/>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56111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1889347"/>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230740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865212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821A1-2F42-C18A-3A14-0530E70D8A18}"/>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DC475BB2-0528-29FB-C158-9EF2E6156FB0}"/>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A6C569F5-3F88-086F-5B00-1E8A66D0F786}"/>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50C62E0-50F3-8C98-8A6C-00F3BBB96302}"/>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9746381B-5429-20C5-0029-A24C957D1C40}"/>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BCD8A60D-9E09-5437-EE3D-2051F5857F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a:t>
            </a:fld>
            <a:endParaRPr lang="en-US" noProof="0"/>
          </a:p>
        </p:txBody>
      </p:sp>
      <p:sp>
        <p:nvSpPr>
          <p:cNvPr id="37" name="Text Placeholder 36">
            <a:extLst>
              <a:ext uri="{FF2B5EF4-FFF2-40B4-BE49-F238E27FC236}">
                <a16:creationId xmlns:a16="http://schemas.microsoft.com/office/drawing/2014/main" id="{A4F500DF-07D6-F3F4-D8F8-0A850530D857}"/>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48099170-CF4A-17A7-D8E1-C8D5FA773FD7}"/>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HMSM | P12M</a:t>
            </a:r>
          </a:p>
        </p:txBody>
      </p:sp>
      <p:sp>
        <p:nvSpPr>
          <p:cNvPr id="2" name="Title 1">
            <a:extLst>
              <a:ext uri="{FF2B5EF4-FFF2-40B4-BE49-F238E27FC236}">
                <a16:creationId xmlns:a16="http://schemas.microsoft.com/office/drawing/2014/main" id="{EC2E6E30-3D89-617C-9DCF-CEDDBE7FCC0C}"/>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DAAAD5C8-F0B7-3265-8959-069CFDD4A1E7}"/>
              </a:ext>
            </a:extLst>
          </p:cNvPr>
          <p:cNvGraphicFramePr>
            <a:graphicFrameLocks noGrp="1"/>
          </p:cNvGraphicFramePr>
          <p:nvPr>
            <p:ph idx="4294967295"/>
            <p:extLst>
              <p:ext uri="{D42A27DB-BD31-4B8C-83A1-F6EECF244321}">
                <p14:modId xmlns:p14="http://schemas.microsoft.com/office/powerpoint/2010/main" val="304779810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DEB88E8D-6B5F-DE01-AAF6-32AD94BA3F03}"/>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24C607CE-76BC-9557-8899-739EB84BB985}"/>
              </a:ext>
            </a:extLst>
          </p:cNvPr>
          <p:cNvGraphicFramePr>
            <a:graphicFrameLocks/>
          </p:cNvGraphicFramePr>
          <p:nvPr>
            <p:extLst>
              <p:ext uri="{D42A27DB-BD31-4B8C-83A1-F6EECF244321}">
                <p14:modId xmlns:p14="http://schemas.microsoft.com/office/powerpoint/2010/main" val="109593750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sp>
        <p:nvSpPr>
          <p:cNvPr id="16" name="TextBox 15">
            <a:extLst>
              <a:ext uri="{FF2B5EF4-FFF2-40B4-BE49-F238E27FC236}">
                <a16:creationId xmlns:a16="http://schemas.microsoft.com/office/drawing/2014/main" id="{91EA33FD-D7F4-2B7D-DCF9-187EAC1C77AB}"/>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E4DDF06F-92F0-1389-A3D1-5EC7AC06EDBA}"/>
              </a:ext>
            </a:extLst>
          </p:cNvPr>
          <p:cNvGraphicFramePr>
            <a:graphicFrameLocks noGrp="1"/>
          </p:cNvGraphicFramePr>
          <p:nvPr>
            <p:extLst>
              <p:ext uri="{D42A27DB-BD31-4B8C-83A1-F6EECF244321}">
                <p14:modId xmlns:p14="http://schemas.microsoft.com/office/powerpoint/2010/main" val="2001560134"/>
              </p:ext>
            </p:extLst>
          </p:nvPr>
        </p:nvGraphicFramePr>
        <p:xfrm>
          <a:off x="720534" y="1121410"/>
          <a:ext cx="4056956"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tblGrid>
              <a:tr h="235994">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28511022"/>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286706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6010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77278"/>
            <a:ext cx="4869366" cy="757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7657"/>
            <a:ext cx="4869366" cy="5007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61243"/>
            <a:ext cx="4869366" cy="101433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49651596"/>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7847813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26658328"/>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447023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4943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66660"/>
            <a:ext cx="4869366" cy="761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0598"/>
            <a:ext cx="4869366" cy="5030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6557"/>
            <a:ext cx="4869366" cy="10190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7426102"/>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7540893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92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2553"/>
            <a:ext cx="4869366" cy="74166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3233"/>
            <a:ext cx="4869366" cy="1502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48025711"/>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301208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403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63238"/>
            <a:ext cx="4869366" cy="7250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6881"/>
            <a:ext cx="4869366" cy="14686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59664893"/>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992997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529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9171"/>
            <a:ext cx="4869366" cy="7624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1156"/>
            <a:ext cx="4869366" cy="154441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85013487"/>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411824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4570"/>
            <a:ext cx="4869366" cy="15910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43597265"/>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797760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4454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68264"/>
            <a:ext cx="4869366" cy="7561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43831"/>
            <a:ext cx="4869366" cy="153174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4814018"/>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103876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663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89908"/>
            <a:ext cx="4869366" cy="7490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58200"/>
            <a:ext cx="4869366" cy="15173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43317972"/>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219609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63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9747"/>
            <a:ext cx="4869366" cy="7425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1370"/>
            <a:ext cx="4869366" cy="15042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372858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QCN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10452595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0633689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68032679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64872618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75281399"/>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873182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5040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74076"/>
            <a:ext cx="4869366" cy="7542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47689"/>
            <a:ext cx="4869366" cy="15278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44519144"/>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267224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930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15539"/>
            <a:ext cx="4869366" cy="7079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41602"/>
            <a:ext cx="4869366" cy="14339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43255037"/>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955357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840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06566"/>
            <a:ext cx="4869366" cy="7108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35645"/>
            <a:ext cx="4869366" cy="143993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72544800"/>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21758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4160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65347"/>
            <a:ext cx="4869366" cy="7571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41894"/>
            <a:ext cx="4869366" cy="153368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7866606"/>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817245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906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3953"/>
            <a:ext cx="4869366" cy="7412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4162"/>
            <a:ext cx="4869366" cy="15014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66815480"/>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156131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0464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27862"/>
            <a:ext cx="4869366" cy="736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83396"/>
            <a:ext cx="4869366" cy="14921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36399064"/>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37037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92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2553"/>
            <a:ext cx="4869366" cy="74166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3233"/>
            <a:ext cx="4869366" cy="1502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2136138"/>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915391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0464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27862"/>
            <a:ext cx="4869366" cy="736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83396"/>
            <a:ext cx="4869366" cy="14921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120754"/>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715962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1169"/>
            <a:ext cx="4869366" cy="925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93128468"/>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100752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3570"/>
            <a:ext cx="4869366" cy="9379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652927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QCN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89519810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59857384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91575743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581998157"/>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558626365"/>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2893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8012"/>
            <a:ext cx="4869366" cy="9299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77747049"/>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736345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1327"/>
            <a:ext cx="4869366" cy="9387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8921025"/>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249613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02320"/>
            <a:ext cx="4869366" cy="9416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95439612"/>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168624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61759119"/>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194865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7648"/>
            <a:ext cx="4869366" cy="9628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59030417"/>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252508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23872230"/>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924883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5809"/>
            <a:ext cx="4869366" cy="9372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68198233"/>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745703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0990"/>
            <a:ext cx="4869366" cy="9060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88772733"/>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804608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1388"/>
            <a:ext cx="4869366" cy="9321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0483766"/>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485976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856881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QCN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19639948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49419259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32782792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326115440"/>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914628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66366"/>
            <a:ext cx="4869366" cy="920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61994331"/>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525535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22040846"/>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274011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3350"/>
            <a:ext cx="4869366" cy="9249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76483307"/>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478888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90981"/>
            <a:ext cx="4869366" cy="94537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76312890"/>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983715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93864888"/>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387231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23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6205"/>
            <a:ext cx="4869366" cy="7634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92397450"/>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436719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56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0372"/>
            <a:ext cx="4869366" cy="7948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00702962"/>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590773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55702257"/>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450679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37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8392"/>
            <a:ext cx="4869366" cy="7921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51753660"/>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050426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17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6359"/>
            <a:ext cx="4869366" cy="78957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987055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VCN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64483261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4607215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71939680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98815143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68163489"/>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127482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027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7631"/>
            <a:ext cx="4869366" cy="8022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81988170"/>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842572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897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4245"/>
            <a:ext cx="4869366" cy="8164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7644348"/>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353253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11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5419"/>
            <a:ext cx="4869366" cy="7767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3554905"/>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446471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0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35801"/>
            <a:ext cx="4869366" cy="799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44885020"/>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075880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07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5535"/>
            <a:ext cx="4869366" cy="79639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8875710"/>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977782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71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1504"/>
            <a:ext cx="4869366" cy="7813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48593010"/>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239397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27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7753"/>
            <a:ext cx="4869366" cy="805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96754268"/>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1231831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02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4610"/>
            <a:ext cx="4869366" cy="7803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38618431"/>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019350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8943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4443"/>
            <a:ext cx="4869366" cy="806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38605407"/>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098326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522653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VCN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53387995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5990459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VCN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53482488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66353410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06134599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22223138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371198530"/>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57310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65618407"/>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160475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213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6792"/>
            <a:ext cx="4869366" cy="79271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85026496"/>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061341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75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2299"/>
            <a:ext cx="4869366" cy="79746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1399174"/>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487444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5436"/>
            <a:ext cx="4869366" cy="9064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7271"/>
            <a:ext cx="4869366" cy="5991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827"/>
            <a:ext cx="4869366" cy="12137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59382456"/>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962628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4675"/>
            <a:ext cx="4869366" cy="97264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3803"/>
            <a:ext cx="4869366" cy="6429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223"/>
            <a:ext cx="4869366" cy="13023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86877886"/>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648315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02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9461"/>
            <a:ext cx="4869366" cy="8787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131"/>
            <a:ext cx="4869366" cy="5808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94986976"/>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44829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450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63923"/>
            <a:ext cx="4869366" cy="86082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9337"/>
            <a:ext cx="4869366" cy="5690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2947"/>
            <a:ext cx="4869366" cy="115262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37364183"/>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522197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400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58951"/>
            <a:ext cx="4869366" cy="8624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6032"/>
            <a:ext cx="4869366" cy="5701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0752"/>
            <a:ext cx="4869366" cy="115482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51506778"/>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83745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159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38276"/>
            <a:ext cx="4869366" cy="7004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56696"/>
            <a:ext cx="4869366" cy="14188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29537230"/>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121610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643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87084"/>
            <a:ext cx="4869366" cy="7172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22711"/>
            <a:ext cx="4869366" cy="14528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994449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VCN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70703954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43016614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87146156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614592967"/>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38885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62101"/>
            <a:ext cx="4869366" cy="92734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05165"/>
            <a:ext cx="4869366" cy="6129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33875"/>
            <a:ext cx="4869366" cy="124170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56755930"/>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976460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9905"/>
            <a:ext cx="4869366" cy="95773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3873"/>
            <a:ext cx="4869366" cy="6330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3185"/>
            <a:ext cx="4869366" cy="12823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27328969"/>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84191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769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2136"/>
            <a:ext cx="4869366" cy="7844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6654"/>
            <a:ext cx="4869366" cy="15889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15678702"/>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620220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3804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55889"/>
            <a:ext cx="4869366" cy="79755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66957"/>
            <a:ext cx="4869366" cy="5271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7669"/>
            <a:ext cx="4869366" cy="10679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5669428"/>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968354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769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2136"/>
            <a:ext cx="4869366" cy="7844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6654"/>
            <a:ext cx="4869366" cy="15889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38087237"/>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207193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1346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29780"/>
            <a:ext cx="4869366" cy="707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49041"/>
            <a:ext cx="4869366" cy="4675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28548"/>
            <a:ext cx="4869366" cy="9470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83524097"/>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977750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529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9171"/>
            <a:ext cx="4869366" cy="7624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1156"/>
            <a:ext cx="4869366" cy="154441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6631393"/>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1078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01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8645"/>
            <a:ext cx="4869366" cy="83619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9013"/>
            <a:ext cx="4869366" cy="5527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5925"/>
            <a:ext cx="4869366" cy="11196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65371835"/>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064628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86701"/>
            <a:ext cx="4869366" cy="952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55039"/>
            <a:ext cx="4869366" cy="6294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0597"/>
            <a:ext cx="4869366" cy="12749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59339429"/>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317793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4060"/>
            <a:ext cx="4869366" cy="90692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6356"/>
            <a:ext cx="4869366" cy="5994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219"/>
            <a:ext cx="4869366" cy="12143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809496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QCT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91958264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65795535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99065606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168807798"/>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889204656"/>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734718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6112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9953"/>
            <a:ext cx="4869366" cy="85554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9994"/>
            <a:ext cx="4869366" cy="5655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0021"/>
            <a:ext cx="4869366" cy="11455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5538176"/>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39462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535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3773"/>
            <a:ext cx="4869366" cy="8312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9070"/>
            <a:ext cx="4869366" cy="5494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26053641"/>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374105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99046"/>
            <a:ext cx="4869366" cy="9151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9726"/>
            <a:ext cx="4869366" cy="6049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50180"/>
            <a:ext cx="4869366" cy="122539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87984390"/>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2623065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2682"/>
            <a:ext cx="4869366" cy="9073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5440"/>
            <a:ext cx="4869366" cy="5997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74101729"/>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428927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1471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33803"/>
            <a:ext cx="4869366" cy="8707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19313"/>
            <a:ext cx="4869366" cy="5755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09654"/>
            <a:ext cx="4869366" cy="11659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06142389"/>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287657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10219"/>
            <a:ext cx="4869366" cy="9114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37154"/>
            <a:ext cx="4869366" cy="6025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55111"/>
            <a:ext cx="4869366" cy="12204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95271889"/>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106871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6830"/>
            <a:ext cx="4869366" cy="9587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1829"/>
            <a:ext cx="4869366" cy="6337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1828"/>
            <a:ext cx="4869366" cy="12837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08836929"/>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364781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02867788"/>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940940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48244"/>
            <a:ext cx="4869366" cy="96487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9472"/>
            <a:ext cx="4869366" cy="6377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3625"/>
            <a:ext cx="4869366" cy="12919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89142884"/>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38213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08827"/>
            <a:ext cx="4869366" cy="91194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36229"/>
            <a:ext cx="4869366" cy="6028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54497"/>
            <a:ext cx="4869366" cy="12210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7172418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QCT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416396509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18380098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379155325"/>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69488855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41081763"/>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677007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8325"/>
            <a:ext cx="4869366" cy="974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9582"/>
            <a:ext cx="4869366" cy="6443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0420"/>
            <a:ext cx="4869366" cy="13051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29316865"/>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653275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31536"/>
            <a:ext cx="4869366" cy="9374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84845"/>
            <a:ext cx="4869366" cy="6196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0385"/>
            <a:ext cx="4869366" cy="12551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32038668"/>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110078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4952"/>
            <a:ext cx="4869366" cy="91981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0356"/>
            <a:ext cx="4869366" cy="608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3959"/>
            <a:ext cx="4869366" cy="12316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46972007"/>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496302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6358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82402"/>
            <a:ext cx="4869366" cy="8547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1622"/>
            <a:ext cx="4869366" cy="5649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1102"/>
            <a:ext cx="4869366" cy="11444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5204970"/>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730558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5436"/>
            <a:ext cx="4869366" cy="9064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7271"/>
            <a:ext cx="4869366" cy="5991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827"/>
            <a:ext cx="4869366" cy="12137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27526381"/>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961069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50535"/>
            <a:ext cx="4869366" cy="93115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7476"/>
            <a:ext cx="4869366" cy="6155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8770"/>
            <a:ext cx="4869366" cy="12468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7373390"/>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799226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97643"/>
            <a:ext cx="4869366" cy="9156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8794"/>
            <a:ext cx="4869366" cy="60524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9561"/>
            <a:ext cx="4869366" cy="122601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21602503"/>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36258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7629"/>
            <a:ext cx="4869366" cy="9321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5544"/>
            <a:ext cx="4869366" cy="6161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7487"/>
            <a:ext cx="4869366" cy="12480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64199289"/>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576989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0696"/>
            <a:ext cx="4869366" cy="9212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7527"/>
            <a:ext cx="4869366" cy="6089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2081"/>
            <a:ext cx="4869366" cy="12334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2508741"/>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70179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8127"/>
            <a:ext cx="4869366" cy="861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425383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89730050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33004701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02362904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337918980"/>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864558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4840"/>
            <a:ext cx="4869366" cy="99982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63903672"/>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532443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61283"/>
            <a:ext cx="4869366" cy="8567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07971407"/>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795036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0043"/>
            <a:ext cx="4869366" cy="99483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95959062"/>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37336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12054"/>
            <a:ext cx="4869366" cy="10040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59149512"/>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57119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4992"/>
            <a:ext cx="4869366" cy="996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46104069"/>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438428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70221051"/>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16236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7519"/>
            <a:ext cx="4869366" cy="995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63550494"/>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2347250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2562"/>
            <a:ext cx="4869366" cy="994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40137420"/>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04016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0043"/>
            <a:ext cx="4869366" cy="99483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35783351"/>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732312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5077"/>
            <a:ext cx="4869366" cy="9931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9766941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QCA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81395395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95028880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13913106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86340755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708765318"/>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555173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7519"/>
            <a:ext cx="4869366" cy="995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9108548"/>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369488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55095"/>
            <a:ext cx="4869366" cy="98990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2426045"/>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622450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2562"/>
            <a:ext cx="4869366" cy="994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694827"/>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409748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4992"/>
            <a:ext cx="4869366" cy="996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84761387"/>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751797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2562"/>
            <a:ext cx="4869366" cy="994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0428133"/>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119861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925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3160128"/>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690061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4840"/>
            <a:ext cx="4869366" cy="99982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12473778"/>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515528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66323"/>
            <a:ext cx="4869366" cy="8879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25814230"/>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437746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76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02787"/>
            <a:ext cx="4869366" cy="81040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81836426"/>
      </p:ext>
    </p:extLst>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297643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6328"/>
            <a:ext cx="4869366" cy="8846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292708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QCA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11488032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05405481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23514488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40201113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3333653"/>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534018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18750308"/>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106285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77549874"/>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182938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3999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5423"/>
            <a:ext cx="4869366" cy="8226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08358153"/>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985711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34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8867"/>
            <a:ext cx="4869366" cy="8215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46437205"/>
      </p:ext>
    </p:extLst>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000575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4570"/>
            <a:ext cx="4869366" cy="15910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80802425"/>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136365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38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79140"/>
            <a:ext cx="4869366" cy="8181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0828453"/>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63529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75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2708"/>
            <a:ext cx="4869366" cy="8137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8873646"/>
      </p:ext>
    </p:extLst>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017369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55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9948"/>
            <a:ext cx="4869366" cy="7818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1840"/>
            <a:ext cx="4869366" cy="158373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19193576"/>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096426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29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7425"/>
            <a:ext cx="4869366" cy="7859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28041139"/>
      </p:ext>
    </p:extLst>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933808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33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7709"/>
            <a:ext cx="4869366" cy="77930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895013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QCA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31436504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33124303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6788608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181822146"/>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29944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581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1020"/>
            <a:ext cx="4869366" cy="8142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26165"/>
            <a:ext cx="4869366" cy="164941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97512203"/>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935202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94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4347"/>
            <a:ext cx="4869366" cy="8033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53698754"/>
      </p:ext>
    </p:extLst>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335933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72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2546"/>
            <a:ext cx="4869366" cy="8170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79216552"/>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269992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42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9436"/>
            <a:ext cx="4869366" cy="8115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0039713"/>
      </p:ext>
    </p:extLst>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567681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58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0678"/>
            <a:ext cx="4869366" cy="7979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89470699"/>
      </p:ext>
    </p:extLst>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481502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403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8762"/>
            <a:ext cx="4869366" cy="7953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4497"/>
            <a:ext cx="4869366" cy="16110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1895237"/>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564519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12955243"/>
      </p:ext>
    </p:extLst>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912801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33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7946"/>
            <a:ext cx="4869366" cy="7890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7233"/>
            <a:ext cx="4869366" cy="1598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02156185"/>
      </p:ext>
    </p:extLst>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580055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3576318"/>
      </p:ext>
    </p:extLst>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079896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6259"/>
            <a:ext cx="4869366" cy="88137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2644458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CCP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53956993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69732922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91345932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68979289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775617691"/>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629584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32711426"/>
      </p:ext>
    </p:extLst>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16542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9330"/>
            <a:ext cx="4869366" cy="9033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1095235"/>
      </p:ext>
    </p:extLst>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106978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09798"/>
            <a:ext cx="4869366" cy="8736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3547620"/>
      </p:ext>
    </p:extLst>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86924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27619"/>
            <a:ext cx="4869366" cy="9005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62949938"/>
      </p:ext>
    </p:extLst>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60114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91617857"/>
      </p:ext>
    </p:extLst>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179891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50160"/>
            <a:ext cx="4869366" cy="8932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85560161"/>
      </p:ext>
    </p:extLst>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727340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49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10817"/>
            <a:ext cx="4869366" cy="8405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79227419"/>
      </p:ext>
    </p:extLst>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178316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4343"/>
            <a:ext cx="4869366" cy="8623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528791"/>
            <a:ext cx="4869366" cy="17467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84059871"/>
      </p:ext>
    </p:extLst>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652832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96274"/>
            <a:ext cx="4869366" cy="9108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51705570"/>
      </p:ext>
    </p:extLst>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565845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21413"/>
            <a:ext cx="4869366" cy="8698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323749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CCP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89079238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13024326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45623583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440043277"/>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484144163"/>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5619568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8320"/>
            <a:ext cx="4869366" cy="8839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37970492"/>
      </p:ext>
    </p:extLst>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325030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4278"/>
            <a:ext cx="4869366" cy="88202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11963626"/>
      </p:ext>
    </p:extLst>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459741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8127"/>
            <a:ext cx="4869366" cy="861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40482368"/>
      </p:ext>
    </p:extLst>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426408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241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7149"/>
            <a:ext cx="4869366" cy="7958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3427"/>
            <a:ext cx="4869366" cy="16121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11069303"/>
      </p:ext>
    </p:extLst>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763418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94151"/>
            <a:ext cx="4869366" cy="8787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57981734"/>
      </p:ext>
    </p:extLst>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520315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7700"/>
            <a:ext cx="4869366" cy="16078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53554934"/>
      </p:ext>
    </p:extLst>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482646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1069217"/>
      </p:ext>
    </p:extLst>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186670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72969014"/>
      </p:ext>
    </p:extLst>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937330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52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25291721"/>
      </p:ext>
    </p:extLst>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917013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5981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QCT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8616813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2985356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CCP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89539327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4657636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1572417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788486858"/>
      </p:ext>
    </p:extLst>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940199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026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94324177"/>
      </p:ext>
    </p:extLst>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748799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31866776"/>
      </p:ext>
    </p:extLst>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40783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76713773"/>
      </p:ext>
    </p:extLst>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12441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06582176"/>
      </p:ext>
    </p:extLst>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753279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01152679"/>
      </p:ext>
    </p:extLst>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592226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247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2527784"/>
      </p:ext>
    </p:extLst>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862945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40253156"/>
      </p:ext>
    </p:extLst>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055337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76813114"/>
      </p:ext>
    </p:extLst>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258562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9409"/>
            <a:ext cx="4869366" cy="9589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5736364"/>
      </p:ext>
    </p:extLst>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478638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277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3604811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IDF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65380838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12198301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68270553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513125144"/>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004742727"/>
      </p:ext>
    </p:extLst>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036932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43646533"/>
      </p:ext>
    </p:extLst>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513421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8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2129"/>
            <a:ext cx="4869366" cy="7614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3119"/>
            <a:ext cx="4869366" cy="15424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579626"/>
      </p:ext>
    </p:extLst>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164532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17559475"/>
      </p:ext>
    </p:extLst>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096035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342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8022"/>
            <a:ext cx="4869366" cy="7595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7032"/>
            <a:ext cx="4869366" cy="15385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43363287"/>
      </p:ext>
    </p:extLst>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577968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54722287"/>
      </p:ext>
    </p:extLst>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74425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01791"/>
            <a:ext cx="4869366" cy="97460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5812012"/>
      </p:ext>
    </p:extLst>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716005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3840"/>
            <a:ext cx="4869366" cy="9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05052593"/>
      </p:ext>
    </p:extLst>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027471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5285"/>
            <a:ext cx="4869366" cy="9636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44619094"/>
      </p:ext>
    </p:extLst>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013603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6850506"/>
      </p:ext>
    </p:extLst>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811328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74934"/>
            <a:ext cx="4869366" cy="9834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5060647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IDF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13937654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10139407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59029162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753605353"/>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4220924"/>
      </p:ext>
    </p:extLst>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335510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9369"/>
            <a:ext cx="4869366" cy="975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7816479"/>
      </p:ext>
    </p:extLst>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096781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2364"/>
            <a:ext cx="4869366" cy="9613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53841300"/>
      </p:ext>
    </p:extLst>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129511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8376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01061939"/>
      </p:ext>
    </p:extLst>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1757322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49068471"/>
      </p:ext>
    </p:extLst>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861849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276989"/>
            <a:ext cx="4869366" cy="19985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58421664"/>
      </p:ext>
    </p:extLst>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539183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2565"/>
            <a:ext cx="4869366" cy="9874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7401672"/>
      </p:ext>
    </p:extLst>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77565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960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76312066"/>
      </p:ext>
    </p:extLst>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590509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8632"/>
            <a:ext cx="4869366" cy="9690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0307374"/>
      </p:ext>
    </p:extLst>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901038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6943"/>
            <a:ext cx="4869366" cy="976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32504779"/>
      </p:ext>
    </p:extLst>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92586189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IDF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71538038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35403996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22508277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776634521"/>
      </p:ext>
    </p:extLst>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40195983"/>
      </p:ext>
    </p:extLst>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4472616"/>
      </p:ext>
    </p:extLst>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17737478"/>
      </p:ext>
    </p:extLst>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807019842"/>
      </p:ext>
    </p:extLst>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68041672"/>
      </p:ext>
    </p:extLst>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181052583"/>
      </p:ext>
    </p:extLst>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919947679"/>
      </p:ext>
    </p:extLst>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9845515"/>
      </p:ext>
    </p:extLst>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97924320"/>
      </p:ext>
    </p:extLst>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7972937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PAC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81652895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38287975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73761164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94041061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143822239"/>
      </p:ext>
    </p:extLst>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747457"/>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71478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71478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68211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71478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68211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83060570"/>
      </p:ext>
    </p:extLst>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700837702"/>
      </p:ext>
    </p:extLst>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632697379"/>
      </p:ext>
    </p:extLst>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74748708"/>
      </p:ext>
    </p:extLst>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619270857"/>
      </p:ext>
    </p:extLst>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33678773"/>
      </p:ext>
    </p:extLst>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Taittinger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Delamotte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343.73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929143245"/>
      </p:ext>
    </p:extLst>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77700887"/>
      </p:ext>
    </p:extLst>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Veuve Clicquot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Perrier Jouet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Clicquot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256.31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645938381"/>
      </p:ext>
    </p:extLst>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99720258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PAC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22851389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6349351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678263338"/>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95173773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859068689"/>
      </p:ext>
    </p:extLst>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Taittinger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Ayala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50911598"/>
      </p:ext>
    </p:extLst>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Vilaveroni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57832056"/>
      </p:ext>
    </p:extLst>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Perrier Jouet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919348044"/>
      </p:ext>
    </p:extLst>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Vilaveroni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58833567"/>
      </p:ext>
    </p:extLst>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636598354"/>
      </p:ext>
    </p:extLst>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921133569"/>
      </p:ext>
    </p:extLst>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Piper Heidsieck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409887841"/>
      </p:ext>
    </p:extLst>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563987589"/>
      </p:ext>
    </p:extLst>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624362286"/>
      </p:ext>
    </p:extLst>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70481279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PAC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83320240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73619791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36976341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412691863"/>
      </p:ext>
    </p:extLst>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De Bligny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337.97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960632559"/>
      </p:ext>
    </p:extLst>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14560028"/>
      </p:ext>
    </p:extLst>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41673913"/>
      </p:ext>
    </p:extLst>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685723182"/>
      </p:ext>
    </p:extLst>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483010982"/>
      </p:ext>
    </p:extLst>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34763183"/>
      </p:ext>
    </p:extLst>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7921575"/>
      </p:ext>
    </p:extLst>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38683381"/>
      </p:ext>
    </p:extLst>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574598295"/>
      </p:ext>
    </p:extLst>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10134131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RHO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3388485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98692453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7901457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789964414"/>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817818228"/>
      </p:ext>
    </p:extLst>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763422081"/>
      </p:ext>
    </p:extLst>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52500968"/>
      </p:ext>
    </p:extLst>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573468395"/>
      </p:ext>
    </p:extLst>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747457"/>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71478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78012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68211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71478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68211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746187109"/>
      </p:ext>
    </p:extLst>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97685686"/>
      </p:ext>
    </p:extLst>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256.39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79224533"/>
      </p:ext>
    </p:extLst>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26510415"/>
      </p:ext>
    </p:extLst>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34574350"/>
      </p:ext>
    </p:extLst>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432020884"/>
      </p:ext>
    </p:extLst>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Pernod Ricard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25532528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RHO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76719233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54671895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56195524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4064068227"/>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012087306"/>
      </p:ext>
    </p:extLst>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40181487"/>
      </p:ext>
    </p:extLst>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Pernod Ricard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660747263"/>
      </p:ext>
    </p:extLst>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140711044"/>
      </p:ext>
    </p:extLst>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243.50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57376365"/>
      </p:ext>
    </p:extLst>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Castel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25722986"/>
      </p:ext>
    </p:extLst>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Pernod Ricard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139690605"/>
      </p:ext>
    </p:extLst>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Castel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539379809"/>
      </p:ext>
    </p:extLst>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89036559"/>
      </p:ext>
    </p:extLst>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70461135"/>
      </p:ext>
    </p:extLst>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248.60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Epi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55164737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RHO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02713486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72730617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76354707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672538024"/>
      </p:ext>
    </p:extLst>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04343086"/>
      </p:ext>
    </p:extLst>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243.73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39279682"/>
      </p:ext>
    </p:extLst>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890064232"/>
      </p:ext>
    </p:extLst>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De Bligny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553651077"/>
      </p:ext>
    </p:extLst>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878357029"/>
      </p:ext>
    </p:extLst>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173599">
                  <a:extLst>
                    <a:ext uri="{9D8B030D-6E8A-4147-A177-3AD203B41FA5}">
                      <a16:colId xmlns:a16="http://schemas.microsoft.com/office/drawing/2014/main" val="2253286919"/>
                    </a:ext>
                  </a:extLst>
                </a:gridCol>
                <a:gridCol w="1173599">
                  <a:extLst>
                    <a:ext uri="{9D8B030D-6E8A-4147-A177-3AD203B41FA5}">
                      <a16:colId xmlns:a16="http://schemas.microsoft.com/office/drawing/2014/main" val="154020430"/>
                    </a:ext>
                  </a:extLst>
                </a:gridCol>
                <a:gridCol w="1173599">
                  <a:extLst>
                    <a:ext uri="{9D8B030D-6E8A-4147-A177-3AD203B41FA5}">
                      <a16:colId xmlns:a16="http://schemas.microsoft.com/office/drawing/2014/main" val="3928813835"/>
                    </a:ext>
                  </a:extLst>
                </a:gridCol>
                <a:gridCol w="1173599">
                  <a:extLst>
                    <a:ext uri="{9D8B030D-6E8A-4147-A177-3AD203B41FA5}">
                      <a16:colId xmlns:a16="http://schemas.microsoft.com/office/drawing/2014/main" val="4099274801"/>
                    </a:ext>
                  </a:extLst>
                </a:gridCol>
                <a:gridCol w="1173599">
                  <a:extLst>
                    <a:ext uri="{9D8B030D-6E8A-4147-A177-3AD203B41FA5}">
                      <a16:colId xmlns:a16="http://schemas.microsoft.com/office/drawing/2014/main" val="3203434082"/>
                    </a:ext>
                  </a:extLst>
                </a:gridCol>
                <a:gridCol w="1173599">
                  <a:extLst>
                    <a:ext uri="{9D8B030D-6E8A-4147-A177-3AD203B41FA5}">
                      <a16:colId xmlns:a16="http://schemas.microsoft.com/office/drawing/2014/main" val="130644446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173606">
                  <a:extLst>
                    <a:ext uri="{9D8B030D-6E8A-4147-A177-3AD203B41FA5}">
                      <a16:colId xmlns:a16="http://schemas.microsoft.com/office/drawing/2014/main" val="2253286919"/>
                    </a:ext>
                  </a:extLst>
                </a:gridCol>
                <a:gridCol w="1173606">
                  <a:extLst>
                    <a:ext uri="{9D8B030D-6E8A-4147-A177-3AD203B41FA5}">
                      <a16:colId xmlns:a16="http://schemas.microsoft.com/office/drawing/2014/main" val="154020430"/>
                    </a:ext>
                  </a:extLst>
                </a:gridCol>
                <a:gridCol w="1173606">
                  <a:extLst>
                    <a:ext uri="{9D8B030D-6E8A-4147-A177-3AD203B41FA5}">
                      <a16:colId xmlns:a16="http://schemas.microsoft.com/office/drawing/2014/main" val="3928813835"/>
                    </a:ext>
                  </a:extLst>
                </a:gridCol>
                <a:gridCol w="1173606">
                  <a:extLst>
                    <a:ext uri="{9D8B030D-6E8A-4147-A177-3AD203B41FA5}">
                      <a16:colId xmlns:a16="http://schemas.microsoft.com/office/drawing/2014/main" val="4099274801"/>
                    </a:ext>
                  </a:extLst>
                </a:gridCol>
                <a:gridCol w="1173606">
                  <a:extLst>
                    <a:ext uri="{9D8B030D-6E8A-4147-A177-3AD203B41FA5}">
                      <a16:colId xmlns:a16="http://schemas.microsoft.com/office/drawing/2014/main" val="3203434082"/>
                    </a:ext>
                  </a:extLst>
                </a:gridCol>
                <a:gridCol w="1173606">
                  <a:extLst>
                    <a:ext uri="{9D8B030D-6E8A-4147-A177-3AD203B41FA5}">
                      <a16:colId xmlns:a16="http://schemas.microsoft.com/office/drawing/2014/main" val="130644446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10868215"/>
      </p:ext>
    </p:extLst>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286392190"/>
      </p:ext>
    </p:extLst>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QCN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134765189"/>
      </p:ext>
    </p:extLst>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VCN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86340877"/>
      </p:ext>
    </p:extLst>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QCT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045814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QCA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43375481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6804085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AQU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54947790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24834706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78864006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97751137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30601954"/>
      </p:ext>
    </p:extLst>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QCA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65649037"/>
      </p:ext>
    </p:extLst>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CCP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5873475"/>
      </p:ext>
    </p:extLst>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IDF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212627010"/>
      </p:ext>
    </p:extLst>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PAC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682501124"/>
      </p:ext>
    </p:extLst>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RHO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262141689"/>
      </p:ext>
    </p:extLst>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AQU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225366059"/>
      </p:ext>
    </p:extLst>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522671625"/>
      </p:ext>
    </p:extLst>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CA 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59592163"/>
      </p:ext>
    </p:extLst>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CA B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7132960"/>
      </p:ext>
    </p:extLst>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CA 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89147629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AQU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03705360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8728908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96616272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25122997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006543846"/>
      </p:ext>
    </p:extLst>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CA D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562905693"/>
      </p:ext>
    </p:extLst>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CA E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825446381"/>
      </p:ext>
    </p:extLst>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83858"/>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173599">
                  <a:extLst>
                    <a:ext uri="{9D8B030D-6E8A-4147-A177-3AD203B41FA5}">
                      <a16:colId xmlns:a16="http://schemas.microsoft.com/office/drawing/2014/main" val="2253286919"/>
                    </a:ext>
                  </a:extLst>
                </a:gridCol>
                <a:gridCol w="1173599">
                  <a:extLst>
                    <a:ext uri="{9D8B030D-6E8A-4147-A177-3AD203B41FA5}">
                      <a16:colId xmlns:a16="http://schemas.microsoft.com/office/drawing/2014/main" val="154020430"/>
                    </a:ext>
                  </a:extLst>
                </a:gridCol>
                <a:gridCol w="1173599">
                  <a:extLst>
                    <a:ext uri="{9D8B030D-6E8A-4147-A177-3AD203B41FA5}">
                      <a16:colId xmlns:a16="http://schemas.microsoft.com/office/drawing/2014/main" val="3928813835"/>
                    </a:ext>
                  </a:extLst>
                </a:gridCol>
                <a:gridCol w="1173599">
                  <a:extLst>
                    <a:ext uri="{9D8B030D-6E8A-4147-A177-3AD203B41FA5}">
                      <a16:colId xmlns:a16="http://schemas.microsoft.com/office/drawing/2014/main" val="4099274801"/>
                    </a:ext>
                  </a:extLst>
                </a:gridCol>
                <a:gridCol w="1173599">
                  <a:extLst>
                    <a:ext uri="{9D8B030D-6E8A-4147-A177-3AD203B41FA5}">
                      <a16:colId xmlns:a16="http://schemas.microsoft.com/office/drawing/2014/main" val="3203434082"/>
                    </a:ext>
                  </a:extLst>
                </a:gridCol>
                <a:gridCol w="1173599">
                  <a:extLst>
                    <a:ext uri="{9D8B030D-6E8A-4147-A177-3AD203B41FA5}">
                      <a16:colId xmlns:a16="http://schemas.microsoft.com/office/drawing/2014/main" val="130644446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173606">
                  <a:extLst>
                    <a:ext uri="{9D8B030D-6E8A-4147-A177-3AD203B41FA5}">
                      <a16:colId xmlns:a16="http://schemas.microsoft.com/office/drawing/2014/main" val="2253286919"/>
                    </a:ext>
                  </a:extLst>
                </a:gridCol>
                <a:gridCol w="1173606">
                  <a:extLst>
                    <a:ext uri="{9D8B030D-6E8A-4147-A177-3AD203B41FA5}">
                      <a16:colId xmlns:a16="http://schemas.microsoft.com/office/drawing/2014/main" val="154020430"/>
                    </a:ext>
                  </a:extLst>
                </a:gridCol>
                <a:gridCol w="1173606">
                  <a:extLst>
                    <a:ext uri="{9D8B030D-6E8A-4147-A177-3AD203B41FA5}">
                      <a16:colId xmlns:a16="http://schemas.microsoft.com/office/drawing/2014/main" val="3928813835"/>
                    </a:ext>
                  </a:extLst>
                </a:gridCol>
                <a:gridCol w="1173606">
                  <a:extLst>
                    <a:ext uri="{9D8B030D-6E8A-4147-A177-3AD203B41FA5}">
                      <a16:colId xmlns:a16="http://schemas.microsoft.com/office/drawing/2014/main" val="4099274801"/>
                    </a:ext>
                  </a:extLst>
                </a:gridCol>
                <a:gridCol w="1173606">
                  <a:extLst>
                    <a:ext uri="{9D8B030D-6E8A-4147-A177-3AD203B41FA5}">
                      <a16:colId xmlns:a16="http://schemas.microsoft.com/office/drawing/2014/main" val="3203434082"/>
                    </a:ext>
                  </a:extLst>
                </a:gridCol>
                <a:gridCol w="1173606">
                  <a:extLst>
                    <a:ext uri="{9D8B030D-6E8A-4147-A177-3AD203B41FA5}">
                      <a16:colId xmlns:a16="http://schemas.microsoft.com/office/drawing/2014/main" val="130644446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933354416"/>
      </p:ext>
    </p:extLst>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592991109"/>
      </p:ext>
    </p:extLst>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QCN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47690798"/>
      </p:ext>
    </p:extLst>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VCN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34907421"/>
      </p:ext>
    </p:extLst>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QCT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271544106"/>
      </p:ext>
    </p:extLst>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QCA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238292932"/>
      </p:ext>
    </p:extLst>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CCP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321931970"/>
      </p:ext>
    </p:extLst>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IDF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7922251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AQU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79233784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39933909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50445372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584613357"/>
      </p:ext>
    </p:extLst>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PAC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106725281"/>
      </p:ext>
    </p:extLst>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RHO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23992360"/>
      </p:ext>
    </p:extLst>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AQU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62061171"/>
      </p:ext>
    </p:extLst>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97674136"/>
      </p:ext>
    </p:extLst>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CA 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7444246"/>
      </p:ext>
    </p:extLst>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CA B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79575410"/>
      </p:ext>
    </p:extLst>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CA 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811183279"/>
      </p:ext>
    </p:extLst>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CA D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31771623"/>
      </p:ext>
    </p:extLst>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CA E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8659050"/>
      </p:ext>
    </p:extLst>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3880644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EST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24983372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60318527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87829037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622414080"/>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053069735"/>
      </p:ext>
    </p:extLst>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156818850"/>
      </p:ext>
    </p:extLst>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QCN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121639961"/>
      </p:ext>
    </p:extLst>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VCN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662411097"/>
      </p:ext>
    </p:extLst>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QCT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582715877"/>
      </p:ext>
    </p:extLst>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QCA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485841495"/>
      </p:ext>
    </p:extLst>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CCP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17145790"/>
      </p:ext>
    </p:extLst>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IDF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939055"/>
      </p:ext>
    </p:extLst>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PAC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91395022"/>
      </p:ext>
    </p:extLst>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RHO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368178055"/>
      </p:ext>
    </p:extLst>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AQU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22073783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EST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58427078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66784147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61462932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774733385"/>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111343270"/>
      </p:ext>
    </p:extLst>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11283488"/>
      </p:ext>
    </p:extLst>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CA 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04169648"/>
      </p:ext>
    </p:extLst>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CA B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75094181"/>
      </p:ext>
    </p:extLst>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CA 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32684474"/>
      </p:ext>
    </p:extLst>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CA D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86957682"/>
      </p:ext>
    </p:extLst>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CA E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36733030"/>
      </p:ext>
    </p:extLst>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86504130"/>
      </p:ext>
    </p:extLst>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55962475"/>
      </p:ext>
    </p:extLst>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QCN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97330391"/>
      </p:ext>
    </p:extLst>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VCN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57510118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EST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95675963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406568707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43862441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595428213"/>
      </p:ext>
    </p:extLst>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QCT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44959010"/>
      </p:ext>
    </p:extLst>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QCA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076949019"/>
      </p:ext>
    </p:extLst>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CCP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89918730"/>
      </p:ext>
    </p:extLst>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IDF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469092347"/>
      </p:ext>
    </p:extLst>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PAC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743676346"/>
      </p:ext>
    </p:extLst>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RHO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39073539"/>
      </p:ext>
    </p:extLst>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AQU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733690935"/>
      </p:ext>
    </p:extLst>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705960493"/>
      </p:ext>
    </p:extLst>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CA 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699187328"/>
      </p:ext>
    </p:extLst>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CA B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3559139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A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01300275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90029602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80698309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639015258"/>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068560844"/>
      </p:ext>
    </p:extLst>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CA 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702084952"/>
      </p:ext>
    </p:extLst>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CA D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09002036"/>
      </p:ext>
    </p:extLst>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CA E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79285795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A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4426682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98073242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69557724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091423904"/>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4926679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A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78577446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66100591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75919130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84472079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B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11011768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68073522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96479654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17530089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058858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CCP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58693863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77601368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B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302365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28217898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16131329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581586293"/>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3948923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B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44833940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77151707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46365006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6455788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C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54048168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01425499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05037849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486364393"/>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97489153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C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18600808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87158059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19810728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49308827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81890328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84</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C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69793034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63543019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03033271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3827390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85</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D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92183080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65901404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1903801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62524712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5716530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86</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D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94101029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98312018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56474169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31685404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34885078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87</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D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07105362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69649278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43720243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05908201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E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409676316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84189916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79427986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420014083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99024756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E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67847892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701211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14991759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77181404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571590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IDF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406503686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0509239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90</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E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11108665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60483495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7376442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42787647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909983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93678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777672"/>
            <a:ext cx="4869366" cy="49790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0710491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144871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552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72463"/>
            <a:ext cx="4869366" cy="7591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4456"/>
            <a:ext cx="4869366" cy="5017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9118"/>
            <a:ext cx="4869366" cy="10164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6813365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109066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98918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199528"/>
            <a:ext cx="4869366" cy="35467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560214"/>
            <a:ext cx="4869366" cy="2344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800672"/>
            <a:ext cx="4869366" cy="47490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9784292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23687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95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8065"/>
            <a:ext cx="4869366" cy="8396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1979"/>
            <a:ext cx="4869366" cy="5550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1255"/>
            <a:ext cx="4869366" cy="112432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718866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161350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4115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9544"/>
            <a:ext cx="4869366" cy="82930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02907"/>
            <a:ext cx="4869366" cy="5481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5148"/>
            <a:ext cx="4869366" cy="11104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4691949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027869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4552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62774"/>
            <a:ext cx="4869366" cy="76231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38015"/>
            <a:ext cx="4869366" cy="5039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4842"/>
            <a:ext cx="4869366" cy="102073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2051434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224660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25466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463533"/>
            <a:ext cx="4869366" cy="26765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35726"/>
            <a:ext cx="4869366" cy="1769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17188"/>
            <a:ext cx="4869366" cy="35838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1695560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062640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7094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89720"/>
            <a:ext cx="4869366" cy="8523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6487"/>
            <a:ext cx="4869366" cy="5633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4332"/>
            <a:ext cx="4869366" cy="11412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9137016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450186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8401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01050"/>
            <a:ext cx="4869366" cy="7497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63461"/>
            <a:ext cx="4869366" cy="4955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71735"/>
            <a:ext cx="4869366" cy="10038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804889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80726F4B-CCCE-4FD7-AEEC-E1B68F2D26F5}">
  <ds:schemaRefs>
    <ds:schemaRef ds:uri="http://schemas.microsoft.com/sharepoint/v3/contenttype/forms"/>
  </ds:schemaRefs>
</ds:datastoreItem>
</file>

<file path=customXml/itemProps2.xml><?xml version="1.0" encoding="utf-8"?>
<ds:datastoreItem xmlns:ds="http://schemas.openxmlformats.org/officeDocument/2006/customXml" ds:itemID="{4DAD8CDA-E8B3-4E61-898C-45F4951EF008}">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6DE5052-E9D7-46E7-8537-D0DDAF09064B}">
  <ds:schemaRefs>
    <ds:schemaRef ds:uri="0ad93b7f-b0cd-4c46-aaaf-ff14495948cf"/>
    <ds:schemaRef ds:uri="474cf4e4-8a51-432b-9e1b-0ea607ac38f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80558</Words>
  <Application>Microsoft Office PowerPoint</Application>
  <PresentationFormat>On-screen Show (16:9)</PresentationFormat>
  <Paragraphs>21368</Paragraphs>
  <Slides>762</Slides>
  <Notes>134</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762</vt:i4>
      </vt:variant>
    </vt:vector>
  </HeadingPairs>
  <TitlesOfParts>
    <vt:vector size="772"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Sophie  ZIMMERMANN</dc:creator>
  <cp:lastModifiedBy>Sophie  ZIMMERMANN</cp:lastModifiedBy>
  <cp:revision>55</cp:revision>
  <dcterms:created xsi:type="dcterms:W3CDTF">2024-07-05T14:56:51Z</dcterms:created>
  <dcterms:modified xsi:type="dcterms:W3CDTF">2025-09-02T09:18:16Z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